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32"/>
  </p:notesMasterIdLst>
  <p:sldIdLst>
    <p:sldId id="2006" r:id="rId2"/>
    <p:sldId id="2370" r:id="rId3"/>
    <p:sldId id="2011" r:id="rId4"/>
    <p:sldId id="2372" r:id="rId5"/>
    <p:sldId id="2013" r:id="rId6"/>
    <p:sldId id="2016" r:id="rId7"/>
    <p:sldId id="2017" r:id="rId8"/>
    <p:sldId id="2378" r:id="rId9"/>
    <p:sldId id="2380" r:id="rId10"/>
    <p:sldId id="2381" r:id="rId11"/>
    <p:sldId id="2382" r:id="rId12"/>
    <p:sldId id="2023" r:id="rId13"/>
    <p:sldId id="2383" r:id="rId14"/>
    <p:sldId id="2384" r:id="rId15"/>
    <p:sldId id="2385" r:id="rId16"/>
    <p:sldId id="2386" r:id="rId17"/>
    <p:sldId id="2366" r:id="rId18"/>
    <p:sldId id="811" r:id="rId19"/>
    <p:sldId id="825" r:id="rId20"/>
    <p:sldId id="831" r:id="rId21"/>
    <p:sldId id="829" r:id="rId22"/>
    <p:sldId id="835" r:id="rId23"/>
    <p:sldId id="2024" r:id="rId24"/>
    <p:sldId id="2387" r:id="rId25"/>
    <p:sldId id="2025" r:id="rId26"/>
    <p:sldId id="2026" r:id="rId27"/>
    <p:sldId id="2027" r:id="rId28"/>
    <p:sldId id="2388" r:id="rId29"/>
    <p:sldId id="832" r:id="rId30"/>
    <p:sldId id="202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12C8C85-51F0-491E-9774-3900AFEF0FD7}" styleName="">
    <a:wholeTbl>
      <a:tcTxStyle>
        <a:font>
          <a:latin typeface="+mn-lt"/>
          <a:ea typeface="+mn-ea"/>
          <a:cs typeface="+mn-cs"/>
        </a:font>
        <a:srgbClr val="000000"/>
      </a:tcTxStyle>
      <a:tcStyle>
        <a:tcBdr>
          <a:left>
            <a:ln w="3172" cap="flat" cmpd="sng" algn="ctr">
              <a:solidFill>
                <a:srgbClr val="70934C"/>
              </a:solidFill>
              <a:prstDash val="solid"/>
              <a:round/>
              <a:headEnd type="none" w="med" len="med"/>
              <a:tailEnd type="none" w="med" len="med"/>
            </a:ln>
          </a:left>
          <a:right>
            <a:ln w="3172" cap="flat" cmpd="sng" algn="ctr">
              <a:solidFill>
                <a:srgbClr val="70934C"/>
              </a:solidFill>
              <a:prstDash val="solid"/>
              <a:round/>
              <a:headEnd type="none" w="med" len="med"/>
              <a:tailEnd type="none" w="med" len="med"/>
            </a:ln>
          </a:right>
          <a:top>
            <a:ln w="3172" cap="flat" cmpd="sng" algn="ctr">
              <a:solidFill>
                <a:srgbClr val="70934C"/>
              </a:solidFill>
              <a:prstDash val="solid"/>
              <a:round/>
              <a:headEnd type="none" w="med" len="med"/>
              <a:tailEnd type="none" w="med" len="med"/>
            </a:ln>
          </a:top>
          <a:bottom>
            <a:ln w="3172" cap="flat" cmpd="sng" algn="ctr">
              <a:solidFill>
                <a:srgbClr val="70934C"/>
              </a:solidFill>
              <a:prstDash val="solid"/>
              <a:round/>
              <a:headEnd type="none" w="med" len="med"/>
              <a:tailEnd type="none" w="med" len="med"/>
            </a:ln>
          </a:bottom>
        </a:tcBdr>
      </a:tcStyle>
    </a:wholeTbl>
    <a:band1H>
      <a:tcStyle>
        <a:tcBdr>
          <a:top>
            <a:ln w="3172" cap="flat" cmpd="sng" algn="ctr">
              <a:solidFill>
                <a:srgbClr val="70934C"/>
              </a:solidFill>
              <a:prstDash val="solid"/>
              <a:round/>
              <a:headEnd type="none" w="med" len="med"/>
              <a:tailEnd type="none" w="med" len="med"/>
            </a:ln>
          </a:top>
          <a:bottom>
            <a:ln w="3172" cap="flat" cmpd="sng" algn="ctr">
              <a:solidFill>
                <a:srgbClr val="70934C"/>
              </a:solidFill>
              <a:prstDash val="solid"/>
              <a:round/>
              <a:headEnd type="none" w="med" len="med"/>
              <a:tailEnd type="none" w="med" len="med"/>
            </a:ln>
          </a:bottom>
        </a:tcBdr>
      </a:tcStyle>
    </a:band1H>
    <a:band1V>
      <a:tcStyle>
        <a:tcBdr>
          <a:left>
            <a:ln w="3172" cap="flat" cmpd="sng" algn="ctr">
              <a:solidFill>
                <a:srgbClr val="70934C"/>
              </a:solidFill>
              <a:prstDash val="solid"/>
              <a:round/>
              <a:headEnd type="none" w="med" len="med"/>
              <a:tailEnd type="none" w="med" len="med"/>
            </a:ln>
          </a:left>
          <a:right>
            <a:ln w="3172" cap="flat" cmpd="sng" algn="ctr">
              <a:solidFill>
                <a:srgbClr val="70934C"/>
              </a:solidFill>
              <a:prstDash val="solid"/>
              <a:round/>
              <a:headEnd type="none" w="med" len="med"/>
              <a:tailEnd type="none" w="med" len="med"/>
            </a:ln>
          </a:right>
        </a:tcBdr>
      </a:tcStyle>
    </a:band1V>
    <a:band2V>
      <a:tcStyle>
        <a:tcBdr>
          <a:left>
            <a:ln w="3172" cap="flat" cmpd="sng" algn="ctr">
              <a:solidFill>
                <a:srgbClr val="70934C"/>
              </a:solidFill>
              <a:prstDash val="solid"/>
              <a:round/>
              <a:headEnd type="none" w="med" len="med"/>
              <a:tailEnd type="none" w="med" len="med"/>
            </a:ln>
          </a:left>
          <a:right>
            <a:ln w="3172" cap="flat" cmpd="sng" algn="ctr">
              <a:solidFill>
                <a:srgbClr val="70934C"/>
              </a:solidFill>
              <a:prstDash val="solid"/>
              <a:round/>
              <a:headEnd type="none" w="med" len="med"/>
              <a:tailEnd type="none" w="med" len="med"/>
            </a:ln>
          </a:right>
        </a:tcBdr>
      </a:tcStyle>
    </a:band2V>
    <a:lastCol>
      <a:tcTxStyle b="on">
        <a:font>
          <a:latin typeface=""/>
          <a:ea typeface=""/>
          <a:cs typeface=""/>
        </a:font>
      </a:tcTxStyle>
      <a:tcStyle>
        <a:tcBdr/>
      </a:tcStyle>
    </a:lastCol>
    <a:firstCol>
      <a:tcTxStyle b="on">
        <a:font>
          <a:latin typeface=""/>
          <a:ea typeface=""/>
          <a:cs typeface=""/>
        </a:font>
      </a:tcTxStyle>
      <a:tcStyle>
        <a:tcBdr/>
      </a:tcStyle>
    </a:firstCol>
    <a:lastRow>
      <a:tcTxStyle b="on">
        <a:font>
          <a:latin typeface=""/>
          <a:ea typeface=""/>
          <a:cs typeface=""/>
        </a:font>
      </a:tcTxStyle>
      <a:tcStyle>
        <a:tcBdr>
          <a:top>
            <a:ln w="50804" cap="flat" cmpd="dbl" algn="ctr">
              <a:solidFill>
                <a:srgbClr val="70934C"/>
              </a:solidFill>
              <a:prstDash val="solid"/>
              <a:round/>
              <a:headEnd type="none" w="med" len="med"/>
              <a:tailEnd type="none" w="med" len="med"/>
            </a:ln>
          </a:top>
        </a:tcBdr>
      </a:tcStyle>
    </a:lastRow>
    <a:firstRow>
      <a:tcTxStyle b="on">
        <a:font>
          <a:latin typeface="+mn-lt"/>
          <a:ea typeface="+mn-ea"/>
          <a:cs typeface="+mn-cs"/>
        </a:font>
        <a:srgbClr val="FFFFFF"/>
      </a:tcTxStyle>
      <a:tcStyle>
        <a:tcBdr/>
        <a:fill>
          <a:solidFill>
            <a:srgbClr val="70934C"/>
          </a:solidFill>
        </a:fill>
      </a:tcStyle>
    </a:firstRow>
  </a:tblStyle>
  <a:tblStyle styleId="{12ACAA50-B3C0-4FEF-8DD3-66675128A787}" styleName="">
    <a:wholeTbl>
      <a:tcTxStyle>
        <a:font>
          <a:latin typeface="Arial"/>
          <a:ea typeface="Arial"/>
          <a:cs typeface="Arial"/>
        </a:font>
        <a:srgbClr val="000000"/>
      </a:tcTxStyle>
      <a:tcStyle>
        <a:tcBdr>
          <a:left>
            <a:ln w="9528" cap="flat" cmpd="sng" algn="ctr">
              <a:solidFill>
                <a:srgbClr val="9E9E9E"/>
              </a:solidFill>
              <a:prstDash val="solid"/>
              <a:round/>
              <a:headEnd type="none" w="med" len="med"/>
              <a:tailEnd type="none" w="med" len="med"/>
            </a:ln>
          </a:left>
          <a:right>
            <a:ln w="9528" cap="flat" cmpd="sng" algn="ctr">
              <a:solidFill>
                <a:srgbClr val="9E9E9E"/>
              </a:solidFill>
              <a:prstDash val="solid"/>
              <a:round/>
              <a:headEnd type="none" w="med" len="med"/>
              <a:tailEnd type="none" w="med" len="med"/>
            </a:ln>
          </a:right>
          <a:top>
            <a:ln w="9528" cap="flat" cmpd="sng" algn="ctr">
              <a:solidFill>
                <a:srgbClr val="9E9E9E"/>
              </a:solidFill>
              <a:prstDash val="solid"/>
              <a:round/>
              <a:headEnd type="none" w="med" len="med"/>
              <a:tailEnd type="none" w="med" len="med"/>
            </a:ln>
          </a:top>
          <a:bottom>
            <a:ln w="9528" cap="flat" cmpd="sng" algn="ctr">
              <a:solidFill>
                <a:srgbClr val="9E9E9E"/>
              </a:solidFill>
              <a:prstDash val="solid"/>
              <a:round/>
              <a:headEnd type="none" w="med" len="med"/>
              <a:tailEnd type="none" w="med" len="med"/>
            </a:ln>
          </a:bottom>
        </a:tcBdr>
      </a:tcStyle>
    </a:wholeTbl>
    <a:band1H>
      <a:tcTxStyle>
        <a:font>
          <a:latin typeface=""/>
          <a:ea typeface=""/>
          <a:cs typeface=""/>
        </a:font>
      </a:tcTxStyle>
      <a:tcStyle>
        <a:tcBdr/>
      </a:tcStyle>
    </a:band1H>
    <a:band2H>
      <a:tcTxStyle>
        <a:font>
          <a:latin typeface=""/>
          <a:ea typeface=""/>
          <a:cs typeface=""/>
        </a:font>
      </a:tcTxStyle>
      <a:tcStyle>
        <a:tcBdr/>
      </a:tcStyle>
    </a:band2H>
    <a:band1V>
      <a:tcTxStyle>
        <a:font>
          <a:latin typeface=""/>
          <a:ea typeface=""/>
          <a:cs typeface=""/>
        </a:font>
      </a:tcTxStyle>
      <a:tcStyle>
        <a:tcBdr/>
      </a:tcStyle>
    </a:band1V>
    <a:band2V>
      <a:tcTxStyle>
        <a:font>
          <a:latin typeface=""/>
          <a:ea typeface=""/>
          <a:cs typeface=""/>
        </a:font>
      </a:tcTxStyle>
      <a:tcStyle>
        <a:tcBdr/>
      </a:tcStyle>
    </a:band2V>
    <a:lastCol>
      <a:tcTxStyle>
        <a:font>
          <a:latin typeface=""/>
          <a:ea typeface=""/>
          <a:cs typeface=""/>
        </a:font>
      </a:tcTxStyle>
      <a:tcStyle>
        <a:tcBdr/>
      </a:tcStyle>
    </a:lastCol>
    <a:firstCol>
      <a:tcTxStyle>
        <a:font>
          <a:latin typeface=""/>
          <a:ea typeface=""/>
          <a:cs typeface=""/>
        </a:font>
      </a:tcTxStyle>
      <a:tcStyle>
        <a:tcBdr/>
      </a:tcStyle>
    </a:firstCol>
    <a:lastRow>
      <a:tcTxStyle>
        <a:font>
          <a:latin typeface=""/>
          <a:ea typeface=""/>
          <a:cs typeface=""/>
        </a:font>
      </a:tcTxStyle>
      <a:tcStyle>
        <a:tcBdr/>
      </a:tcStyle>
    </a:lastRow>
    <a:firstRow>
      <a:tcTxStyle>
        <a:font>
          <a:latin typeface=""/>
          <a:ea typeface=""/>
          <a:cs typeface=""/>
        </a:font>
      </a:tcTxStyle>
      <a:tcStyle>
        <a:tcBdr/>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5"/>
  </p:normalViewPr>
  <p:slideViewPr>
    <p:cSldViewPr snapToGrid="0">
      <p:cViewPr varScale="1">
        <p:scale>
          <a:sx n="110" d="100"/>
          <a:sy n="110" d="100"/>
        </p:scale>
        <p:origin x="63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autoTitleDeleted val="1"/>
    <c:plotArea>
      <c:layout/>
      <c:barChart>
        <c:barDir val="col"/>
        <c:grouping val="clustered"/>
        <c:varyColors val="0"/>
        <c:ser>
          <c:idx val="0"/>
          <c:order val="0"/>
          <c:tx>
            <c:v>Năng lượng tiêu thụ</c:v>
          </c:tx>
          <c:spPr>
            <a:solidFill>
              <a:srgbClr val="00B050"/>
            </a:solidFill>
            <a:ln>
              <a:noFill/>
            </a:ln>
          </c:spPr>
          <c:invertIfNegative val="0"/>
          <c:dLbls>
            <c:numFmt formatCode="#.##0" sourceLinked="0"/>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5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numLit>
              <c:formatCode>General</c:formatCode>
              <c:ptCount val="6"/>
              <c:pt idx="0">
                <c:v>2017</c:v>
              </c:pt>
              <c:pt idx="1">
                <c:v>2018</c:v>
              </c:pt>
              <c:pt idx="2">
                <c:v>2019</c:v>
              </c:pt>
              <c:pt idx="3">
                <c:v>2020</c:v>
              </c:pt>
              <c:pt idx="4">
                <c:v>2021</c:v>
              </c:pt>
              <c:pt idx="5">
                <c:v>2023</c:v>
              </c:pt>
            </c:numLit>
          </c:cat>
          <c:val>
            <c:numLit>
              <c:formatCode>General</c:formatCode>
              <c:ptCount val="6"/>
              <c:pt idx="0">
                <c:v>24126</c:v>
              </c:pt>
              <c:pt idx="1">
                <c:v>26750</c:v>
              </c:pt>
              <c:pt idx="2">
                <c:v>35997</c:v>
              </c:pt>
              <c:pt idx="3">
                <c:v>34294</c:v>
              </c:pt>
              <c:pt idx="4">
                <c:v>51394</c:v>
              </c:pt>
              <c:pt idx="5">
                <c:v>40586</c:v>
              </c:pt>
            </c:numLit>
          </c:val>
          <c:extLst>
            <c:ext xmlns:c16="http://schemas.microsoft.com/office/drawing/2014/chart" uri="{C3380CC4-5D6E-409C-BE32-E72D297353CC}">
              <c16:uniqueId val="{00000000-100A-634D-A6F0-9A524CD244AE}"/>
            </c:ext>
          </c:extLst>
        </c:ser>
        <c:dLbls>
          <c:showLegendKey val="0"/>
          <c:showVal val="0"/>
          <c:showCatName val="0"/>
          <c:showSerName val="0"/>
          <c:showPercent val="0"/>
          <c:showBubbleSize val="0"/>
        </c:dLbls>
        <c:gapWidth val="219"/>
        <c:overlap val="-27"/>
        <c:axId val="1561827471"/>
        <c:axId val="1561825231"/>
      </c:barChart>
      <c:lineChart>
        <c:grouping val="standard"/>
        <c:varyColors val="0"/>
        <c:ser>
          <c:idx val="1"/>
          <c:order val="1"/>
          <c:tx>
            <c:v>Số lượng DEU</c:v>
          </c:tx>
          <c:spPr>
            <a:ln w="28575" cap="rnd">
              <a:solidFill>
                <a:srgbClr val="87C6CC"/>
              </a:solidFill>
              <a:prstDash val="solid"/>
              <a:round/>
            </a:ln>
          </c:spPr>
          <c:marker>
            <c:symbol val="circle"/>
            <c:size val="5"/>
          </c:marker>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numLit>
              <c:formatCode>General</c:formatCode>
              <c:ptCount val="6"/>
              <c:pt idx="0">
                <c:v>2017</c:v>
              </c:pt>
              <c:pt idx="1">
                <c:v>2018</c:v>
              </c:pt>
              <c:pt idx="2">
                <c:v>2019</c:v>
              </c:pt>
              <c:pt idx="3">
                <c:v>2020</c:v>
              </c:pt>
              <c:pt idx="4">
                <c:v>2021</c:v>
              </c:pt>
              <c:pt idx="5">
                <c:v>2023</c:v>
              </c:pt>
            </c:numLit>
          </c:cat>
          <c:val>
            <c:numLit>
              <c:formatCode>General</c:formatCode>
              <c:ptCount val="6"/>
              <c:pt idx="0">
                <c:v>2496</c:v>
              </c:pt>
              <c:pt idx="1">
                <c:v>2605</c:v>
              </c:pt>
              <c:pt idx="2">
                <c:v>3006</c:v>
              </c:pt>
              <c:pt idx="3">
                <c:v>2961</c:v>
              </c:pt>
              <c:pt idx="4">
                <c:v>3068</c:v>
              </c:pt>
              <c:pt idx="5">
                <c:v>3491</c:v>
              </c:pt>
            </c:numLit>
          </c:val>
          <c:smooth val="0"/>
          <c:extLst>
            <c:ext xmlns:c16="http://schemas.microsoft.com/office/drawing/2014/chart" uri="{C3380CC4-5D6E-409C-BE32-E72D297353CC}">
              <c16:uniqueId val="{00000001-100A-634D-A6F0-9A524CD244AE}"/>
            </c:ext>
          </c:extLst>
        </c:ser>
        <c:dLbls>
          <c:showLegendKey val="0"/>
          <c:showVal val="0"/>
          <c:showCatName val="0"/>
          <c:showSerName val="0"/>
          <c:showPercent val="0"/>
          <c:showBubbleSize val="0"/>
        </c:dLbls>
        <c:marker val="1"/>
        <c:smooth val="0"/>
        <c:axId val="1561830911"/>
        <c:axId val="1561829183"/>
      </c:lineChart>
      <c:valAx>
        <c:axId val="1561825231"/>
        <c:scaling>
          <c:orientation val="minMax"/>
        </c:scaling>
        <c:delete val="0"/>
        <c:axPos val="l"/>
        <c:majorGridlines>
          <c:spPr>
            <a:ln w="9528" cap="flat">
              <a:solidFill>
                <a:srgbClr val="D9D9D9"/>
              </a:solidFill>
              <a:prstDash val="solid"/>
              <a:round/>
            </a:ln>
          </c:spPr>
        </c:majorGridlines>
        <c:numFmt formatCode="#.##0" sourceLinked="0"/>
        <c:majorTickMark val="none"/>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561827471"/>
        <c:crosses val="autoZero"/>
        <c:crossBetween val="between"/>
      </c:valAx>
      <c:catAx>
        <c:axId val="1561827471"/>
        <c:scaling>
          <c:orientation val="minMax"/>
        </c:scaling>
        <c:delete val="0"/>
        <c:axPos val="b"/>
        <c:numFmt formatCode="General" sourceLinked="0"/>
        <c:majorTickMark val="none"/>
        <c:minorTickMark val="none"/>
        <c:tickLblPos val="nextTo"/>
        <c:spPr>
          <a:noFill/>
          <a:ln w="9528" cap="flat">
            <a:solidFill>
              <a:srgbClr val="D9D9D9"/>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561825231"/>
        <c:crosses val="autoZero"/>
        <c:auto val="1"/>
        <c:lblAlgn val="ctr"/>
        <c:lblOffset val="100"/>
        <c:noMultiLvlLbl val="0"/>
      </c:catAx>
      <c:valAx>
        <c:axId val="1561829183"/>
        <c:scaling>
          <c:orientation val="minMax"/>
        </c:scaling>
        <c:delete val="0"/>
        <c:axPos val="r"/>
        <c:numFmt formatCode="General" sourceLinked="0"/>
        <c:majorTickMark val="out"/>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561830911"/>
        <c:crosses val="max"/>
        <c:crossBetween val="between"/>
      </c:valAx>
      <c:catAx>
        <c:axId val="1561830911"/>
        <c:scaling>
          <c:orientation val="minMax"/>
        </c:scaling>
        <c:delete val="1"/>
        <c:axPos val="b"/>
        <c:numFmt formatCode="General" sourceLinked="0"/>
        <c:majorTickMark val="out"/>
        <c:minorTickMark val="none"/>
        <c:tickLblPos val="nextTo"/>
        <c:crossAx val="1561829183"/>
        <c:crosses val="autoZero"/>
        <c:auto val="1"/>
        <c:lblAlgn val="ctr"/>
        <c:lblOffset val="100"/>
        <c:noMultiLvlLbl val="0"/>
      </c:catAx>
      <c:spPr>
        <a:noFill/>
        <a:ln>
          <a:noFill/>
        </a:ln>
      </c:spPr>
    </c:plotArea>
    <c:legend>
      <c:legendPos val="b"/>
      <c:overlay val="0"/>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legend>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GB" sz="1000" b="0" i="0" u="none" strike="noStrike" kern="1200" baseline="0">
          <a:solidFill>
            <a:srgbClr val="000000"/>
          </a:solidFill>
          <a:latin typeface="Arial"/>
        </a:defRPr>
      </a:pPr>
      <a:endParaRPr lang="en-V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c:style val="2"/>
  <c:chart>
    <c:title>
      <c:tx>
        <c:rich>
          <a:bodyPr lIns="0" tIns="0" rIns="0" bIns="0"/>
          <a:lstStyle/>
          <a:p>
            <a:pPr marL="0" marR="0" indent="0" algn="ctr" defTabSz="914400" fontAlgn="auto" hangingPunct="1">
              <a:lnSpc>
                <a:spcPct val="100000"/>
              </a:lnSpc>
              <a:spcBef>
                <a:spcPts val="0"/>
              </a:spcBef>
              <a:spcAft>
                <a:spcPts val="0"/>
              </a:spcAft>
              <a:tabLst/>
              <a:defRPr sz="1400" b="0" i="0" u="none" strike="noStrike" kern="1200" spc="0" baseline="0">
                <a:solidFill>
                  <a:srgbClr val="595959"/>
                </a:solidFill>
                <a:latin typeface="Arial"/>
              </a:defRPr>
            </a:pPr>
            <a:r>
              <a:rPr lang="en-US" sz="1400" b="0" i="0" u="none" strike="noStrike" kern="1200" cap="none" spc="0" baseline="0">
                <a:solidFill>
                  <a:srgbClr val="595959"/>
                </a:solidFill>
                <a:uFillTx/>
                <a:latin typeface="Arial"/>
              </a:rPr>
              <a:t>Biểu đồ giá điện từ năm 2009 đến năm 2024</a:t>
            </a:r>
          </a:p>
        </c:rich>
      </c:tx>
      <c:layout>
        <c:manualLayout>
          <c:xMode val="edge"/>
          <c:yMode val="edge"/>
          <c:x val="0.29960506156804406"/>
          <c:y val="2.4904784849052145E-3"/>
        </c:manualLayout>
      </c:layout>
      <c:overlay val="0"/>
      <c:spPr>
        <a:noFill/>
        <a:ln>
          <a:noFill/>
        </a:ln>
      </c:spPr>
    </c:title>
    <c:autoTitleDeleted val="0"/>
    <c:plotArea>
      <c:layout>
        <c:manualLayout>
          <c:xMode val="edge"/>
          <c:yMode val="edge"/>
          <c:x val="5.8028874630064904E-2"/>
          <c:y val="9.7026617276524452E-2"/>
          <c:w val="0.94110500240570771"/>
          <c:h val="0.82490642163918393"/>
        </c:manualLayout>
      </c:layout>
      <c:barChart>
        <c:barDir val="col"/>
        <c:grouping val="clustered"/>
        <c:varyColors val="0"/>
        <c:ser>
          <c:idx val="0"/>
          <c:order val="0"/>
          <c:tx>
            <c:v>Series1</c:v>
          </c:tx>
          <c:spPr>
            <a:solidFill>
              <a:srgbClr val="87C6CC"/>
            </a:solidFill>
            <a:ln>
              <a:noFill/>
            </a:ln>
          </c:spPr>
          <c:invertIfNegative val="0"/>
          <c:dLbls>
            <c:spPr>
              <a:noFill/>
              <a:ln>
                <a:noFill/>
              </a:ln>
              <a:effectLst/>
            </c:spPr>
            <c:txPr>
              <a:bodyPr lIns="0" tIns="0" rIns="0" bIns="0"/>
              <a:lstStyle/>
              <a:p>
                <a:pPr marL="0" marR="0" indent="0" algn="ctr" defTabSz="914400" fontAlgn="auto" hangingPunct="1">
                  <a:lnSpc>
                    <a:spcPct val="100000"/>
                  </a:lnSpc>
                  <a:spcBef>
                    <a:spcPts val="0"/>
                  </a:spcBef>
                  <a:spcAft>
                    <a:spcPts val="0"/>
                  </a:spcAft>
                  <a:tabLst/>
                  <a:defRPr sz="900" b="0" i="0" u="none" strike="noStrike" kern="1200" baseline="0">
                    <a:solidFill>
                      <a:srgbClr val="404040"/>
                    </a:solidFill>
                    <a:latin typeface="Arial"/>
                  </a:defRPr>
                </a:pPr>
                <a:endParaRPr lang="en-VN"/>
              </a:p>
            </c:txPr>
            <c:showLegendKey val="0"/>
            <c:showVal val="1"/>
            <c:showCatName val="0"/>
            <c:showSerName val="0"/>
            <c:showPercent val="0"/>
            <c:showBubbleSize val="0"/>
            <c:separator>, </c:separator>
            <c:showLeaderLines val="0"/>
            <c:extLst>
              <c:ext xmlns:c15="http://schemas.microsoft.com/office/drawing/2012/chart" uri="{CE6537A1-D6FC-4f65-9D91-7224C49458BB}">
                <c15:spPr xmlns:c15="http://schemas.microsoft.com/office/drawing/2012/chart">
                  <a:prstGeom prst="rect">
                    <a:avLst/>
                  </a:prstGeom>
                </c15:spPr>
                <c15:showLeaderLines val="1"/>
              </c:ext>
            </c:extLst>
          </c:dLbls>
          <c:cat>
            <c:strLit>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Lit>
          </c:cat>
          <c:val>
            <c:numLit>
              <c:formatCode>General</c:formatCode>
              <c:ptCount val="16"/>
              <c:pt idx="0">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Lit>
          </c:val>
          <c:extLst>
            <c:ext xmlns:c16="http://schemas.microsoft.com/office/drawing/2014/chart" uri="{C3380CC4-5D6E-409C-BE32-E72D297353CC}">
              <c16:uniqueId val="{00000000-26FA-184B-9883-94CD982DAEC7}"/>
            </c:ext>
          </c:extLst>
        </c:ser>
        <c:dLbls>
          <c:showLegendKey val="0"/>
          <c:showVal val="0"/>
          <c:showCatName val="0"/>
          <c:showSerName val="0"/>
          <c:showPercent val="0"/>
          <c:showBubbleSize val="0"/>
        </c:dLbls>
        <c:gapWidth val="219"/>
        <c:overlap val="-27"/>
        <c:axId val="1561666463"/>
        <c:axId val="1685600991"/>
      </c:barChart>
      <c:valAx>
        <c:axId val="1685600991"/>
        <c:scaling>
          <c:orientation val="minMax"/>
        </c:scaling>
        <c:delete val="0"/>
        <c:axPos val="l"/>
        <c:majorGridlines>
          <c:spPr>
            <a:ln w="9528" cap="flat">
              <a:solidFill>
                <a:srgbClr val="D9D9D9"/>
              </a:solidFill>
              <a:prstDash val="solid"/>
              <a:round/>
            </a:ln>
          </c:spPr>
        </c:majorGridlines>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Giá điện (VND/kWh)</a:t>
                </a:r>
              </a:p>
            </c:rich>
          </c:tx>
          <c:overlay val="0"/>
          <c:spPr>
            <a:noFill/>
            <a:ln>
              <a:noFill/>
            </a:ln>
          </c:spPr>
        </c:title>
        <c:numFmt formatCode="General" sourceLinked="0"/>
        <c:majorTickMark val="none"/>
        <c:minorTickMark val="none"/>
        <c:tickLblPos val="nextTo"/>
        <c:spPr>
          <a:noFill/>
          <a:ln>
            <a:noFill/>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561666463"/>
        <c:crosses val="autoZero"/>
        <c:crossBetween val="between"/>
      </c:valAx>
      <c:catAx>
        <c:axId val="1561666463"/>
        <c:scaling>
          <c:orientation val="minMax"/>
        </c:scaling>
        <c:delete val="0"/>
        <c:axPos val="b"/>
        <c:title>
          <c:tx>
            <c:rich>
              <a:bodyPr lIns="0" tIns="0" rIns="0" bIns="0"/>
              <a:lstStyle/>
              <a:p>
                <a:pPr marL="0" marR="0" indent="0" algn="ctr" defTabSz="914400" fontAlgn="auto" hangingPunct="1">
                  <a:lnSpc>
                    <a:spcPct val="100000"/>
                  </a:lnSpc>
                  <a:spcBef>
                    <a:spcPts val="0"/>
                  </a:spcBef>
                  <a:spcAft>
                    <a:spcPts val="0"/>
                  </a:spcAft>
                  <a:tabLst/>
                  <a:defRPr sz="1000" b="0" i="0" u="none" strike="noStrike" kern="1200" baseline="0">
                    <a:solidFill>
                      <a:srgbClr val="595959"/>
                    </a:solidFill>
                    <a:latin typeface="Arial"/>
                  </a:defRPr>
                </a:pPr>
                <a:r>
                  <a:rPr lang="en-US" sz="1000" b="0" i="0" u="none" strike="noStrike" kern="1200" cap="none" spc="0" baseline="0">
                    <a:solidFill>
                      <a:srgbClr val="595959"/>
                    </a:solidFill>
                    <a:uFillTx/>
                    <a:latin typeface="Arial"/>
                  </a:rPr>
                  <a:t>Năm </a:t>
                </a:r>
              </a:p>
            </c:rich>
          </c:tx>
          <c:overlay val="0"/>
          <c:spPr>
            <a:noFill/>
            <a:ln>
              <a:noFill/>
            </a:ln>
          </c:spPr>
        </c:title>
        <c:numFmt formatCode="General" sourceLinked="0"/>
        <c:majorTickMark val="none"/>
        <c:minorTickMark val="none"/>
        <c:tickLblPos val="nextTo"/>
        <c:spPr>
          <a:noFill/>
          <a:ln w="9528" cap="flat">
            <a:solidFill>
              <a:srgbClr val="D9D9D9"/>
            </a:solidFill>
            <a:prstDash val="solid"/>
            <a:round/>
          </a:ln>
        </c:spPr>
        <c:txPr>
          <a:bodyPr lIns="0" tIns="0" rIns="0" bIns="0"/>
          <a:lstStyle/>
          <a:p>
            <a:pPr marL="0" marR="0" indent="0" defTabSz="914400" fontAlgn="auto" hangingPunct="1">
              <a:lnSpc>
                <a:spcPct val="100000"/>
              </a:lnSpc>
              <a:spcBef>
                <a:spcPts val="0"/>
              </a:spcBef>
              <a:spcAft>
                <a:spcPts val="0"/>
              </a:spcAft>
              <a:tabLst/>
              <a:defRPr sz="900" b="0" i="0" u="none" strike="noStrike" kern="1200" baseline="0">
                <a:solidFill>
                  <a:srgbClr val="595959"/>
                </a:solidFill>
                <a:latin typeface="Arial"/>
              </a:defRPr>
            </a:pPr>
            <a:endParaRPr lang="en-VN"/>
          </a:p>
        </c:txPr>
        <c:crossAx val="1685600991"/>
        <c:crosses val="autoZero"/>
        <c:auto val="1"/>
        <c:lblAlgn val="ctr"/>
        <c:lblOffset val="100"/>
        <c:noMultiLvlLbl val="0"/>
      </c:catAx>
      <c:spPr>
        <a:noFill/>
        <a:ln>
          <a:noFill/>
        </a:ln>
      </c:spPr>
    </c:plotArea>
    <c:plotVisOnly val="1"/>
    <c:dispBlanksAs val="gap"/>
    <c:showDLblsOverMax val="0"/>
  </c:chart>
  <c:spPr>
    <a:noFill/>
    <a:ln>
      <a:noFill/>
    </a:ln>
  </c:spPr>
  <c:txPr>
    <a:bodyPr lIns="0" tIns="0" rIns="0" bIns="0"/>
    <a:lstStyle/>
    <a:p>
      <a:pPr marL="0" marR="0" indent="0" defTabSz="914400" fontAlgn="auto" hangingPunct="1">
        <a:lnSpc>
          <a:spcPct val="100000"/>
        </a:lnSpc>
        <a:spcBef>
          <a:spcPts val="0"/>
        </a:spcBef>
        <a:spcAft>
          <a:spcPts val="0"/>
        </a:spcAft>
        <a:tabLst/>
        <a:defRPr lang="en-GB" sz="1000" b="0" i="0" u="none" strike="noStrike" kern="1200" baseline="0">
          <a:solidFill>
            <a:srgbClr val="000000"/>
          </a:solidFill>
          <a:latin typeface="Arial"/>
        </a:defRPr>
      </a:pPr>
      <a:endParaRPr lang="en-V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Google Shape;3;n">
            <a:extLst>
              <a:ext uri="{FF2B5EF4-FFF2-40B4-BE49-F238E27FC236}">
                <a16:creationId xmlns:a16="http://schemas.microsoft.com/office/drawing/2014/main" id="{D10C04B5-A252-972C-76AC-CD211FD1044E}"/>
              </a:ext>
            </a:extLst>
          </p:cNvPr>
          <p:cNvSpPr>
            <a:spLocks noGrp="1" noRot="1" noChangeAspect="1"/>
          </p:cNvSpPr>
          <p:nvPr>
            <p:ph type="sldImg" idx="2"/>
          </p:nvPr>
        </p:nvSpPr>
        <p:spPr>
          <a:xfrm>
            <a:off x="381003" y="685800"/>
            <a:ext cx="6096003" cy="3429000"/>
          </a:xfrm>
          <a:prstGeom prst="rect">
            <a:avLst/>
          </a:prstGeom>
          <a:noFill/>
          <a:ln w="9528" cap="flat">
            <a:solidFill>
              <a:srgbClr val="000000"/>
            </a:solidFill>
            <a:prstDash val="solid"/>
            <a:round/>
          </a:ln>
        </p:spPr>
      </p:sp>
      <p:sp>
        <p:nvSpPr>
          <p:cNvPr id="3" name="Google Shape;4;n">
            <a:extLst>
              <a:ext uri="{FF2B5EF4-FFF2-40B4-BE49-F238E27FC236}">
                <a16:creationId xmlns:a16="http://schemas.microsoft.com/office/drawing/2014/main" id="{07D0EC2A-1C0B-E3B1-0745-5AE2581553D2}"/>
              </a:ext>
            </a:extLst>
          </p:cNvPr>
          <p:cNvSpPr txBox="1">
            <a:spLocks noGrp="1"/>
          </p:cNvSpPr>
          <p:nvPr>
            <p:ph type="body" sz="quarter" idx="3"/>
          </p:nvPr>
        </p:nvSpPr>
        <p:spPr>
          <a:xfrm>
            <a:off x="685800" y="4343400"/>
            <a:ext cx="5486400" cy="4114800"/>
          </a:xfrm>
          <a:prstGeom prst="rect">
            <a:avLst/>
          </a:prstGeom>
          <a:noFill/>
          <a:ln>
            <a:noFill/>
          </a:ln>
        </p:spPr>
        <p:txBody>
          <a:bodyPr vert="horz" wrap="square" lIns="91421" tIns="91421" rIns="91421" bIns="91421" anchor="t" anchorCtr="0" compatLnSpc="1">
            <a:noAutofit/>
          </a:bodyPr>
          <a:lstStyle/>
          <a:p>
            <a:pPr lvl="0"/>
            <a:endParaRPr lang="en-VN"/>
          </a:p>
        </p:txBody>
      </p:sp>
    </p:spTree>
    <p:extLst>
      <p:ext uri="{BB962C8B-B14F-4D97-AF65-F5344CB8AC3E}">
        <p14:creationId xmlns:p14="http://schemas.microsoft.com/office/powerpoint/2010/main" val="4149450733"/>
      </p:ext>
    </p:extLst>
  </p:cSld>
  <p:clrMap bg1="lt1" tx1="dk1" bg2="lt2" tx2="dk2" accent1="accent1" accent2="accent2" accent3="accent3" accent4="accent4" accent5="accent5" accent6="accent6" hlink="hlink" folHlink="folHlink"/>
  <p:notesStyle>
    <a:lvl1pPr marL="457200" marR="0" lvl="0" indent="-298451" algn="l" defTabSz="914400" rtl="0" fontAlgn="auto" hangingPunct="1">
      <a:lnSpc>
        <a:spcPct val="100000"/>
      </a:lnSpc>
      <a:spcBef>
        <a:spcPts val="0"/>
      </a:spcBef>
      <a:spcAft>
        <a:spcPts val="0"/>
      </a:spcAft>
      <a:buClr>
        <a:srgbClr val="000000"/>
      </a:buClr>
      <a:buSzPts val="1100"/>
      <a:buFont typeface="Arial"/>
      <a:buChar char="●"/>
      <a:tabLst/>
      <a:defRPr lang="en-VN" sz="1100" b="0" i="0" u="none" strike="noStrike" kern="0" cap="none" spc="0" baseline="0">
        <a:solidFill>
          <a:srgbClr val="000000"/>
        </a:solidFill>
        <a:uFillTx/>
        <a:latin typeface="Arial"/>
        <a:ea typeface="Arial"/>
        <a:cs typeface="Arial"/>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3936263C-5426-3BC6-D279-7A2336A9F101}"/>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CCB15538-2D79-9643-ED0E-1D9A4FD1019B}"/>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E039D-DD85-F3F4-51CD-AE1BF88C12E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1D1EB18-A17A-C008-E7FF-B5859E599FBA}"/>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307BCF-ED45-F95F-D7B4-1A7885285B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DF22CEE-B16C-B4E7-204A-76C27B77300F}"/>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74C1D8-E64E-9B83-F02F-857637A3091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370B6C2-730E-D7C6-5D3F-6F5FBF8D6B91}"/>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3F7FFB-6960-662B-AF68-C68746ED23F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50447EF-975D-39AB-5EC5-C9D1CD5B78F8}"/>
              </a:ext>
            </a:extLst>
          </p:cNvPr>
          <p:cNvSpPr txBox="1">
            <a:spLocks noGrp="1"/>
          </p:cNvSpPr>
          <p:nvPr>
            <p:ph type="body" sz="quarter" idx="1"/>
          </p:nvPr>
        </p:nvSpPr>
        <p:spPr/>
        <p:txBody>
          <a:bodyPr/>
          <a:lstStyle/>
          <a:p>
            <a:endParaRPr lang="en-V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43;p:notes">
            <a:extLst>
              <a:ext uri="{FF2B5EF4-FFF2-40B4-BE49-F238E27FC236}">
                <a16:creationId xmlns:a16="http://schemas.microsoft.com/office/drawing/2014/main" id="{1DC96213-1AC7-C0ED-2291-BC22D6B54CB9}"/>
              </a:ext>
            </a:extLst>
          </p:cNvPr>
          <p:cNvSpPr>
            <a:spLocks noGrp="1" noRot="1" noChangeAspect="1"/>
          </p:cNvSpPr>
          <p:nvPr>
            <p:ph type="sldImg"/>
          </p:nvPr>
        </p:nvSpPr>
        <p:spPr>
          <a:xfrm>
            <a:off x="381000" y="685800"/>
            <a:ext cx="6096000" cy="3429000"/>
          </a:xfrm>
        </p:spPr>
      </p:sp>
      <p:sp>
        <p:nvSpPr>
          <p:cNvPr id="3" name="Google Shape;44;p:notes">
            <a:extLst>
              <a:ext uri="{FF2B5EF4-FFF2-40B4-BE49-F238E27FC236}">
                <a16:creationId xmlns:a16="http://schemas.microsoft.com/office/drawing/2014/main" id="{2DC89033-2930-A370-D61E-83BAA8226E64}"/>
              </a:ext>
            </a:extLst>
          </p:cNvPr>
          <p:cNvSpPr txBox="1">
            <a:spLocks noGrp="1"/>
          </p:cNvSpPr>
          <p:nvPr>
            <p:ph type="body" sz="quarter" idx="1"/>
          </p:nvPr>
        </p:nvSpPr>
        <p:spPr/>
        <p:txBody>
          <a:bodyPr/>
          <a:lstStyle/>
          <a:p>
            <a:endParaRPr lang="en-V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a:prstGeom prst="rect">
            <a:avLst/>
          </a:prstGeo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1E3CAD9-E7AB-4E26-84DB-EF5CB779DEBB}" type="datetimeFigureOut">
              <a:rPr lang="en-US" smtClean="0"/>
              <a:t>10/3/25</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20" name="Freeform 22">
            <a:extLst>
              <a:ext uri="{FF2B5EF4-FFF2-40B4-BE49-F238E27FC236}">
                <a16:creationId xmlns:a16="http://schemas.microsoft.com/office/drawing/2014/main" id="{569B8C98-D3EF-F7E8-42CD-8E6911DA531A}"/>
              </a:ext>
            </a:extLst>
          </p:cNvPr>
          <p:cNvSpPr/>
          <p:nvPr/>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21" name="Picture 20"/>
          <p:cNvPicPr>
            <a:picLocks noChangeAspect="1"/>
          </p:cNvPicPr>
          <p:nvPr/>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305749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28114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105432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472503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925948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11" name="Picture 8"/>
          <p:cNvPicPr>
            <a:picLocks noChangeAspect="1"/>
          </p:cNvPicPr>
          <p:nvPr/>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02028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29DD65E2-1247-3BC0-FE7D-899B18DBF2C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E6BE5B51-C741-6110-23B1-7332564294BA}"/>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blue and green logo&#10;&#10;Description automatically generated">
            <a:extLst>
              <a:ext uri="{FF2B5EF4-FFF2-40B4-BE49-F238E27FC236}">
                <a16:creationId xmlns:a16="http://schemas.microsoft.com/office/drawing/2014/main" id="{571032CE-66CA-13C1-DD7C-3EB3D3F1E49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1" name="Straight Connector 10">
            <a:extLst>
              <a:ext uri="{FF2B5EF4-FFF2-40B4-BE49-F238E27FC236}">
                <a16:creationId xmlns:a16="http://schemas.microsoft.com/office/drawing/2014/main" id="{78CE9A67-7B6B-6677-FB72-F45A50D352CE}"/>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5D01686-9D2F-0DFD-77B0-52745043FB6F}"/>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3" name="Picture 12">
            <a:extLst>
              <a:ext uri="{FF2B5EF4-FFF2-40B4-BE49-F238E27FC236}">
                <a16:creationId xmlns:a16="http://schemas.microsoft.com/office/drawing/2014/main" id="{CC98F2DB-908E-53F4-D091-27F90A933B1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34555422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6CFA8D6-01C9-AD7F-0CFB-9A5E4E31E35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A385AEBC-8231-5D82-F05E-AD66C68A03F6}"/>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ue and green logo&#10;&#10;Description automatically generated">
            <a:extLst>
              <a:ext uri="{FF2B5EF4-FFF2-40B4-BE49-F238E27FC236}">
                <a16:creationId xmlns:a16="http://schemas.microsoft.com/office/drawing/2014/main" id="{C426094C-BF4F-8435-5DE8-CCF7838636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2" name="Straight Connector 11">
            <a:extLst>
              <a:ext uri="{FF2B5EF4-FFF2-40B4-BE49-F238E27FC236}">
                <a16:creationId xmlns:a16="http://schemas.microsoft.com/office/drawing/2014/main" id="{F37E5876-5C38-A6A0-FEF6-1D18A0B002EA}"/>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5691B20-7B62-6B39-E72C-BEBD31CBE443}"/>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4" name="Picture 13">
            <a:extLst>
              <a:ext uri="{FF2B5EF4-FFF2-40B4-BE49-F238E27FC236}">
                <a16:creationId xmlns:a16="http://schemas.microsoft.com/office/drawing/2014/main" id="{8B22D697-C922-5A51-74A4-01B28B2DFD9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4290579793"/>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_AND_BOD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6B53BDC-8AE1-6E64-7B99-0F8081BFC48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6E78DD81-A1C5-7A98-7BA1-25D8025BC465}"/>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blue and green logo&#10;&#10;Description automatically generated">
            <a:extLst>
              <a:ext uri="{FF2B5EF4-FFF2-40B4-BE49-F238E27FC236}">
                <a16:creationId xmlns:a16="http://schemas.microsoft.com/office/drawing/2014/main" id="{97F0CB05-B7A9-4660-0F94-3017D09734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2" name="Straight Connector 11">
            <a:extLst>
              <a:ext uri="{FF2B5EF4-FFF2-40B4-BE49-F238E27FC236}">
                <a16:creationId xmlns:a16="http://schemas.microsoft.com/office/drawing/2014/main" id="{C31037D3-06C9-4D4C-3DD3-541C5CFB6097}"/>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5133D67A-B514-F456-94A5-3E834DB015B8}"/>
              </a:ext>
            </a:extLst>
          </p:cNvPr>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14" name="Picture 13">
            <a:extLst>
              <a:ext uri="{FF2B5EF4-FFF2-40B4-BE49-F238E27FC236}">
                <a16:creationId xmlns:a16="http://schemas.microsoft.com/office/drawing/2014/main" id="{101E894F-FE16-6230-FB00-E85DD043E0B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052445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092706"/>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hyperlink" Target="https://green-innovation.nedo.go.jp/en/project/development-plastic-raw-material-manufacturing/" TargetMode="Externa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name="Slide1751">
    <p:spTree>
      <p:nvGrpSpPr>
        <p:cNvPr id="1" name=""/>
        <p:cNvGrpSpPr/>
        <p:nvPr/>
      </p:nvGrpSpPr>
      <p:grpSpPr>
        <a:xfrm>
          <a:off x="0" y="0"/>
          <a:ext cx="0" cy="0"/>
          <a:chOff x="0" y="0"/>
          <a:chExt cx="0" cy="0"/>
        </a:xfrm>
      </p:grpSpPr>
      <p:sp>
        <p:nvSpPr>
          <p:cNvPr id="318" name="Subtitle 2">
            <a:extLst>
              <a:ext uri="{FF2B5EF4-FFF2-40B4-BE49-F238E27FC236}">
                <a16:creationId xmlns:a16="http://schemas.microsoft.com/office/drawing/2014/main" id="{AD3FF5CC-5DC6-194F-5B08-1C24D11B71A6}"/>
              </a:ext>
            </a:extLst>
          </p:cNvPr>
          <p:cNvSpPr txBox="1">
            <a:spLocks noGrp="1"/>
          </p:cNvSpPr>
          <p:nvPr>
            <p:ph type="subTitle" idx="4294967295"/>
          </p:nvPr>
        </p:nvSpPr>
        <p:spPr>
          <a:xfrm>
            <a:off x="717528" y="3807424"/>
            <a:ext cx="7639393" cy="1629250"/>
          </a:xfrm>
          <a:prstGeom prst="rect">
            <a:avLst/>
          </a:prstGeom>
        </p:spPr>
        <p:txBody>
          <a:bodyPr/>
          <a:lstStyle/>
          <a:p>
            <a:pPr marL="0" lvl="0" indent="0" algn="just">
              <a:spcAft>
                <a:spcPts val="800"/>
              </a:spcAft>
              <a:buNone/>
            </a:pPr>
            <a:r>
              <a:rPr lang="vi-VN" b="1" u="sng" dirty="0">
                <a:solidFill>
                  <a:srgbClr val="337177"/>
                </a:solidFill>
                <a:latin typeface="Arial" pitchFamily="34"/>
              </a:rPr>
              <a:t>Hợp phần 4.8: </a:t>
            </a:r>
            <a:r>
              <a:rPr lang="vi-VN" b="1" dirty="0">
                <a:solidFill>
                  <a:srgbClr val="337177"/>
                </a:solidFill>
                <a:latin typeface="Arial" pitchFamily="34"/>
              </a:rPr>
              <a:t>Thực trạng, tiềm năng TKNL trong</a:t>
            </a:r>
            <a:r>
              <a:rPr lang="en-US" b="1" dirty="0">
                <a:solidFill>
                  <a:srgbClr val="337177"/>
                </a:solidFill>
              </a:rPr>
              <a:t> </a:t>
            </a:r>
            <a:r>
              <a:rPr lang="en-US" b="1" dirty="0" err="1">
                <a:solidFill>
                  <a:srgbClr val="0070C0"/>
                </a:solidFill>
                <a:cs typeface="Arial" pitchFamily="34"/>
              </a:rPr>
              <a:t>Ngành</a:t>
            </a:r>
            <a:r>
              <a:rPr lang="en-US" b="1" dirty="0">
                <a:solidFill>
                  <a:srgbClr val="0070C0"/>
                </a:solidFill>
                <a:cs typeface="Arial" pitchFamily="34"/>
              </a:rPr>
              <a:t> </a:t>
            </a:r>
            <a:r>
              <a:rPr lang="en-US" b="1" dirty="0" err="1">
                <a:solidFill>
                  <a:srgbClr val="0070C0"/>
                </a:solidFill>
                <a:cs typeface="Arial" pitchFamily="34"/>
              </a:rPr>
              <a:t>Nhựa</a:t>
            </a:r>
            <a:r>
              <a:rPr lang="en-US" b="1" dirty="0">
                <a:solidFill>
                  <a:srgbClr val="0070C0"/>
                </a:solidFill>
                <a:cs typeface="Arial" pitchFamily="34"/>
              </a:rPr>
              <a:t> </a:t>
            </a:r>
            <a:r>
              <a:rPr lang="en-US" b="1" dirty="0" err="1">
                <a:solidFill>
                  <a:srgbClr val="0070C0"/>
                </a:solidFill>
                <a:cs typeface="Arial" pitchFamily="34"/>
              </a:rPr>
              <a:t>và</a:t>
            </a:r>
            <a:r>
              <a:rPr lang="en-US" b="1" dirty="0">
                <a:solidFill>
                  <a:srgbClr val="0070C0"/>
                </a:solidFill>
                <a:cs typeface="Arial" pitchFamily="34"/>
              </a:rPr>
              <a:t> </a:t>
            </a:r>
            <a:r>
              <a:rPr lang="en-US" b="1" dirty="0" err="1">
                <a:solidFill>
                  <a:srgbClr val="0070C0"/>
                </a:solidFill>
                <a:cs typeface="Arial" pitchFamily="34"/>
              </a:rPr>
              <a:t>khác</a:t>
            </a:r>
            <a:endParaRPr lang="en-US" b="1" dirty="0">
              <a:solidFill>
                <a:srgbClr val="0070C0"/>
              </a:solidFill>
              <a:cs typeface="Arial" pitchFamily="34"/>
            </a:endParaRPr>
          </a:p>
          <a:p>
            <a:pPr marL="0" lvl="0" indent="0" algn="just">
              <a:buNone/>
            </a:pPr>
            <a:endParaRPr lang="en-VN" b="1" dirty="0">
              <a:solidFill>
                <a:srgbClr val="337177"/>
              </a:solidFill>
            </a:endParaRPr>
          </a:p>
        </p:txBody>
      </p:sp>
      <p:sp>
        <p:nvSpPr>
          <p:cNvPr id="319" name="Google Shape;46;p15">
            <a:extLst>
              <a:ext uri="{FF2B5EF4-FFF2-40B4-BE49-F238E27FC236}">
                <a16:creationId xmlns:a16="http://schemas.microsoft.com/office/drawing/2014/main" id="{F788D982-321C-0FBF-81C5-230C90B809FD}"/>
              </a:ext>
            </a:extLst>
          </p:cNvPr>
          <p:cNvSpPr txBox="1"/>
          <p:nvPr/>
        </p:nvSpPr>
        <p:spPr>
          <a:xfrm>
            <a:off x="597350" y="1173943"/>
            <a:ext cx="9434925" cy="1463268"/>
          </a:xfrm>
          <a:prstGeom prst="rect">
            <a:avLst/>
          </a:prstGeom>
          <a:noFill/>
          <a:ln cap="flat">
            <a:noFill/>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4000" b="1" i="0" u="none" strike="noStrike" kern="0" cap="none" spc="0" baseline="0">
                <a:solidFill>
                  <a:srgbClr val="337177"/>
                </a:solidFill>
                <a:uFillTx/>
                <a:latin typeface="Arial" pitchFamily="34"/>
                <a:ea typeface="Fira Sans Extra Condensed"/>
                <a:cs typeface="Arial" pitchFamily="34"/>
              </a:rPr>
              <a:t>CHƯƠNG TRÌNH TẬP HUẤN CHO DOANH NGHIỆP CÔNG NGHIỆP</a:t>
            </a:r>
          </a:p>
        </p:txBody>
      </p:sp>
      <p:sp>
        <p:nvSpPr>
          <p:cNvPr id="320" name="TextBox 6">
            <a:extLst>
              <a:ext uri="{FF2B5EF4-FFF2-40B4-BE49-F238E27FC236}">
                <a16:creationId xmlns:a16="http://schemas.microsoft.com/office/drawing/2014/main" id="{3D8AB5E5-A952-8AEC-7E91-E81C88A22D59}"/>
              </a:ext>
            </a:extLst>
          </p:cNvPr>
          <p:cNvSpPr txBox="1"/>
          <p:nvPr/>
        </p:nvSpPr>
        <p:spPr>
          <a:xfrm>
            <a:off x="712674" y="2697123"/>
            <a:ext cx="5383319" cy="461662"/>
          </a:xfrm>
          <a:prstGeom prst="rect">
            <a:avLst/>
          </a:prstGeom>
          <a:noFill/>
          <a:ln cap="flat">
            <a:noFill/>
          </a:ln>
        </p:spPr>
        <p:txBody>
          <a:bodyPr vert="horz" wrap="square" lIns="91440" tIns="45720" rIns="91440" bIns="45720" anchor="ctr"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400" b="1" i="0" u="none" strike="noStrike" kern="0" cap="none" spc="0" baseline="0">
                <a:solidFill>
                  <a:srgbClr val="0070C0"/>
                </a:solidFill>
                <a:uFillTx/>
                <a:latin typeface="Arial"/>
                <a:ea typeface="Arial"/>
                <a:cs typeface="Arial" pitchFamily="34"/>
              </a:rPr>
              <a:t>Cán bộ kỹ thuật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212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CC79C-6079-41C8-1057-90580F48D676}"/>
              </a:ext>
            </a:extLst>
          </p:cNvPr>
          <p:cNvSpPr txBox="1">
            <a:spLocks noGrp="1"/>
          </p:cNvSpPr>
          <p:nvPr>
            <p:ph type="title" idx="4294967295"/>
          </p:nvPr>
        </p:nvSpPr>
        <p:spPr>
          <a:xfrm>
            <a:off x="609603" y="1272626"/>
            <a:ext cx="10972800" cy="495202"/>
          </a:xfrm>
        </p:spPr>
        <p:txBody>
          <a:bodyPr>
            <a:noAutofit/>
          </a:bodyPr>
          <a:lstStyle/>
          <a:p>
            <a:pPr lvl="0"/>
            <a:r>
              <a:rPr lang="vi-VN" sz="2000" b="1" dirty="0">
                <a:solidFill>
                  <a:srgbClr val="337177"/>
                </a:solidFill>
                <a:latin typeface="Arial" pitchFamily="34"/>
              </a:rPr>
              <a:t>NHỮNG THÁCH THỨC TRONG QUẢN LÝ VÀ SDNL</a:t>
            </a:r>
            <a:endParaRPr lang="en-US" sz="2000" b="1" dirty="0">
              <a:solidFill>
                <a:srgbClr val="337177"/>
              </a:solidFill>
            </a:endParaRPr>
          </a:p>
        </p:txBody>
      </p:sp>
      <p:sp>
        <p:nvSpPr>
          <p:cNvPr id="3" name="Rectangle 1">
            <a:extLst>
              <a:ext uri="{FF2B5EF4-FFF2-40B4-BE49-F238E27FC236}">
                <a16:creationId xmlns:a16="http://schemas.microsoft.com/office/drawing/2014/main" id="{0F34D483-27F5-8B1C-4A7D-EAB226D89EE0}"/>
              </a:ext>
            </a:extLst>
          </p:cNvPr>
          <p:cNvSpPr txBox="1">
            <a:spLocks noGrp="1"/>
          </p:cNvSpPr>
          <p:nvPr>
            <p:ph type="body" idx="4294967295"/>
          </p:nvPr>
        </p:nvSpPr>
        <p:spPr>
          <a:xfrm>
            <a:off x="609603" y="2219228"/>
            <a:ext cx="10972800" cy="2975116"/>
          </a:xfrm>
          <a:prstGeom prst="rect">
            <a:avLst/>
          </a:prstGeom>
        </p:spPr>
        <p:txBody>
          <a:bodyPr lIns="121916" tIns="60963" rIns="121916" bIns="60963" anchor="ctr">
            <a:spAutoFit/>
          </a:bodyPr>
          <a:lstStyle/>
          <a:p>
            <a:pPr marL="380993" lvl="0" indent="-380993" algn="just" defTabSz="1219169" hangingPunct="0">
              <a:lnSpc>
                <a:spcPct val="150000"/>
              </a:lnSpc>
              <a:spcBef>
                <a:spcPts val="800"/>
              </a:spcBef>
              <a:spcAft>
                <a:spcPts val="800"/>
              </a:spcAft>
              <a:buSzPct val="100000"/>
              <a:buFont typeface="Wingdings" pitchFamily="2"/>
              <a:buChar char="v"/>
            </a:pPr>
            <a:r>
              <a:rPr lang="en-US" sz="1800" b="1" dirty="0" err="1">
                <a:latin typeface="Arial" pitchFamily="34"/>
              </a:rPr>
              <a:t>Thách</a:t>
            </a:r>
            <a:r>
              <a:rPr lang="en-US" sz="1800" b="1" dirty="0">
                <a:latin typeface="Arial" pitchFamily="34"/>
              </a:rPr>
              <a:t> </a:t>
            </a:r>
            <a:r>
              <a:rPr lang="en-US" sz="1800" b="1" dirty="0" err="1">
                <a:latin typeface="Arial" pitchFamily="34"/>
              </a:rPr>
              <a:t>thức</a:t>
            </a:r>
            <a:r>
              <a:rPr lang="en-US" sz="1800" b="1" dirty="0">
                <a:latin typeface="Arial" pitchFamily="34"/>
              </a:rPr>
              <a:t> </a:t>
            </a:r>
            <a:r>
              <a:rPr lang="en-US" sz="1800" b="1" dirty="0" err="1">
                <a:latin typeface="Arial" pitchFamily="34"/>
              </a:rPr>
              <a:t>về</a:t>
            </a:r>
            <a:r>
              <a:rPr lang="en-US" sz="1800" b="1" dirty="0">
                <a:latin typeface="Arial" pitchFamily="34"/>
              </a:rPr>
              <a:t> </a:t>
            </a:r>
            <a:r>
              <a:rPr lang="en-US" sz="1800" b="1" dirty="0" err="1">
                <a:latin typeface="Arial" pitchFamily="34"/>
              </a:rPr>
              <a:t>công</a:t>
            </a:r>
            <a:r>
              <a:rPr lang="en-US" sz="1800" b="1" dirty="0">
                <a:latin typeface="Arial" pitchFamily="34"/>
              </a:rPr>
              <a:t> </a:t>
            </a:r>
            <a:r>
              <a:rPr lang="en-US" sz="1800" b="1" dirty="0" err="1">
                <a:latin typeface="Arial" pitchFamily="34"/>
              </a:rPr>
              <a:t>nghệ</a:t>
            </a:r>
            <a:r>
              <a:rPr lang="en-US" sz="1800" b="1" dirty="0">
                <a:latin typeface="Arial" pitchFamily="34"/>
              </a:rPr>
              <a:t>: </a:t>
            </a:r>
            <a:r>
              <a:rPr lang="en-US" sz="1800" dirty="0" err="1">
                <a:latin typeface="Arial" pitchFamily="34"/>
                <a:cs typeface="Arial" pitchFamily="34"/>
              </a:rPr>
              <a:t>Nhiều</a:t>
            </a:r>
            <a:r>
              <a:rPr lang="en-US" sz="1800" dirty="0">
                <a:latin typeface="Arial" pitchFamily="34"/>
                <a:cs typeface="Arial" pitchFamily="34"/>
              </a:rPr>
              <a:t> </a:t>
            </a:r>
            <a:r>
              <a:rPr lang="en-US" sz="1800" dirty="0" err="1">
                <a:latin typeface="Arial" pitchFamily="34"/>
                <a:cs typeface="Arial" pitchFamily="34"/>
              </a:rPr>
              <a:t>doanh</a:t>
            </a:r>
            <a:r>
              <a:rPr lang="en-US" sz="1800" dirty="0">
                <a:latin typeface="Arial" pitchFamily="34"/>
                <a:cs typeface="Arial" pitchFamily="34"/>
              </a:rPr>
              <a:t> </a:t>
            </a:r>
            <a:r>
              <a:rPr lang="en-US" sz="1800" dirty="0" err="1">
                <a:latin typeface="Arial" pitchFamily="34"/>
                <a:cs typeface="Arial" pitchFamily="34"/>
              </a:rPr>
              <a:t>nghiệp</a:t>
            </a:r>
            <a:r>
              <a:rPr lang="en-US" sz="1800" dirty="0">
                <a:latin typeface="Arial" pitchFamily="34"/>
                <a:cs typeface="Arial" pitchFamily="34"/>
              </a:rPr>
              <a:t> </a:t>
            </a:r>
            <a:r>
              <a:rPr lang="en-US" sz="1800" dirty="0" err="1">
                <a:latin typeface="Arial" pitchFamily="34"/>
                <a:cs typeface="Arial" pitchFamily="34"/>
              </a:rPr>
              <a:t>sử</a:t>
            </a:r>
            <a:r>
              <a:rPr lang="en-US" sz="1800" dirty="0">
                <a:latin typeface="Arial" pitchFamily="34"/>
                <a:cs typeface="Arial" pitchFamily="34"/>
              </a:rPr>
              <a:t> </a:t>
            </a:r>
            <a:r>
              <a:rPr lang="en-US" sz="1800" dirty="0" err="1">
                <a:latin typeface="Arial" pitchFamily="34"/>
                <a:cs typeface="Arial" pitchFamily="34"/>
              </a:rPr>
              <a:t>dụng</a:t>
            </a:r>
            <a:r>
              <a:rPr lang="en-US" sz="1800" dirty="0">
                <a:latin typeface="Arial" pitchFamily="34"/>
                <a:cs typeface="Arial" pitchFamily="34"/>
              </a:rPr>
              <a:t> </a:t>
            </a:r>
            <a:r>
              <a:rPr lang="en-US" sz="1800" dirty="0" err="1">
                <a:latin typeface="Arial" pitchFamily="34"/>
                <a:cs typeface="Arial" pitchFamily="34"/>
              </a:rPr>
              <a:t>công</a:t>
            </a:r>
            <a:r>
              <a:rPr lang="en-US" sz="1800" dirty="0">
                <a:latin typeface="Arial" pitchFamily="34"/>
                <a:cs typeface="Arial" pitchFamily="34"/>
              </a:rPr>
              <a:t> </a:t>
            </a:r>
            <a:r>
              <a:rPr lang="en-US" sz="1800" dirty="0" err="1">
                <a:latin typeface="Arial" pitchFamily="34"/>
                <a:cs typeface="Arial" pitchFamily="34"/>
              </a:rPr>
              <a:t>nghệ</a:t>
            </a:r>
            <a:r>
              <a:rPr lang="en-US" sz="1800" dirty="0">
                <a:latin typeface="Arial" pitchFamily="34"/>
                <a:cs typeface="Arial" pitchFamily="34"/>
              </a:rPr>
              <a:t> </a:t>
            </a:r>
            <a:r>
              <a:rPr lang="en-US" sz="1800" dirty="0" err="1">
                <a:latin typeface="Arial" pitchFamily="34"/>
                <a:cs typeface="Arial" pitchFamily="34"/>
              </a:rPr>
              <a:t>cũ</a:t>
            </a:r>
            <a:r>
              <a:rPr lang="en-US" sz="1800" dirty="0">
                <a:latin typeface="Arial" pitchFamily="34"/>
                <a:cs typeface="Arial" pitchFamily="34"/>
              </a:rPr>
              <a:t>, </a:t>
            </a:r>
            <a:r>
              <a:rPr lang="en-US" sz="1800" dirty="0" err="1">
                <a:latin typeface="Arial" pitchFamily="34"/>
                <a:cs typeface="Arial" pitchFamily="34"/>
              </a:rPr>
              <a:t>gây</a:t>
            </a:r>
            <a:r>
              <a:rPr lang="en-US" sz="1800" dirty="0">
                <a:latin typeface="Arial" pitchFamily="34"/>
                <a:cs typeface="Arial" pitchFamily="34"/>
              </a:rPr>
              <a:t> </a:t>
            </a:r>
            <a:r>
              <a:rPr lang="en-US" sz="1800" dirty="0" err="1">
                <a:latin typeface="Arial" pitchFamily="34"/>
                <a:cs typeface="Arial" pitchFamily="34"/>
              </a:rPr>
              <a:t>ra</a:t>
            </a:r>
            <a:r>
              <a:rPr lang="en-US" sz="1800" dirty="0">
                <a:latin typeface="Arial" pitchFamily="34"/>
                <a:cs typeface="Arial" pitchFamily="34"/>
              </a:rPr>
              <a:t> </a:t>
            </a:r>
            <a:r>
              <a:rPr lang="en-US" sz="1800" dirty="0" err="1">
                <a:latin typeface="Arial" pitchFamily="34"/>
                <a:cs typeface="Arial" pitchFamily="34"/>
              </a:rPr>
              <a:t>hiệu</a:t>
            </a:r>
            <a:r>
              <a:rPr lang="en-US" sz="1800" dirty="0">
                <a:latin typeface="Arial" pitchFamily="34"/>
                <a:cs typeface="Arial" pitchFamily="34"/>
              </a:rPr>
              <a:t> </a:t>
            </a:r>
            <a:r>
              <a:rPr lang="en-US" sz="1800" dirty="0" err="1">
                <a:latin typeface="Arial" pitchFamily="34"/>
                <a:cs typeface="Arial" pitchFamily="34"/>
              </a:rPr>
              <a:t>suất</a:t>
            </a:r>
            <a:r>
              <a:rPr lang="en-US" sz="1800" dirty="0">
                <a:latin typeface="Arial" pitchFamily="34"/>
                <a:cs typeface="Arial" pitchFamily="34"/>
              </a:rPr>
              <a:t> </a:t>
            </a:r>
            <a:r>
              <a:rPr lang="en-US" sz="1800" dirty="0" err="1">
                <a:latin typeface="Arial" pitchFamily="34"/>
                <a:cs typeface="Arial" pitchFamily="34"/>
              </a:rPr>
              <a:t>năng</a:t>
            </a:r>
            <a:r>
              <a:rPr lang="en-US" sz="1800" dirty="0">
                <a:latin typeface="Arial" pitchFamily="34"/>
                <a:cs typeface="Arial" pitchFamily="34"/>
              </a:rPr>
              <a:t> </a:t>
            </a:r>
            <a:r>
              <a:rPr lang="en-US" sz="1800" dirty="0" err="1">
                <a:latin typeface="Arial" pitchFamily="34"/>
                <a:cs typeface="Arial" pitchFamily="34"/>
              </a:rPr>
              <a:t>lượng</a:t>
            </a:r>
            <a:r>
              <a:rPr lang="en-US" sz="1800" dirty="0">
                <a:latin typeface="Arial" pitchFamily="34"/>
                <a:cs typeface="Arial" pitchFamily="34"/>
              </a:rPr>
              <a:t> </a:t>
            </a:r>
            <a:r>
              <a:rPr lang="en-US" sz="1800" dirty="0" err="1">
                <a:latin typeface="Arial" pitchFamily="34"/>
                <a:cs typeface="Arial" pitchFamily="34"/>
              </a:rPr>
              <a:t>thấp</a:t>
            </a:r>
            <a:r>
              <a:rPr lang="en-US" sz="1800" dirty="0">
                <a:latin typeface="Arial" pitchFamily="34"/>
                <a:cs typeface="Arial" pitchFamily="34"/>
              </a:rPr>
              <a:t> </a:t>
            </a:r>
            <a:r>
              <a:rPr lang="en-US" sz="1800" dirty="0" err="1">
                <a:latin typeface="Arial" pitchFamily="34"/>
                <a:cs typeface="Arial" pitchFamily="34"/>
              </a:rPr>
              <a:t>và</a:t>
            </a:r>
            <a:r>
              <a:rPr lang="en-US" sz="1800" dirty="0">
                <a:latin typeface="Arial" pitchFamily="34"/>
                <a:cs typeface="Arial" pitchFamily="34"/>
              </a:rPr>
              <a:t> </a:t>
            </a:r>
            <a:r>
              <a:rPr lang="en-US" sz="1800" dirty="0" err="1">
                <a:latin typeface="Arial" pitchFamily="34"/>
                <a:cs typeface="Arial" pitchFamily="34"/>
              </a:rPr>
              <a:t>ô</a:t>
            </a:r>
            <a:r>
              <a:rPr lang="en-US" sz="1800" dirty="0">
                <a:latin typeface="Arial" pitchFamily="34"/>
                <a:cs typeface="Arial" pitchFamily="34"/>
              </a:rPr>
              <a:t> </a:t>
            </a:r>
            <a:r>
              <a:rPr lang="en-US" sz="1800" dirty="0" err="1">
                <a:latin typeface="Arial" pitchFamily="34"/>
                <a:cs typeface="Arial" pitchFamily="34"/>
              </a:rPr>
              <a:t>nhiễm</a:t>
            </a:r>
            <a:r>
              <a:rPr lang="en-US" sz="1800" dirty="0">
                <a:latin typeface="Arial" pitchFamily="34"/>
                <a:cs typeface="Arial" pitchFamily="34"/>
              </a:rPr>
              <a:t> </a:t>
            </a:r>
            <a:r>
              <a:rPr lang="en-US" sz="1800" dirty="0" err="1">
                <a:latin typeface="Arial" pitchFamily="34"/>
                <a:cs typeface="Arial" pitchFamily="34"/>
              </a:rPr>
              <a:t>môi</a:t>
            </a:r>
            <a:r>
              <a:rPr lang="en-US" sz="1800" dirty="0">
                <a:latin typeface="Arial" pitchFamily="34"/>
                <a:cs typeface="Arial" pitchFamily="34"/>
              </a:rPr>
              <a:t> </a:t>
            </a:r>
            <a:r>
              <a:rPr lang="en-US" sz="1800" dirty="0" err="1">
                <a:latin typeface="Arial" pitchFamily="34"/>
                <a:cs typeface="Arial" pitchFamily="34"/>
              </a:rPr>
              <a:t>trường</a:t>
            </a:r>
            <a:r>
              <a:rPr lang="en-US" sz="1800" dirty="0">
                <a:latin typeface="Arial" pitchFamily="34"/>
                <a:cs typeface="Arial" pitchFamily="34"/>
              </a:rPr>
              <a:t>.</a:t>
            </a:r>
          </a:p>
          <a:p>
            <a:pPr marL="380993" lvl="0" indent="-380993" algn="just" defTabSz="1219169" hangingPunct="0">
              <a:lnSpc>
                <a:spcPct val="150000"/>
              </a:lnSpc>
              <a:spcBef>
                <a:spcPts val="800"/>
              </a:spcBef>
              <a:spcAft>
                <a:spcPts val="800"/>
              </a:spcAft>
              <a:buSzPct val="100000"/>
              <a:buFont typeface="Wingdings" pitchFamily="2"/>
              <a:buChar char="v"/>
            </a:pPr>
            <a:r>
              <a:rPr lang="en-US" sz="1800" b="1" dirty="0" err="1">
                <a:latin typeface="Arial" pitchFamily="34"/>
              </a:rPr>
              <a:t>Thách</a:t>
            </a:r>
            <a:r>
              <a:rPr lang="en-US" sz="1800" b="1" dirty="0">
                <a:latin typeface="Arial" pitchFamily="34"/>
              </a:rPr>
              <a:t> </a:t>
            </a:r>
            <a:r>
              <a:rPr lang="en-US" sz="1800" b="1" dirty="0" err="1">
                <a:latin typeface="Arial" pitchFamily="34"/>
              </a:rPr>
              <a:t>thức</a:t>
            </a:r>
            <a:r>
              <a:rPr lang="en-US" sz="1800" b="1" dirty="0">
                <a:latin typeface="Arial" pitchFamily="34"/>
              </a:rPr>
              <a:t> </a:t>
            </a:r>
            <a:r>
              <a:rPr lang="en-US" sz="1800" b="1" dirty="0" err="1">
                <a:latin typeface="Arial" pitchFamily="34"/>
              </a:rPr>
              <a:t>về</a:t>
            </a:r>
            <a:r>
              <a:rPr lang="en-US" sz="1800" b="1" dirty="0">
                <a:latin typeface="Arial" pitchFamily="34"/>
              </a:rPr>
              <a:t> chi </a:t>
            </a:r>
            <a:r>
              <a:rPr lang="en-US" sz="1800" b="1" dirty="0" err="1">
                <a:latin typeface="Arial" pitchFamily="34"/>
              </a:rPr>
              <a:t>phí</a:t>
            </a:r>
            <a:r>
              <a:rPr lang="en-US" sz="1800" b="1" dirty="0">
                <a:latin typeface="Arial" pitchFamily="34"/>
              </a:rPr>
              <a:t>: </a:t>
            </a:r>
            <a:r>
              <a:rPr lang="en-US" sz="1800" dirty="0">
                <a:latin typeface="Arial" pitchFamily="34"/>
                <a:cs typeface="Arial" pitchFamily="34"/>
              </a:rPr>
              <a:t>Chi </a:t>
            </a:r>
            <a:r>
              <a:rPr lang="en-US" sz="1800" dirty="0" err="1">
                <a:latin typeface="Arial" pitchFamily="34"/>
                <a:cs typeface="Arial" pitchFamily="34"/>
              </a:rPr>
              <a:t>phí</a:t>
            </a:r>
            <a:r>
              <a:rPr lang="en-US" sz="1800" dirty="0">
                <a:latin typeface="Arial" pitchFamily="34"/>
                <a:cs typeface="Arial" pitchFamily="34"/>
              </a:rPr>
              <a:t> </a:t>
            </a:r>
            <a:r>
              <a:rPr lang="en-US" sz="1800" dirty="0" err="1">
                <a:latin typeface="Arial" pitchFamily="34"/>
                <a:cs typeface="Arial" pitchFamily="34"/>
              </a:rPr>
              <a:t>đầu</a:t>
            </a:r>
            <a:r>
              <a:rPr lang="en-US" sz="1800" dirty="0">
                <a:latin typeface="Arial" pitchFamily="34"/>
                <a:cs typeface="Arial" pitchFamily="34"/>
              </a:rPr>
              <a:t> </a:t>
            </a:r>
            <a:r>
              <a:rPr lang="en-US" sz="1800" dirty="0" err="1">
                <a:latin typeface="Arial" pitchFamily="34"/>
                <a:cs typeface="Arial" pitchFamily="34"/>
              </a:rPr>
              <a:t>tư</a:t>
            </a:r>
            <a:r>
              <a:rPr lang="en-US" sz="1800" dirty="0">
                <a:latin typeface="Arial" pitchFamily="34"/>
                <a:cs typeface="Arial" pitchFamily="34"/>
              </a:rPr>
              <a:t> ban </a:t>
            </a:r>
            <a:r>
              <a:rPr lang="en-US" sz="1800" dirty="0" err="1">
                <a:latin typeface="Arial" pitchFamily="34"/>
                <a:cs typeface="Arial" pitchFamily="34"/>
              </a:rPr>
              <a:t>đầu</a:t>
            </a:r>
            <a:r>
              <a:rPr lang="en-US" sz="1800" dirty="0">
                <a:latin typeface="Arial" pitchFamily="34"/>
                <a:cs typeface="Arial" pitchFamily="34"/>
              </a:rPr>
              <a:t> </a:t>
            </a:r>
            <a:r>
              <a:rPr lang="en-US" sz="1800" dirty="0" err="1">
                <a:latin typeface="Arial" pitchFamily="34"/>
                <a:cs typeface="Arial" pitchFamily="34"/>
              </a:rPr>
              <a:t>cho</a:t>
            </a:r>
            <a:r>
              <a:rPr lang="en-US" sz="1800" dirty="0">
                <a:latin typeface="Arial" pitchFamily="34"/>
                <a:cs typeface="Arial" pitchFamily="34"/>
              </a:rPr>
              <a:t> </a:t>
            </a:r>
            <a:r>
              <a:rPr lang="en-US" sz="1800" dirty="0" err="1">
                <a:latin typeface="Arial" pitchFamily="34"/>
                <a:cs typeface="Arial" pitchFamily="34"/>
              </a:rPr>
              <a:t>các</a:t>
            </a:r>
            <a:r>
              <a:rPr lang="en-US" sz="1800" dirty="0">
                <a:latin typeface="Arial" pitchFamily="34"/>
                <a:cs typeface="Arial" pitchFamily="34"/>
              </a:rPr>
              <a:t> </a:t>
            </a:r>
            <a:r>
              <a:rPr lang="en-US" sz="1800" dirty="0" err="1">
                <a:latin typeface="Arial" pitchFamily="34"/>
                <a:cs typeface="Arial" pitchFamily="34"/>
              </a:rPr>
              <a:t>công</a:t>
            </a:r>
            <a:r>
              <a:rPr lang="en-US" sz="1800" dirty="0">
                <a:latin typeface="Arial" pitchFamily="34"/>
                <a:cs typeface="Arial" pitchFamily="34"/>
              </a:rPr>
              <a:t> </a:t>
            </a:r>
            <a:r>
              <a:rPr lang="en-US" sz="1800" dirty="0" err="1">
                <a:latin typeface="Arial" pitchFamily="34"/>
                <a:cs typeface="Arial" pitchFamily="34"/>
              </a:rPr>
              <a:t>nghệ</a:t>
            </a:r>
            <a:r>
              <a:rPr lang="en-US" sz="1800" dirty="0">
                <a:latin typeface="Arial" pitchFamily="34"/>
                <a:cs typeface="Arial" pitchFamily="34"/>
              </a:rPr>
              <a:t> </a:t>
            </a:r>
            <a:r>
              <a:rPr lang="en-US" sz="1800" dirty="0" err="1">
                <a:latin typeface="Arial" pitchFamily="34"/>
                <a:cs typeface="Arial" pitchFamily="34"/>
              </a:rPr>
              <a:t>tiết</a:t>
            </a:r>
            <a:r>
              <a:rPr lang="en-US" sz="1800" dirty="0">
                <a:latin typeface="Arial" pitchFamily="34"/>
                <a:cs typeface="Arial" pitchFamily="34"/>
              </a:rPr>
              <a:t> </a:t>
            </a:r>
            <a:r>
              <a:rPr lang="en-US" sz="1800" dirty="0" err="1">
                <a:latin typeface="Arial" pitchFamily="34"/>
                <a:cs typeface="Arial" pitchFamily="34"/>
              </a:rPr>
              <a:t>kiệm</a:t>
            </a:r>
            <a:r>
              <a:rPr lang="en-US" sz="1800" dirty="0">
                <a:latin typeface="Arial" pitchFamily="34"/>
                <a:cs typeface="Arial" pitchFamily="34"/>
              </a:rPr>
              <a:t> </a:t>
            </a:r>
            <a:r>
              <a:rPr lang="en-US" sz="1800" dirty="0" err="1">
                <a:latin typeface="Arial" pitchFamily="34"/>
                <a:cs typeface="Arial" pitchFamily="34"/>
              </a:rPr>
              <a:t>năng</a:t>
            </a:r>
            <a:r>
              <a:rPr lang="en-US" sz="1800" dirty="0">
                <a:latin typeface="Arial" pitchFamily="34"/>
                <a:cs typeface="Arial" pitchFamily="34"/>
              </a:rPr>
              <a:t> </a:t>
            </a:r>
            <a:r>
              <a:rPr lang="en-US" sz="1800" dirty="0" err="1">
                <a:latin typeface="Arial" pitchFamily="34"/>
                <a:cs typeface="Arial" pitchFamily="34"/>
              </a:rPr>
              <a:t>lượng</a:t>
            </a:r>
            <a:r>
              <a:rPr lang="en-US" sz="1800" dirty="0">
                <a:latin typeface="Arial" pitchFamily="34"/>
                <a:cs typeface="Arial" pitchFamily="34"/>
              </a:rPr>
              <a:t> </a:t>
            </a:r>
            <a:r>
              <a:rPr lang="en-US" sz="1800" dirty="0" err="1">
                <a:latin typeface="Arial" pitchFamily="34"/>
                <a:cs typeface="Arial" pitchFamily="34"/>
              </a:rPr>
              <a:t>cao</a:t>
            </a:r>
            <a:r>
              <a:rPr lang="en-US" sz="1800" dirty="0">
                <a:latin typeface="Arial" pitchFamily="34"/>
                <a:cs typeface="Arial" pitchFamily="34"/>
              </a:rPr>
              <a:t>, </a:t>
            </a:r>
            <a:r>
              <a:rPr lang="en-US" sz="1800" dirty="0" err="1">
                <a:latin typeface="Arial" pitchFamily="34"/>
                <a:cs typeface="Arial" pitchFamily="34"/>
              </a:rPr>
              <a:t>khiến</a:t>
            </a:r>
            <a:r>
              <a:rPr lang="en-US" sz="1800" dirty="0">
                <a:latin typeface="Arial" pitchFamily="34"/>
                <a:cs typeface="Arial" pitchFamily="34"/>
              </a:rPr>
              <a:t> </a:t>
            </a:r>
            <a:r>
              <a:rPr lang="en-US" sz="1800" dirty="0" err="1">
                <a:latin typeface="Arial" pitchFamily="34"/>
                <a:cs typeface="Arial" pitchFamily="34"/>
              </a:rPr>
              <a:t>nhiều</a:t>
            </a:r>
            <a:r>
              <a:rPr lang="en-US" sz="1800" dirty="0">
                <a:latin typeface="Arial" pitchFamily="34"/>
                <a:cs typeface="Arial" pitchFamily="34"/>
              </a:rPr>
              <a:t> </a:t>
            </a:r>
            <a:r>
              <a:rPr lang="en-US" sz="1800" dirty="0" err="1">
                <a:latin typeface="Arial" pitchFamily="34"/>
                <a:cs typeface="Arial" pitchFamily="34"/>
              </a:rPr>
              <a:t>doanh</a:t>
            </a:r>
            <a:r>
              <a:rPr lang="en-US" sz="1800" dirty="0">
                <a:latin typeface="Arial" pitchFamily="34"/>
                <a:cs typeface="Arial" pitchFamily="34"/>
              </a:rPr>
              <a:t> </a:t>
            </a:r>
            <a:r>
              <a:rPr lang="en-US" sz="1800" dirty="0" err="1">
                <a:latin typeface="Arial" pitchFamily="34"/>
                <a:cs typeface="Arial" pitchFamily="34"/>
              </a:rPr>
              <a:t>nghiệp</a:t>
            </a:r>
            <a:r>
              <a:rPr lang="en-US" sz="1800" dirty="0">
                <a:latin typeface="Arial" pitchFamily="34"/>
                <a:cs typeface="Arial" pitchFamily="34"/>
              </a:rPr>
              <a:t> </a:t>
            </a:r>
            <a:r>
              <a:rPr lang="en-US" sz="1800" dirty="0" err="1">
                <a:latin typeface="Arial" pitchFamily="34"/>
                <a:cs typeface="Arial" pitchFamily="34"/>
              </a:rPr>
              <a:t>ngần</a:t>
            </a:r>
            <a:r>
              <a:rPr lang="en-US" sz="1800" dirty="0">
                <a:latin typeface="Arial" pitchFamily="34"/>
                <a:cs typeface="Arial" pitchFamily="34"/>
              </a:rPr>
              <a:t> </a:t>
            </a:r>
            <a:r>
              <a:rPr lang="en-US" sz="1800" dirty="0" err="1">
                <a:latin typeface="Arial" pitchFamily="34"/>
                <a:cs typeface="Arial" pitchFamily="34"/>
              </a:rPr>
              <a:t>ngại</a:t>
            </a:r>
            <a:r>
              <a:rPr lang="en-US" sz="1800" dirty="0">
                <a:latin typeface="Arial" pitchFamily="34"/>
                <a:cs typeface="Arial" pitchFamily="34"/>
              </a:rPr>
              <a:t> </a:t>
            </a:r>
            <a:r>
              <a:rPr lang="en-US" sz="1800" dirty="0" err="1">
                <a:latin typeface="Arial" pitchFamily="34"/>
                <a:cs typeface="Arial" pitchFamily="34"/>
              </a:rPr>
              <a:t>thay</a:t>
            </a:r>
            <a:r>
              <a:rPr lang="en-US" sz="1800" dirty="0">
                <a:latin typeface="Arial" pitchFamily="34"/>
                <a:cs typeface="Arial" pitchFamily="34"/>
              </a:rPr>
              <a:t> </a:t>
            </a:r>
            <a:r>
              <a:rPr lang="en-US" sz="1800" dirty="0" err="1">
                <a:latin typeface="Arial" pitchFamily="34"/>
                <a:cs typeface="Arial" pitchFamily="34"/>
              </a:rPr>
              <a:t>đổi</a:t>
            </a:r>
            <a:r>
              <a:rPr lang="en-US" sz="1800" dirty="0">
                <a:latin typeface="Arial" pitchFamily="34"/>
                <a:cs typeface="Arial" pitchFamily="34"/>
              </a:rPr>
              <a:t>.</a:t>
            </a:r>
          </a:p>
          <a:p>
            <a:pPr marL="380993" lvl="0" indent="-380993" algn="just" defTabSz="1219169" hangingPunct="0">
              <a:lnSpc>
                <a:spcPct val="150000"/>
              </a:lnSpc>
              <a:spcBef>
                <a:spcPts val="800"/>
              </a:spcBef>
              <a:spcAft>
                <a:spcPts val="800"/>
              </a:spcAft>
              <a:buSzPct val="100000"/>
              <a:buFont typeface="Wingdings" pitchFamily="2"/>
              <a:buChar char="v"/>
            </a:pPr>
            <a:r>
              <a:rPr lang="en-US" sz="1800" b="1" dirty="0" err="1">
                <a:latin typeface="Arial" pitchFamily="34"/>
              </a:rPr>
              <a:t>Thiếu</a:t>
            </a:r>
            <a:r>
              <a:rPr lang="en-US" sz="1800" b="1" dirty="0">
                <a:latin typeface="Arial" pitchFamily="34"/>
              </a:rPr>
              <a:t> </a:t>
            </a:r>
            <a:r>
              <a:rPr lang="en-US" sz="1800" b="1" dirty="0" err="1">
                <a:latin typeface="Arial" pitchFamily="34"/>
              </a:rPr>
              <a:t>chính</a:t>
            </a:r>
            <a:r>
              <a:rPr lang="en-US" sz="1800" b="1" dirty="0">
                <a:latin typeface="Arial" pitchFamily="34"/>
              </a:rPr>
              <a:t> </a:t>
            </a:r>
            <a:r>
              <a:rPr lang="en-US" sz="1800" b="1" dirty="0" err="1">
                <a:latin typeface="Arial" pitchFamily="34"/>
              </a:rPr>
              <a:t>sách</a:t>
            </a:r>
            <a:r>
              <a:rPr lang="en-US" sz="1800" b="1" dirty="0">
                <a:latin typeface="Arial" pitchFamily="34"/>
              </a:rPr>
              <a:t> </a:t>
            </a:r>
            <a:r>
              <a:rPr lang="en-US" sz="1800" b="1" dirty="0" err="1">
                <a:latin typeface="Arial" pitchFamily="34"/>
              </a:rPr>
              <a:t>hỗ</a:t>
            </a:r>
            <a:r>
              <a:rPr lang="en-US" sz="1800" b="1" dirty="0">
                <a:latin typeface="Arial" pitchFamily="34"/>
              </a:rPr>
              <a:t> </a:t>
            </a:r>
            <a:r>
              <a:rPr lang="en-US" sz="1800" b="1" dirty="0" err="1">
                <a:latin typeface="Arial" pitchFamily="34"/>
              </a:rPr>
              <a:t>trợ</a:t>
            </a:r>
            <a:r>
              <a:rPr lang="en-US" sz="1800" b="1" dirty="0">
                <a:latin typeface="Arial" pitchFamily="34"/>
              </a:rPr>
              <a:t> </a:t>
            </a:r>
            <a:r>
              <a:rPr lang="en-US" sz="1800" b="1" dirty="0" err="1">
                <a:latin typeface="Arial" pitchFamily="34"/>
              </a:rPr>
              <a:t>đủ</a:t>
            </a:r>
            <a:r>
              <a:rPr lang="en-US" sz="1800" b="1" dirty="0">
                <a:latin typeface="Arial" pitchFamily="34"/>
              </a:rPr>
              <a:t> </a:t>
            </a:r>
            <a:r>
              <a:rPr lang="en-US" sz="1800" b="1" dirty="0" err="1">
                <a:latin typeface="Arial" pitchFamily="34"/>
              </a:rPr>
              <a:t>mạnh</a:t>
            </a:r>
            <a:r>
              <a:rPr lang="en-US" sz="1800" b="1" dirty="0">
                <a:latin typeface="Arial" pitchFamily="34"/>
              </a:rPr>
              <a:t>: </a:t>
            </a:r>
            <a:r>
              <a:rPr lang="en-US" sz="1800" dirty="0" err="1">
                <a:latin typeface="Arial" pitchFamily="34"/>
                <a:cs typeface="Arial" pitchFamily="34"/>
              </a:rPr>
              <a:t>Mặc</a:t>
            </a:r>
            <a:r>
              <a:rPr lang="en-US" sz="1800" dirty="0">
                <a:latin typeface="Arial" pitchFamily="34"/>
                <a:cs typeface="Arial" pitchFamily="34"/>
              </a:rPr>
              <a:t> </a:t>
            </a:r>
            <a:r>
              <a:rPr lang="en-US" sz="1800" dirty="0" err="1">
                <a:latin typeface="Arial" pitchFamily="34"/>
                <a:cs typeface="Arial" pitchFamily="34"/>
              </a:rPr>
              <a:t>dù</a:t>
            </a:r>
            <a:r>
              <a:rPr lang="en-US" sz="1800" dirty="0">
                <a:latin typeface="Arial" pitchFamily="34"/>
                <a:cs typeface="Arial" pitchFamily="34"/>
              </a:rPr>
              <a:t> </a:t>
            </a:r>
            <a:r>
              <a:rPr lang="en-US" sz="1800" dirty="0" err="1">
                <a:latin typeface="Arial" pitchFamily="34"/>
                <a:cs typeface="Arial" pitchFamily="34"/>
              </a:rPr>
              <a:t>có</a:t>
            </a:r>
            <a:r>
              <a:rPr lang="en-US" sz="1800" dirty="0">
                <a:latin typeface="Arial" pitchFamily="34"/>
                <a:cs typeface="Arial" pitchFamily="34"/>
              </a:rPr>
              <a:t> </a:t>
            </a:r>
            <a:r>
              <a:rPr lang="en-US" sz="1800" dirty="0" err="1">
                <a:latin typeface="Arial" pitchFamily="34"/>
                <a:cs typeface="Arial" pitchFamily="34"/>
              </a:rPr>
              <a:t>các</a:t>
            </a:r>
            <a:r>
              <a:rPr lang="en-US" sz="1800" dirty="0">
                <a:latin typeface="Arial" pitchFamily="34"/>
                <a:cs typeface="Arial" pitchFamily="34"/>
              </a:rPr>
              <a:t> </a:t>
            </a:r>
            <a:r>
              <a:rPr lang="en-US" sz="1800" dirty="0" err="1">
                <a:latin typeface="Arial" pitchFamily="34"/>
                <a:cs typeface="Arial" pitchFamily="34"/>
              </a:rPr>
              <a:t>chính</a:t>
            </a:r>
            <a:r>
              <a:rPr lang="en-US" sz="1800" dirty="0">
                <a:latin typeface="Arial" pitchFamily="34"/>
                <a:cs typeface="Arial" pitchFamily="34"/>
              </a:rPr>
              <a:t> </a:t>
            </a:r>
            <a:r>
              <a:rPr lang="en-US" sz="1800" dirty="0" err="1">
                <a:latin typeface="Arial" pitchFamily="34"/>
                <a:cs typeface="Arial" pitchFamily="34"/>
              </a:rPr>
              <a:t>sách</a:t>
            </a:r>
            <a:r>
              <a:rPr lang="en-US" sz="1800" dirty="0">
                <a:latin typeface="Arial" pitchFamily="34"/>
                <a:cs typeface="Arial" pitchFamily="34"/>
              </a:rPr>
              <a:t> </a:t>
            </a:r>
            <a:r>
              <a:rPr lang="en-US" sz="1800" dirty="0" err="1">
                <a:latin typeface="Arial" pitchFamily="34"/>
                <a:cs typeface="Arial" pitchFamily="34"/>
              </a:rPr>
              <a:t>khuyến</a:t>
            </a:r>
            <a:r>
              <a:rPr lang="en-US" sz="1800" dirty="0">
                <a:latin typeface="Arial" pitchFamily="34"/>
                <a:cs typeface="Arial" pitchFamily="34"/>
              </a:rPr>
              <a:t> </a:t>
            </a:r>
            <a:r>
              <a:rPr lang="en-US" sz="1800" dirty="0" err="1">
                <a:latin typeface="Arial" pitchFamily="34"/>
                <a:cs typeface="Arial" pitchFamily="34"/>
              </a:rPr>
              <a:t>khích</a:t>
            </a:r>
            <a:r>
              <a:rPr lang="en-US" sz="1800" dirty="0">
                <a:latin typeface="Arial" pitchFamily="34"/>
                <a:cs typeface="Arial" pitchFamily="34"/>
              </a:rPr>
              <a:t>, </a:t>
            </a:r>
            <a:r>
              <a:rPr lang="en-US" sz="1800" dirty="0" err="1">
                <a:latin typeface="Arial" pitchFamily="34"/>
                <a:cs typeface="Arial" pitchFamily="34"/>
              </a:rPr>
              <a:t>nhưng</a:t>
            </a:r>
            <a:r>
              <a:rPr lang="en-US" sz="1800" dirty="0">
                <a:latin typeface="Arial" pitchFamily="34"/>
                <a:cs typeface="Arial" pitchFamily="34"/>
              </a:rPr>
              <a:t> </a:t>
            </a:r>
            <a:r>
              <a:rPr lang="en-US" sz="1800" dirty="0" err="1">
                <a:latin typeface="Arial" pitchFamily="34"/>
                <a:cs typeface="Arial" pitchFamily="34"/>
              </a:rPr>
              <a:t>vẫn</a:t>
            </a:r>
            <a:r>
              <a:rPr lang="en-US" sz="1800" dirty="0">
                <a:latin typeface="Arial" pitchFamily="34"/>
                <a:cs typeface="Arial" pitchFamily="34"/>
              </a:rPr>
              <a:t> </a:t>
            </a:r>
            <a:r>
              <a:rPr lang="en-US" sz="1800" dirty="0" err="1">
                <a:latin typeface="Arial" pitchFamily="34"/>
                <a:cs typeface="Arial" pitchFamily="34"/>
              </a:rPr>
              <a:t>chưa</a:t>
            </a:r>
            <a:r>
              <a:rPr lang="en-US" sz="1800" dirty="0">
                <a:latin typeface="Arial" pitchFamily="34"/>
                <a:cs typeface="Arial" pitchFamily="34"/>
              </a:rPr>
              <a:t> </a:t>
            </a:r>
            <a:r>
              <a:rPr lang="en-US" sz="1800" dirty="0" err="1">
                <a:latin typeface="Arial" pitchFamily="34"/>
                <a:cs typeface="Arial" pitchFamily="34"/>
              </a:rPr>
              <a:t>đủ</a:t>
            </a:r>
            <a:r>
              <a:rPr lang="en-US" sz="1800" dirty="0">
                <a:latin typeface="Arial" pitchFamily="34"/>
                <a:cs typeface="Arial" pitchFamily="34"/>
              </a:rPr>
              <a:t> </a:t>
            </a:r>
            <a:r>
              <a:rPr lang="en-US" sz="1800" dirty="0" err="1">
                <a:latin typeface="Arial" pitchFamily="34"/>
                <a:cs typeface="Arial" pitchFamily="34"/>
              </a:rPr>
              <a:t>hiệu</a:t>
            </a:r>
            <a:r>
              <a:rPr lang="en-US" sz="1800" dirty="0">
                <a:latin typeface="Arial" pitchFamily="34"/>
                <a:cs typeface="Arial" pitchFamily="34"/>
              </a:rPr>
              <a:t> </a:t>
            </a:r>
            <a:r>
              <a:rPr lang="en-US" sz="1800" dirty="0" err="1">
                <a:latin typeface="Arial" pitchFamily="34"/>
                <a:cs typeface="Arial" pitchFamily="34"/>
              </a:rPr>
              <a:t>quả</a:t>
            </a:r>
            <a:r>
              <a:rPr lang="en-US" sz="1800" dirty="0">
                <a:latin typeface="Arial" pitchFamily="34"/>
                <a:cs typeface="Arial" pitchFamily="34"/>
              </a:rPr>
              <a:t> </a:t>
            </a:r>
            <a:r>
              <a:rPr lang="en-US" sz="1800" dirty="0" err="1">
                <a:latin typeface="Arial" pitchFamily="34"/>
                <a:cs typeface="Arial" pitchFamily="34"/>
              </a:rPr>
              <a:t>để</a:t>
            </a:r>
            <a:r>
              <a:rPr lang="en-US" sz="1800" dirty="0">
                <a:latin typeface="Arial" pitchFamily="34"/>
                <a:cs typeface="Arial" pitchFamily="34"/>
              </a:rPr>
              <a:t> </a:t>
            </a:r>
            <a:r>
              <a:rPr lang="en-US" sz="1800" dirty="0" err="1">
                <a:latin typeface="Arial" pitchFamily="34"/>
                <a:cs typeface="Arial" pitchFamily="34"/>
              </a:rPr>
              <a:t>thúc</a:t>
            </a:r>
            <a:r>
              <a:rPr lang="en-US" sz="1800" dirty="0">
                <a:latin typeface="Arial" pitchFamily="34"/>
                <a:cs typeface="Arial" pitchFamily="34"/>
              </a:rPr>
              <a:t> </a:t>
            </a:r>
            <a:r>
              <a:rPr lang="en-US" sz="1800" dirty="0" err="1">
                <a:latin typeface="Arial" pitchFamily="34"/>
                <a:cs typeface="Arial" pitchFamily="34"/>
              </a:rPr>
              <a:t>đẩy</a:t>
            </a:r>
            <a:r>
              <a:rPr lang="en-US" sz="1800" dirty="0">
                <a:latin typeface="Arial" pitchFamily="34"/>
                <a:cs typeface="Arial" pitchFamily="34"/>
              </a:rPr>
              <a:t> </a:t>
            </a:r>
            <a:r>
              <a:rPr lang="en-US" sz="1800" dirty="0" err="1">
                <a:latin typeface="Arial" pitchFamily="34"/>
                <a:cs typeface="Arial" pitchFamily="34"/>
              </a:rPr>
              <a:t>doanh</a:t>
            </a:r>
            <a:r>
              <a:rPr lang="en-US" sz="1800" dirty="0">
                <a:latin typeface="Arial" pitchFamily="34"/>
                <a:cs typeface="Arial" pitchFamily="34"/>
              </a:rPr>
              <a:t> </a:t>
            </a:r>
            <a:r>
              <a:rPr lang="en-US" sz="1800" dirty="0" err="1">
                <a:latin typeface="Arial" pitchFamily="34"/>
                <a:cs typeface="Arial" pitchFamily="34"/>
              </a:rPr>
              <a:t>nghiệp</a:t>
            </a:r>
            <a:r>
              <a:rPr lang="en-US" sz="1800" dirty="0">
                <a:latin typeface="Arial" pitchFamily="34"/>
                <a:cs typeface="Arial" pitchFamily="34"/>
              </a:rPr>
              <a:t> </a:t>
            </a:r>
            <a:r>
              <a:rPr lang="en-US" sz="1800" dirty="0" err="1">
                <a:latin typeface="Arial" pitchFamily="34"/>
                <a:cs typeface="Arial" pitchFamily="34"/>
              </a:rPr>
              <a:t>áp</a:t>
            </a:r>
            <a:r>
              <a:rPr lang="en-US" sz="1800" dirty="0">
                <a:latin typeface="Arial" pitchFamily="34"/>
                <a:cs typeface="Arial" pitchFamily="34"/>
              </a:rPr>
              <a:t> </a:t>
            </a:r>
            <a:r>
              <a:rPr lang="en-US" sz="1800" dirty="0" err="1">
                <a:latin typeface="Arial" pitchFamily="34"/>
                <a:cs typeface="Arial" pitchFamily="34"/>
              </a:rPr>
              <a:t>dụng</a:t>
            </a:r>
            <a:r>
              <a:rPr lang="en-US" sz="1800" dirty="0">
                <a:latin typeface="Arial" pitchFamily="34"/>
                <a:cs typeface="Arial" pitchFamily="34"/>
              </a:rPr>
              <a:t> </a:t>
            </a:r>
            <a:r>
              <a:rPr lang="en-US" sz="1800" dirty="0" err="1">
                <a:latin typeface="Arial" pitchFamily="34"/>
                <a:cs typeface="Arial" pitchFamily="34"/>
              </a:rPr>
              <a:t>các</a:t>
            </a:r>
            <a:r>
              <a:rPr lang="en-US" sz="1800" dirty="0">
                <a:latin typeface="Arial" pitchFamily="34"/>
                <a:cs typeface="Arial" pitchFamily="34"/>
              </a:rPr>
              <a:t> </a:t>
            </a:r>
            <a:r>
              <a:rPr lang="en-US" sz="1800" dirty="0" err="1">
                <a:latin typeface="Arial" pitchFamily="34"/>
                <a:cs typeface="Arial" pitchFamily="34"/>
              </a:rPr>
              <a:t>giải</a:t>
            </a:r>
            <a:r>
              <a:rPr lang="en-US" sz="1800" dirty="0">
                <a:latin typeface="Arial" pitchFamily="34"/>
                <a:cs typeface="Arial" pitchFamily="34"/>
              </a:rPr>
              <a:t> </a:t>
            </a:r>
            <a:r>
              <a:rPr lang="en-US" sz="1800" dirty="0" err="1">
                <a:latin typeface="Arial" pitchFamily="34"/>
                <a:cs typeface="Arial" pitchFamily="34"/>
              </a:rPr>
              <a:t>pháp</a:t>
            </a:r>
            <a:r>
              <a:rPr lang="en-US" sz="1800" dirty="0">
                <a:latin typeface="Arial" pitchFamily="34"/>
                <a:cs typeface="Arial" pitchFamily="34"/>
              </a:rPr>
              <a:t> </a:t>
            </a:r>
            <a:r>
              <a:rPr lang="en-US" sz="1800" dirty="0" err="1">
                <a:latin typeface="Arial" pitchFamily="34"/>
                <a:cs typeface="Arial" pitchFamily="34"/>
              </a:rPr>
              <a:t>tiết</a:t>
            </a:r>
            <a:r>
              <a:rPr lang="en-US" sz="1800" dirty="0">
                <a:latin typeface="Arial" pitchFamily="34"/>
                <a:cs typeface="Arial" pitchFamily="34"/>
              </a:rPr>
              <a:t> </a:t>
            </a:r>
            <a:r>
              <a:rPr lang="en-US" sz="1800" dirty="0" err="1">
                <a:latin typeface="Arial" pitchFamily="34"/>
                <a:cs typeface="Arial" pitchFamily="34"/>
              </a:rPr>
              <a:t>kiệm</a:t>
            </a:r>
            <a:r>
              <a:rPr lang="en-US" sz="1800" dirty="0">
                <a:latin typeface="Arial" pitchFamily="34"/>
                <a:cs typeface="Arial" pitchFamily="34"/>
              </a:rPr>
              <a:t> </a:t>
            </a:r>
            <a:r>
              <a:rPr lang="en-US" sz="1800" dirty="0" err="1">
                <a:latin typeface="Arial" pitchFamily="34"/>
                <a:cs typeface="Arial" pitchFamily="34"/>
              </a:rPr>
              <a:t>năng</a:t>
            </a:r>
            <a:r>
              <a:rPr lang="en-US" sz="1800" dirty="0">
                <a:latin typeface="Arial" pitchFamily="34"/>
                <a:cs typeface="Arial" pitchFamily="34"/>
              </a:rPr>
              <a:t> </a:t>
            </a:r>
            <a:r>
              <a:rPr lang="en-US" sz="1800" dirty="0" err="1">
                <a:latin typeface="Arial" pitchFamily="34"/>
                <a:cs typeface="Arial" pitchFamily="34"/>
              </a:rPr>
              <a:t>lượng</a:t>
            </a:r>
            <a:r>
              <a:rPr lang="en-US" sz="1800" dirty="0">
                <a:latin typeface="Arial" pitchFamily="34"/>
                <a:cs typeface="Arial" pitchFamily="34"/>
              </a:rPr>
              <a:t> </a:t>
            </a:r>
            <a:r>
              <a:rPr lang="en-US" sz="1800" dirty="0" err="1">
                <a:latin typeface="Arial" pitchFamily="34"/>
                <a:cs typeface="Arial" pitchFamily="34"/>
              </a:rPr>
              <a:t>rộng</a:t>
            </a:r>
            <a:r>
              <a:rPr lang="en-US" sz="1800" dirty="0">
                <a:latin typeface="Arial" pitchFamily="34"/>
                <a:cs typeface="Arial" pitchFamily="34"/>
              </a:rPr>
              <a:t> </a:t>
            </a:r>
            <a:r>
              <a:rPr lang="en-US" sz="1800" dirty="0" err="1">
                <a:latin typeface="Arial" pitchFamily="34"/>
                <a:cs typeface="Arial" pitchFamily="34"/>
              </a:rPr>
              <a:t>rãi</a:t>
            </a:r>
            <a:r>
              <a:rPr lang="en-US" sz="1800" dirty="0">
                <a:latin typeface="Arial" pitchFamily="34"/>
                <a:cs typeface="Arial" pitchFamily="34"/>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212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3DAF1-263E-EDAD-7B22-F33BF3CBA470}"/>
              </a:ext>
            </a:extLst>
          </p:cNvPr>
          <p:cNvSpPr txBox="1">
            <a:spLocks noGrp="1"/>
          </p:cNvSpPr>
          <p:nvPr>
            <p:ph type="title" idx="4294967295"/>
          </p:nvPr>
        </p:nvSpPr>
        <p:spPr>
          <a:xfrm>
            <a:off x="798654" y="1249839"/>
            <a:ext cx="12191996" cy="495202"/>
          </a:xfrm>
        </p:spPr>
        <p:txBody>
          <a:bodyPr>
            <a:noAutofit/>
          </a:bodyPr>
          <a:lstStyle/>
          <a:p>
            <a:pPr lvl="0"/>
            <a:r>
              <a:rPr lang="vi-VN" sz="2000" b="1" dirty="0">
                <a:solidFill>
                  <a:srgbClr val="337177"/>
                </a:solidFill>
                <a:latin typeface="Arial" pitchFamily="34"/>
              </a:rPr>
              <a:t>XU HƯỚNG PHÁT TRIỂN BỀN VỮNG TRONG CÔNG NGHIỆP</a:t>
            </a:r>
            <a:endParaRPr lang="en-US" sz="2000" b="1" dirty="0">
              <a:solidFill>
                <a:srgbClr val="337177"/>
              </a:solidFill>
            </a:endParaRPr>
          </a:p>
        </p:txBody>
      </p:sp>
      <p:sp>
        <p:nvSpPr>
          <p:cNvPr id="3" name="Rectangle 1">
            <a:extLst>
              <a:ext uri="{FF2B5EF4-FFF2-40B4-BE49-F238E27FC236}">
                <a16:creationId xmlns:a16="http://schemas.microsoft.com/office/drawing/2014/main" id="{8A72E533-4719-B088-8350-AC12C4586E32}"/>
              </a:ext>
            </a:extLst>
          </p:cNvPr>
          <p:cNvSpPr txBox="1">
            <a:spLocks noGrp="1"/>
          </p:cNvSpPr>
          <p:nvPr>
            <p:ph type="body" idx="4294967295"/>
          </p:nvPr>
        </p:nvSpPr>
        <p:spPr>
          <a:xfrm>
            <a:off x="574879" y="1922609"/>
            <a:ext cx="7863071" cy="4370429"/>
          </a:xfrm>
          <a:prstGeom prst="rect">
            <a:avLst/>
          </a:prstGeom>
        </p:spPr>
        <p:txBody>
          <a:bodyPr lIns="121916" tIns="60963" rIns="121916" bIns="60963" anchor="ctr">
            <a:spAutoFit/>
          </a:bodyPr>
          <a:lstStyle/>
          <a:p>
            <a:pPr marL="380993" lvl="0" indent="-380993" algn="just" defTabSz="1219169" hangingPunct="0">
              <a:spcBef>
                <a:spcPts val="1200"/>
              </a:spcBef>
              <a:spcAft>
                <a:spcPts val="600"/>
              </a:spcAft>
              <a:buSzPct val="100000"/>
              <a:buFont typeface="Wingdings" pitchFamily="2"/>
              <a:buChar char="v"/>
            </a:pPr>
            <a:r>
              <a:rPr lang="en-US" sz="1800" b="1" dirty="0">
                <a:latin typeface="Arial" pitchFamily="34"/>
              </a:rPr>
              <a:t>Công </a:t>
            </a:r>
            <a:r>
              <a:rPr lang="en-US" sz="1800" b="1" dirty="0" err="1">
                <a:latin typeface="Arial" pitchFamily="34"/>
              </a:rPr>
              <a:t>nghiệp</a:t>
            </a:r>
            <a:r>
              <a:rPr lang="en-US" sz="1800" b="1" dirty="0">
                <a:latin typeface="Arial" pitchFamily="34"/>
              </a:rPr>
              <a:t> </a:t>
            </a:r>
            <a:r>
              <a:rPr lang="en-US" sz="1800" b="1" dirty="0" err="1">
                <a:latin typeface="Arial" pitchFamily="34"/>
              </a:rPr>
              <a:t>xanh</a:t>
            </a:r>
            <a:r>
              <a:rPr lang="en-US" sz="1800" b="1" dirty="0">
                <a:latin typeface="Arial" pitchFamily="34"/>
              </a:rPr>
              <a:t>: </a:t>
            </a:r>
            <a:r>
              <a:rPr lang="en-US" sz="1800" dirty="0">
                <a:latin typeface="Arial" pitchFamily="34"/>
              </a:rPr>
              <a:t>Các </a:t>
            </a:r>
            <a:r>
              <a:rPr lang="en-US" sz="1800" dirty="0" err="1">
                <a:latin typeface="Arial" pitchFamily="34"/>
              </a:rPr>
              <a:t>doanh</a:t>
            </a:r>
            <a:r>
              <a:rPr lang="en-US" sz="1800" dirty="0">
                <a:latin typeface="Arial" pitchFamily="34"/>
              </a:rPr>
              <a:t> </a:t>
            </a:r>
            <a:r>
              <a:rPr lang="en-US" sz="1800" dirty="0" err="1">
                <a:latin typeface="Arial" pitchFamily="34"/>
              </a:rPr>
              <a:t>nghiệp</a:t>
            </a:r>
            <a:r>
              <a:rPr lang="en-US" sz="1800" dirty="0">
                <a:latin typeface="Arial" pitchFamily="34"/>
              </a:rPr>
              <a:t> </a:t>
            </a:r>
            <a:r>
              <a:rPr lang="en-US" sz="1800" dirty="0" err="1">
                <a:latin typeface="Arial" pitchFamily="34"/>
              </a:rPr>
              <a:t>đang</a:t>
            </a:r>
            <a:r>
              <a:rPr lang="en-US" sz="1800" dirty="0">
                <a:latin typeface="Arial" pitchFamily="34"/>
              </a:rPr>
              <a:t> </a:t>
            </a:r>
            <a:r>
              <a:rPr lang="en-US" sz="1800" dirty="0" err="1">
                <a:latin typeface="Arial" pitchFamily="34"/>
              </a:rPr>
              <a:t>dần</a:t>
            </a:r>
            <a:r>
              <a:rPr lang="en-US" sz="1800" dirty="0">
                <a:latin typeface="Arial" pitchFamily="34"/>
              </a:rPr>
              <a:t> </a:t>
            </a:r>
            <a:r>
              <a:rPr lang="en-US" sz="1800" dirty="0" err="1">
                <a:latin typeface="Arial" pitchFamily="34"/>
              </a:rPr>
              <a:t>quan</a:t>
            </a:r>
            <a:r>
              <a:rPr lang="en-US" sz="1800" dirty="0">
                <a:latin typeface="Arial" pitchFamily="34"/>
              </a:rPr>
              <a:t> </a:t>
            </a:r>
            <a:r>
              <a:rPr lang="en-US" sz="1800" dirty="0" err="1">
                <a:latin typeface="Arial" pitchFamily="34"/>
              </a:rPr>
              <a:t>tâm</a:t>
            </a:r>
            <a:r>
              <a:rPr lang="en-US" sz="1800" dirty="0">
                <a:latin typeface="Arial" pitchFamily="34"/>
              </a:rPr>
              <a:t> </a:t>
            </a:r>
            <a:r>
              <a:rPr lang="en-US" sz="1800" dirty="0" err="1">
                <a:latin typeface="Arial" pitchFamily="34"/>
              </a:rPr>
              <a:t>hơn</a:t>
            </a:r>
            <a:r>
              <a:rPr lang="en-US" sz="1800" dirty="0">
                <a:latin typeface="Arial" pitchFamily="34"/>
              </a:rPr>
              <a:t> </a:t>
            </a:r>
            <a:r>
              <a:rPr lang="en-US" sz="1800" dirty="0" err="1">
                <a:latin typeface="Arial" pitchFamily="34"/>
              </a:rPr>
              <a:t>đến</a:t>
            </a:r>
            <a:r>
              <a:rPr lang="en-US" sz="1800" dirty="0">
                <a:latin typeface="Arial" pitchFamily="34"/>
              </a:rPr>
              <a:t> </a:t>
            </a:r>
            <a:r>
              <a:rPr lang="en-US" sz="1800" dirty="0" err="1">
                <a:latin typeface="Arial" pitchFamily="34"/>
              </a:rPr>
              <a:t>việc</a:t>
            </a:r>
            <a:r>
              <a:rPr lang="en-US" sz="1800" dirty="0">
                <a:latin typeface="Arial" pitchFamily="34"/>
              </a:rPr>
              <a:t> </a:t>
            </a:r>
            <a:r>
              <a:rPr lang="en-US" sz="1800" dirty="0" err="1">
                <a:latin typeface="Arial" pitchFamily="34"/>
              </a:rPr>
              <a:t>sử</a:t>
            </a:r>
            <a:r>
              <a:rPr lang="en-US" sz="1800" dirty="0">
                <a:latin typeface="Arial" pitchFamily="34"/>
              </a:rPr>
              <a:t> </a:t>
            </a:r>
            <a:r>
              <a:rPr lang="en-US" sz="1800" dirty="0" err="1">
                <a:latin typeface="Arial" pitchFamily="34"/>
              </a:rPr>
              <a:t>dụng</a:t>
            </a:r>
            <a:r>
              <a:rPr lang="en-US" sz="1800" dirty="0">
                <a:latin typeface="Arial" pitchFamily="34"/>
              </a:rPr>
              <a:t> </a:t>
            </a:r>
            <a:r>
              <a:rPr lang="en-US" sz="1800" dirty="0" err="1">
                <a:latin typeface="Arial" pitchFamily="34"/>
              </a:rPr>
              <a:t>năng</a:t>
            </a:r>
            <a:r>
              <a:rPr lang="en-US" sz="1800" dirty="0">
                <a:latin typeface="Arial" pitchFamily="34"/>
              </a:rPr>
              <a:t> </a:t>
            </a:r>
            <a:r>
              <a:rPr lang="en-US" sz="1800" dirty="0" err="1">
                <a:latin typeface="Arial" pitchFamily="34"/>
              </a:rPr>
              <a:t>lượng</a:t>
            </a:r>
            <a:r>
              <a:rPr lang="en-US" sz="1800" dirty="0">
                <a:latin typeface="Arial" pitchFamily="34"/>
              </a:rPr>
              <a:t> </a:t>
            </a:r>
            <a:r>
              <a:rPr lang="en-US" sz="1800" dirty="0" err="1">
                <a:latin typeface="Arial" pitchFamily="34"/>
              </a:rPr>
              <a:t>tái</a:t>
            </a:r>
            <a:r>
              <a:rPr lang="en-US" sz="1800" dirty="0">
                <a:latin typeface="Arial" pitchFamily="34"/>
              </a:rPr>
              <a:t> </a:t>
            </a:r>
            <a:r>
              <a:rPr lang="en-US" sz="1800" dirty="0" err="1">
                <a:latin typeface="Arial" pitchFamily="34"/>
              </a:rPr>
              <a:t>tạo</a:t>
            </a:r>
            <a:r>
              <a:rPr lang="en-US" sz="1800" dirty="0">
                <a:latin typeface="Arial" pitchFamily="34"/>
              </a:rPr>
              <a:t> </a:t>
            </a:r>
            <a:r>
              <a:rPr lang="en-US" sz="1800" dirty="0" err="1">
                <a:latin typeface="Arial" pitchFamily="34"/>
              </a:rPr>
              <a:t>và</a:t>
            </a:r>
            <a:r>
              <a:rPr lang="en-US" sz="1800" dirty="0">
                <a:latin typeface="Arial" pitchFamily="34"/>
              </a:rPr>
              <a:t> </a:t>
            </a:r>
            <a:r>
              <a:rPr lang="en-US" sz="1800" dirty="0" err="1">
                <a:latin typeface="Arial" pitchFamily="34"/>
              </a:rPr>
              <a:t>phát</a:t>
            </a:r>
            <a:r>
              <a:rPr lang="en-US" sz="1800" dirty="0">
                <a:latin typeface="Arial" pitchFamily="34"/>
              </a:rPr>
              <a:t> </a:t>
            </a:r>
            <a:r>
              <a:rPr lang="en-US" sz="1800" dirty="0" err="1">
                <a:latin typeface="Arial" pitchFamily="34"/>
              </a:rPr>
              <a:t>triển</a:t>
            </a:r>
            <a:r>
              <a:rPr lang="en-US" sz="1800" dirty="0">
                <a:latin typeface="Arial" pitchFamily="34"/>
              </a:rPr>
              <a:t> </a:t>
            </a:r>
            <a:r>
              <a:rPr lang="en-US" sz="1800" dirty="0" err="1">
                <a:latin typeface="Arial" pitchFamily="34"/>
              </a:rPr>
              <a:t>sản</a:t>
            </a:r>
            <a:r>
              <a:rPr lang="en-US" sz="1800" dirty="0">
                <a:latin typeface="Arial" pitchFamily="34"/>
              </a:rPr>
              <a:t> </a:t>
            </a:r>
            <a:r>
              <a:rPr lang="en-US" sz="1800" dirty="0" err="1">
                <a:latin typeface="Arial" pitchFamily="34"/>
              </a:rPr>
              <a:t>xuất</a:t>
            </a:r>
            <a:r>
              <a:rPr lang="en-US" sz="1800" dirty="0">
                <a:latin typeface="Arial" pitchFamily="34"/>
              </a:rPr>
              <a:t> </a:t>
            </a:r>
            <a:r>
              <a:rPr lang="en-US" sz="1800" dirty="0" err="1">
                <a:latin typeface="Arial" pitchFamily="34"/>
              </a:rPr>
              <a:t>bền</a:t>
            </a:r>
            <a:r>
              <a:rPr lang="en-US" sz="1800" dirty="0">
                <a:latin typeface="Arial" pitchFamily="34"/>
              </a:rPr>
              <a:t> </a:t>
            </a:r>
            <a:r>
              <a:rPr lang="en-US" sz="1800" dirty="0" err="1">
                <a:latin typeface="Arial" pitchFamily="34"/>
              </a:rPr>
              <a:t>vững</a:t>
            </a:r>
            <a:r>
              <a:rPr lang="en-US" sz="1800" dirty="0">
                <a:latin typeface="Arial" pitchFamily="34"/>
              </a:rPr>
              <a:t>.</a:t>
            </a:r>
          </a:p>
          <a:p>
            <a:pPr marL="380993" lvl="0" indent="-380993" algn="just" defTabSz="1219169" hangingPunct="0">
              <a:spcBef>
                <a:spcPts val="1200"/>
              </a:spcBef>
              <a:spcAft>
                <a:spcPts val="600"/>
              </a:spcAft>
              <a:buSzPct val="100000"/>
              <a:buFont typeface="Wingdings" pitchFamily="2"/>
              <a:buChar char="v"/>
            </a:pPr>
            <a:r>
              <a:rPr lang="en-US" sz="1800" b="1" dirty="0">
                <a:latin typeface="Arial" pitchFamily="34"/>
              </a:rPr>
              <a:t>Xu </a:t>
            </a:r>
            <a:r>
              <a:rPr lang="en-US" sz="1800" b="1" dirty="0" err="1">
                <a:latin typeface="Arial" pitchFamily="34"/>
              </a:rPr>
              <a:t>hướng</a:t>
            </a:r>
            <a:r>
              <a:rPr lang="en-US" sz="1800" b="1" dirty="0">
                <a:latin typeface="Arial" pitchFamily="34"/>
              </a:rPr>
              <a:t> </a:t>
            </a:r>
            <a:r>
              <a:rPr lang="en-US" sz="1800" b="1" dirty="0" err="1">
                <a:latin typeface="Arial" pitchFamily="34"/>
              </a:rPr>
              <a:t>quốc</a:t>
            </a:r>
            <a:r>
              <a:rPr lang="en-US" sz="1800" b="1" dirty="0">
                <a:latin typeface="Arial" pitchFamily="34"/>
              </a:rPr>
              <a:t> </a:t>
            </a:r>
            <a:r>
              <a:rPr lang="en-US" sz="1800" b="1" dirty="0" err="1">
                <a:latin typeface="Arial" pitchFamily="34"/>
              </a:rPr>
              <a:t>tế</a:t>
            </a:r>
            <a:r>
              <a:rPr lang="en-US" sz="1800" dirty="0">
                <a:latin typeface="Arial" pitchFamily="34"/>
              </a:rPr>
              <a:t>: Các </a:t>
            </a:r>
            <a:r>
              <a:rPr lang="en-US" sz="1800" dirty="0" err="1">
                <a:latin typeface="Arial" pitchFamily="34"/>
              </a:rPr>
              <a:t>tập</a:t>
            </a:r>
            <a:r>
              <a:rPr lang="en-US" sz="1800" dirty="0">
                <a:latin typeface="Arial" pitchFamily="34"/>
              </a:rPr>
              <a:t> </a:t>
            </a:r>
            <a:r>
              <a:rPr lang="en-US" sz="1800" dirty="0" err="1">
                <a:latin typeface="Arial" pitchFamily="34"/>
              </a:rPr>
              <a:t>đoàn</a:t>
            </a:r>
            <a:r>
              <a:rPr lang="en-US" sz="1800" dirty="0">
                <a:latin typeface="Arial" pitchFamily="34"/>
              </a:rPr>
              <a:t> </a:t>
            </a:r>
            <a:r>
              <a:rPr lang="en-US" sz="1800" dirty="0" err="1">
                <a:latin typeface="Arial" pitchFamily="34"/>
              </a:rPr>
              <a:t>đa</a:t>
            </a:r>
            <a:r>
              <a:rPr lang="en-US" sz="1800" dirty="0">
                <a:latin typeface="Arial" pitchFamily="34"/>
              </a:rPr>
              <a:t> </a:t>
            </a:r>
            <a:r>
              <a:rPr lang="en-US" sz="1800" dirty="0" err="1">
                <a:latin typeface="Arial" pitchFamily="34"/>
              </a:rPr>
              <a:t>quốc</a:t>
            </a:r>
            <a:r>
              <a:rPr lang="en-US" sz="1800" dirty="0">
                <a:latin typeface="Arial" pitchFamily="34"/>
              </a:rPr>
              <a:t> </a:t>
            </a:r>
            <a:r>
              <a:rPr lang="en-US" sz="1800" dirty="0" err="1">
                <a:latin typeface="Arial" pitchFamily="34"/>
              </a:rPr>
              <a:t>gia</a:t>
            </a:r>
            <a:r>
              <a:rPr lang="en-US" sz="1800" dirty="0">
                <a:latin typeface="Arial" pitchFamily="34"/>
              </a:rPr>
              <a:t> </a:t>
            </a:r>
            <a:r>
              <a:rPr lang="en-US" sz="1800" dirty="0" err="1">
                <a:latin typeface="Arial" pitchFamily="34"/>
              </a:rPr>
              <a:t>đòi</a:t>
            </a:r>
            <a:r>
              <a:rPr lang="en-US" sz="1800" dirty="0">
                <a:latin typeface="Arial" pitchFamily="34"/>
              </a:rPr>
              <a:t> </a:t>
            </a:r>
            <a:r>
              <a:rPr lang="en-US" sz="1800" dirty="0" err="1">
                <a:latin typeface="Arial" pitchFamily="34"/>
              </a:rPr>
              <a:t>hỏi</a:t>
            </a:r>
            <a:r>
              <a:rPr lang="en-US" sz="1800" dirty="0">
                <a:latin typeface="Arial" pitchFamily="34"/>
              </a:rPr>
              <a:t> </a:t>
            </a:r>
            <a:r>
              <a:rPr lang="en-US" sz="1800" dirty="0" err="1">
                <a:latin typeface="Arial" pitchFamily="34"/>
              </a:rPr>
              <a:t>cao</a:t>
            </a:r>
            <a:r>
              <a:rPr lang="en-US" sz="1800" dirty="0">
                <a:latin typeface="Arial" pitchFamily="34"/>
              </a:rPr>
              <a:t> </a:t>
            </a:r>
            <a:r>
              <a:rPr lang="en-US" sz="1800" dirty="0" err="1">
                <a:latin typeface="Arial" pitchFamily="34"/>
              </a:rPr>
              <a:t>hơn</a:t>
            </a:r>
            <a:r>
              <a:rPr lang="en-US" sz="1800" dirty="0">
                <a:latin typeface="Arial" pitchFamily="34"/>
              </a:rPr>
              <a:t> </a:t>
            </a:r>
            <a:r>
              <a:rPr lang="en-US" sz="1800" dirty="0" err="1">
                <a:latin typeface="Arial" pitchFamily="34"/>
              </a:rPr>
              <a:t>về</a:t>
            </a:r>
            <a:r>
              <a:rPr lang="en-US" sz="1800" dirty="0">
                <a:latin typeface="Arial" pitchFamily="34"/>
              </a:rPr>
              <a:t> </a:t>
            </a:r>
            <a:r>
              <a:rPr lang="en-US" sz="1800" dirty="0" err="1">
                <a:latin typeface="Arial" pitchFamily="34"/>
              </a:rPr>
              <a:t>tiêu</a:t>
            </a:r>
            <a:r>
              <a:rPr lang="en-US" sz="1800" dirty="0">
                <a:latin typeface="Arial" pitchFamily="34"/>
              </a:rPr>
              <a:t> </a:t>
            </a:r>
            <a:r>
              <a:rPr lang="en-US" sz="1800" dirty="0" err="1">
                <a:latin typeface="Arial" pitchFamily="34"/>
              </a:rPr>
              <a:t>chuẩn</a:t>
            </a:r>
            <a:r>
              <a:rPr lang="en-US" sz="1800" dirty="0">
                <a:latin typeface="Arial" pitchFamily="34"/>
              </a:rPr>
              <a:t> </a:t>
            </a:r>
            <a:r>
              <a:rPr lang="en-US" sz="1800" dirty="0" err="1">
                <a:latin typeface="Arial" pitchFamily="34"/>
              </a:rPr>
              <a:t>năng</a:t>
            </a:r>
            <a:r>
              <a:rPr lang="en-US" sz="1800" dirty="0">
                <a:latin typeface="Arial" pitchFamily="34"/>
              </a:rPr>
              <a:t> </a:t>
            </a:r>
            <a:r>
              <a:rPr lang="en-US" sz="1800" dirty="0" err="1">
                <a:latin typeface="Arial" pitchFamily="34"/>
              </a:rPr>
              <a:t>lượng</a:t>
            </a:r>
            <a:r>
              <a:rPr lang="en-US" sz="1800" dirty="0">
                <a:latin typeface="Arial" pitchFamily="34"/>
              </a:rPr>
              <a:t> </a:t>
            </a:r>
            <a:r>
              <a:rPr lang="en-US" sz="1800" dirty="0" err="1">
                <a:latin typeface="Arial" pitchFamily="34"/>
              </a:rPr>
              <a:t>và</a:t>
            </a:r>
            <a:r>
              <a:rPr lang="en-US" sz="1800" dirty="0">
                <a:latin typeface="Arial" pitchFamily="34"/>
              </a:rPr>
              <a:t> </a:t>
            </a:r>
            <a:r>
              <a:rPr lang="en-US" sz="1800" dirty="0" err="1">
                <a:latin typeface="Arial" pitchFamily="34"/>
              </a:rPr>
              <a:t>môi</a:t>
            </a:r>
            <a:r>
              <a:rPr lang="en-US" sz="1800" dirty="0">
                <a:latin typeface="Arial" pitchFamily="34"/>
              </a:rPr>
              <a:t> </a:t>
            </a:r>
            <a:r>
              <a:rPr lang="en-US" sz="1800" dirty="0" err="1">
                <a:latin typeface="Arial" pitchFamily="34"/>
              </a:rPr>
              <a:t>trường</a:t>
            </a:r>
            <a:r>
              <a:rPr lang="en-US" sz="1800" dirty="0">
                <a:latin typeface="Arial" pitchFamily="34"/>
              </a:rPr>
              <a:t> </a:t>
            </a:r>
            <a:r>
              <a:rPr lang="en-US" sz="1800" dirty="0" err="1">
                <a:latin typeface="Arial" pitchFamily="34"/>
              </a:rPr>
              <a:t>khi</a:t>
            </a:r>
            <a:r>
              <a:rPr lang="en-US" sz="1800" dirty="0">
                <a:latin typeface="Arial" pitchFamily="34"/>
              </a:rPr>
              <a:t> </a:t>
            </a:r>
            <a:r>
              <a:rPr lang="en-US" sz="1800" dirty="0" err="1">
                <a:latin typeface="Arial" pitchFamily="34"/>
              </a:rPr>
              <a:t>hợp</a:t>
            </a:r>
            <a:r>
              <a:rPr lang="en-US" sz="1800" dirty="0">
                <a:latin typeface="Arial" pitchFamily="34"/>
              </a:rPr>
              <a:t> </a:t>
            </a:r>
            <a:r>
              <a:rPr lang="en-US" sz="1800" dirty="0" err="1">
                <a:latin typeface="Arial" pitchFamily="34"/>
              </a:rPr>
              <a:t>tác</a:t>
            </a:r>
            <a:r>
              <a:rPr lang="en-US" sz="1800" dirty="0">
                <a:latin typeface="Arial" pitchFamily="34"/>
              </a:rPr>
              <a:t>, </a:t>
            </a:r>
            <a:r>
              <a:rPr lang="en-US" sz="1800" dirty="0" err="1">
                <a:latin typeface="Arial" pitchFamily="34"/>
              </a:rPr>
              <a:t>đặc</a:t>
            </a:r>
            <a:r>
              <a:rPr lang="en-US" sz="1800" dirty="0">
                <a:latin typeface="Arial" pitchFamily="34"/>
              </a:rPr>
              <a:t> </a:t>
            </a:r>
            <a:r>
              <a:rPr lang="en-US" sz="1800" dirty="0" err="1">
                <a:latin typeface="Arial" pitchFamily="34"/>
              </a:rPr>
              <a:t>biệt</a:t>
            </a:r>
            <a:r>
              <a:rPr lang="en-US" sz="1800" dirty="0">
                <a:latin typeface="Arial" pitchFamily="34"/>
              </a:rPr>
              <a:t> </a:t>
            </a:r>
            <a:r>
              <a:rPr lang="en-US" sz="1800" dirty="0" err="1">
                <a:latin typeface="Arial" pitchFamily="34"/>
              </a:rPr>
              <a:t>trong</a:t>
            </a:r>
            <a:r>
              <a:rPr lang="en-US" sz="1800" dirty="0">
                <a:latin typeface="Arial" pitchFamily="34"/>
              </a:rPr>
              <a:t> </a:t>
            </a:r>
            <a:r>
              <a:rPr lang="en-US" sz="1800" dirty="0" err="1">
                <a:latin typeface="Arial" pitchFamily="34"/>
              </a:rPr>
              <a:t>các</a:t>
            </a:r>
            <a:r>
              <a:rPr lang="en-US" sz="1800" dirty="0">
                <a:latin typeface="Arial" pitchFamily="34"/>
              </a:rPr>
              <a:t> </a:t>
            </a:r>
            <a:r>
              <a:rPr lang="en-US" sz="1800" dirty="0" err="1">
                <a:latin typeface="Arial" pitchFamily="34"/>
              </a:rPr>
              <a:t>ngành</a:t>
            </a:r>
            <a:r>
              <a:rPr lang="en-US" sz="1800" dirty="0">
                <a:latin typeface="Arial" pitchFamily="34"/>
              </a:rPr>
              <a:t> </a:t>
            </a:r>
            <a:r>
              <a:rPr lang="en-US" sz="1800" dirty="0" err="1">
                <a:latin typeface="Arial" pitchFamily="34"/>
              </a:rPr>
              <a:t>như</a:t>
            </a:r>
            <a:r>
              <a:rPr lang="en-US" sz="1800" dirty="0">
                <a:latin typeface="Arial" pitchFamily="34"/>
              </a:rPr>
              <a:t> </a:t>
            </a:r>
            <a:r>
              <a:rPr lang="en-US" sz="1800" dirty="0" err="1">
                <a:latin typeface="Arial" pitchFamily="34"/>
              </a:rPr>
              <a:t>dệt</a:t>
            </a:r>
            <a:r>
              <a:rPr lang="en-US" sz="1800" dirty="0">
                <a:latin typeface="Arial" pitchFamily="34"/>
              </a:rPr>
              <a:t> may, </a:t>
            </a:r>
            <a:r>
              <a:rPr lang="en-US" sz="1800" dirty="0" err="1">
                <a:latin typeface="Arial" pitchFamily="34"/>
              </a:rPr>
              <a:t>điện</a:t>
            </a:r>
            <a:r>
              <a:rPr lang="en-US" sz="1800" dirty="0">
                <a:latin typeface="Arial" pitchFamily="34"/>
              </a:rPr>
              <a:t> </a:t>
            </a:r>
            <a:r>
              <a:rPr lang="en-US" sz="1800" dirty="0" err="1">
                <a:latin typeface="Arial" pitchFamily="34"/>
              </a:rPr>
              <a:t>tử</a:t>
            </a:r>
            <a:r>
              <a:rPr lang="en-US" sz="1800" dirty="0">
                <a:latin typeface="Arial" pitchFamily="34"/>
              </a:rPr>
              <a:t>.</a:t>
            </a:r>
          </a:p>
          <a:p>
            <a:pPr marL="380993" lvl="0" indent="-380993" algn="just" defTabSz="1219169" hangingPunct="0">
              <a:spcBef>
                <a:spcPts val="1200"/>
              </a:spcBef>
              <a:spcAft>
                <a:spcPts val="600"/>
              </a:spcAft>
              <a:buSzPct val="100000"/>
              <a:buFont typeface="Wingdings" pitchFamily="2"/>
              <a:buChar char="v"/>
            </a:pPr>
            <a:r>
              <a:rPr lang="en-US" sz="1800" b="1" dirty="0" err="1">
                <a:latin typeface="Arial" pitchFamily="34"/>
              </a:rPr>
              <a:t>Chuyển</a:t>
            </a:r>
            <a:r>
              <a:rPr lang="en-US" sz="1800" b="1" dirty="0">
                <a:latin typeface="Arial" pitchFamily="34"/>
              </a:rPr>
              <a:t> </a:t>
            </a:r>
            <a:r>
              <a:rPr lang="en-US" sz="1800" b="1" dirty="0" err="1">
                <a:latin typeface="Arial" pitchFamily="34"/>
              </a:rPr>
              <a:t>đổi</a:t>
            </a:r>
            <a:r>
              <a:rPr lang="en-US" sz="1800" b="1" dirty="0">
                <a:latin typeface="Arial" pitchFamily="34"/>
              </a:rPr>
              <a:t> </a:t>
            </a:r>
            <a:r>
              <a:rPr lang="en-US" sz="1800" b="1" dirty="0" err="1">
                <a:latin typeface="Arial" pitchFamily="34"/>
              </a:rPr>
              <a:t>số</a:t>
            </a:r>
            <a:r>
              <a:rPr lang="en-US" sz="1800" b="1" dirty="0">
                <a:latin typeface="Arial" pitchFamily="34"/>
              </a:rPr>
              <a:t> </a:t>
            </a:r>
            <a:r>
              <a:rPr lang="en-US" sz="1800" b="1" dirty="0" err="1">
                <a:latin typeface="Arial" pitchFamily="34"/>
              </a:rPr>
              <a:t>và</a:t>
            </a:r>
            <a:r>
              <a:rPr lang="en-US" sz="1800" b="1" dirty="0">
                <a:latin typeface="Arial" pitchFamily="34"/>
              </a:rPr>
              <a:t> </a:t>
            </a:r>
            <a:r>
              <a:rPr lang="en-US" sz="1800" b="1" dirty="0" err="1">
                <a:latin typeface="Arial" pitchFamily="34"/>
              </a:rPr>
              <a:t>tối</a:t>
            </a:r>
            <a:r>
              <a:rPr lang="en-US" sz="1800" b="1" dirty="0">
                <a:latin typeface="Arial" pitchFamily="34"/>
              </a:rPr>
              <a:t> </a:t>
            </a:r>
            <a:r>
              <a:rPr lang="en-US" sz="1800" b="1" dirty="0" err="1">
                <a:latin typeface="Arial" pitchFamily="34"/>
              </a:rPr>
              <a:t>ưu</a:t>
            </a:r>
            <a:r>
              <a:rPr lang="en-US" sz="1800" b="1" dirty="0">
                <a:latin typeface="Arial" pitchFamily="34"/>
              </a:rPr>
              <a:t> </a:t>
            </a:r>
            <a:r>
              <a:rPr lang="en-US" sz="1800" b="1" dirty="0" err="1">
                <a:latin typeface="Arial" pitchFamily="34"/>
              </a:rPr>
              <a:t>hóa</a:t>
            </a:r>
            <a:r>
              <a:rPr lang="en-US" sz="1800" b="1" dirty="0">
                <a:latin typeface="Arial" pitchFamily="34"/>
              </a:rPr>
              <a:t> </a:t>
            </a:r>
            <a:r>
              <a:rPr lang="en-US" sz="1800" b="1" dirty="0" err="1">
                <a:latin typeface="Arial" pitchFamily="34"/>
              </a:rPr>
              <a:t>năng</a:t>
            </a:r>
            <a:r>
              <a:rPr lang="en-US" sz="1800" b="1" dirty="0">
                <a:latin typeface="Arial" pitchFamily="34"/>
              </a:rPr>
              <a:t> </a:t>
            </a:r>
            <a:r>
              <a:rPr lang="en-US" sz="1800" b="1" dirty="0" err="1">
                <a:latin typeface="Arial" pitchFamily="34"/>
              </a:rPr>
              <a:t>lượng</a:t>
            </a:r>
            <a:r>
              <a:rPr lang="en-US" sz="1800" b="1" dirty="0">
                <a:latin typeface="Arial" pitchFamily="34"/>
              </a:rPr>
              <a:t>: </a:t>
            </a:r>
            <a:r>
              <a:rPr lang="en-US" sz="1800" dirty="0" err="1">
                <a:latin typeface="Arial" pitchFamily="34"/>
              </a:rPr>
              <a:t>Ứng</a:t>
            </a:r>
            <a:r>
              <a:rPr lang="en-US" sz="1800" dirty="0">
                <a:latin typeface="Arial" pitchFamily="34"/>
              </a:rPr>
              <a:t> </a:t>
            </a:r>
            <a:r>
              <a:rPr lang="en-US" sz="1800" dirty="0" err="1">
                <a:latin typeface="Arial" pitchFamily="34"/>
              </a:rPr>
              <a:t>dụng</a:t>
            </a:r>
            <a:r>
              <a:rPr lang="en-US" sz="1800" dirty="0">
                <a:latin typeface="Arial" pitchFamily="34"/>
              </a:rPr>
              <a:t> </a:t>
            </a:r>
            <a:r>
              <a:rPr lang="en-US" sz="1800" dirty="0" err="1">
                <a:latin typeface="Arial" pitchFamily="34"/>
              </a:rPr>
              <a:t>công</a:t>
            </a:r>
            <a:r>
              <a:rPr lang="en-US" sz="1800" dirty="0">
                <a:latin typeface="Arial" pitchFamily="34"/>
              </a:rPr>
              <a:t> </a:t>
            </a:r>
            <a:r>
              <a:rPr lang="en-US" sz="1800" dirty="0" err="1">
                <a:latin typeface="Arial" pitchFamily="34"/>
              </a:rPr>
              <a:t>nghệ</a:t>
            </a:r>
            <a:r>
              <a:rPr lang="en-US" sz="1800" dirty="0">
                <a:latin typeface="Arial" pitchFamily="34"/>
              </a:rPr>
              <a:t> </a:t>
            </a:r>
            <a:r>
              <a:rPr lang="en-US" sz="1800" dirty="0" err="1">
                <a:latin typeface="Arial" pitchFamily="34"/>
              </a:rPr>
              <a:t>số</a:t>
            </a:r>
            <a:r>
              <a:rPr lang="en-US" sz="1800" dirty="0">
                <a:latin typeface="Arial" pitchFamily="34"/>
              </a:rPr>
              <a:t> </a:t>
            </a:r>
            <a:r>
              <a:rPr lang="en-US" sz="1800" dirty="0" err="1">
                <a:latin typeface="Arial" pitchFamily="34"/>
              </a:rPr>
              <a:t>vào</a:t>
            </a:r>
            <a:r>
              <a:rPr lang="en-US" sz="1800" dirty="0">
                <a:latin typeface="Arial" pitchFamily="34"/>
              </a:rPr>
              <a:t> </a:t>
            </a:r>
            <a:r>
              <a:rPr lang="en-US" sz="1800" dirty="0" err="1">
                <a:latin typeface="Arial" pitchFamily="34"/>
              </a:rPr>
              <a:t>giám</a:t>
            </a:r>
            <a:r>
              <a:rPr lang="en-US" sz="1800" dirty="0">
                <a:latin typeface="Arial" pitchFamily="34"/>
              </a:rPr>
              <a:t> </a:t>
            </a:r>
            <a:r>
              <a:rPr lang="en-US" sz="1800" dirty="0" err="1">
                <a:latin typeface="Arial" pitchFamily="34"/>
              </a:rPr>
              <a:t>sát</a:t>
            </a:r>
            <a:r>
              <a:rPr lang="en-US" sz="1800" dirty="0">
                <a:latin typeface="Arial" pitchFamily="34"/>
              </a:rPr>
              <a:t> </a:t>
            </a:r>
            <a:r>
              <a:rPr lang="en-US" sz="1800" dirty="0" err="1">
                <a:latin typeface="Arial" pitchFamily="34"/>
              </a:rPr>
              <a:t>và</a:t>
            </a:r>
            <a:r>
              <a:rPr lang="en-US" sz="1800" dirty="0">
                <a:latin typeface="Arial" pitchFamily="34"/>
              </a:rPr>
              <a:t> </a:t>
            </a:r>
            <a:r>
              <a:rPr lang="en-US" sz="1800" dirty="0" err="1">
                <a:latin typeface="Arial" pitchFamily="34"/>
              </a:rPr>
              <a:t>tối</a:t>
            </a:r>
            <a:r>
              <a:rPr lang="en-US" sz="1800" dirty="0">
                <a:latin typeface="Arial" pitchFamily="34"/>
              </a:rPr>
              <a:t> </a:t>
            </a:r>
            <a:r>
              <a:rPr lang="en-US" sz="1800" dirty="0" err="1">
                <a:latin typeface="Arial" pitchFamily="34"/>
              </a:rPr>
              <a:t>ưu</a:t>
            </a:r>
            <a:r>
              <a:rPr lang="en-US" sz="1800" dirty="0">
                <a:latin typeface="Arial" pitchFamily="34"/>
              </a:rPr>
              <a:t> </a:t>
            </a:r>
            <a:r>
              <a:rPr lang="en-US" sz="1800" dirty="0" err="1">
                <a:latin typeface="Arial" pitchFamily="34"/>
              </a:rPr>
              <a:t>hóa</a:t>
            </a:r>
            <a:r>
              <a:rPr lang="en-US" sz="1800" dirty="0">
                <a:latin typeface="Arial" pitchFamily="34"/>
              </a:rPr>
              <a:t> </a:t>
            </a:r>
            <a:r>
              <a:rPr lang="en-US" sz="1800" dirty="0" err="1">
                <a:latin typeface="Arial" pitchFamily="34"/>
              </a:rPr>
              <a:t>việc</a:t>
            </a:r>
            <a:r>
              <a:rPr lang="en-US" sz="1800" dirty="0">
                <a:latin typeface="Arial" pitchFamily="34"/>
              </a:rPr>
              <a:t> </a:t>
            </a:r>
            <a:r>
              <a:rPr lang="en-US" sz="1800" dirty="0" err="1">
                <a:latin typeface="Arial" pitchFamily="34"/>
              </a:rPr>
              <a:t>sử</a:t>
            </a:r>
            <a:r>
              <a:rPr lang="en-US" sz="1800" dirty="0">
                <a:latin typeface="Arial" pitchFamily="34"/>
              </a:rPr>
              <a:t> </a:t>
            </a:r>
            <a:r>
              <a:rPr lang="en-US" sz="1800" dirty="0" err="1">
                <a:latin typeface="Arial" pitchFamily="34"/>
              </a:rPr>
              <a:t>dụng</a:t>
            </a:r>
            <a:r>
              <a:rPr lang="en-US" sz="1800" dirty="0">
                <a:latin typeface="Arial" pitchFamily="34"/>
              </a:rPr>
              <a:t> </a:t>
            </a:r>
            <a:r>
              <a:rPr lang="en-US" sz="1800" dirty="0" err="1">
                <a:latin typeface="Arial" pitchFamily="34"/>
              </a:rPr>
              <a:t>năng</a:t>
            </a:r>
            <a:r>
              <a:rPr lang="en-US" sz="1800" dirty="0">
                <a:latin typeface="Arial" pitchFamily="34"/>
              </a:rPr>
              <a:t> </a:t>
            </a:r>
            <a:r>
              <a:rPr lang="en-US" sz="1800" dirty="0" err="1">
                <a:latin typeface="Arial" pitchFamily="34"/>
              </a:rPr>
              <a:t>lượng</a:t>
            </a:r>
            <a:r>
              <a:rPr lang="en-US" sz="1800" dirty="0">
                <a:latin typeface="Arial" pitchFamily="34"/>
              </a:rPr>
              <a:t> </a:t>
            </a:r>
            <a:r>
              <a:rPr lang="en-US" sz="1800" dirty="0" err="1">
                <a:latin typeface="Arial" pitchFamily="34"/>
              </a:rPr>
              <a:t>trong</a:t>
            </a:r>
            <a:r>
              <a:rPr lang="en-US" sz="1800" dirty="0">
                <a:latin typeface="Arial" pitchFamily="34"/>
              </a:rPr>
              <a:t> </a:t>
            </a:r>
            <a:r>
              <a:rPr lang="en-US" sz="1800" dirty="0" err="1">
                <a:latin typeface="Arial" pitchFamily="34"/>
              </a:rPr>
              <a:t>sản</a:t>
            </a:r>
            <a:r>
              <a:rPr lang="en-US" sz="1800" dirty="0">
                <a:latin typeface="Arial" pitchFamily="34"/>
              </a:rPr>
              <a:t> </a:t>
            </a:r>
            <a:r>
              <a:rPr lang="en-US" sz="1800" dirty="0" err="1">
                <a:latin typeface="Arial" pitchFamily="34"/>
              </a:rPr>
              <a:t>xuất</a:t>
            </a:r>
            <a:r>
              <a:rPr lang="en-US" sz="1800" dirty="0">
                <a:latin typeface="Arial" pitchFamily="34"/>
              </a:rPr>
              <a:t>. </a:t>
            </a:r>
          </a:p>
          <a:p>
            <a:pPr marL="0" lvl="0" indent="0" algn="just" defTabSz="1219169" hangingPunct="0">
              <a:spcBef>
                <a:spcPts val="1200"/>
              </a:spcBef>
              <a:spcAft>
                <a:spcPts val="600"/>
              </a:spcAft>
              <a:buNone/>
            </a:pPr>
            <a:r>
              <a:rPr lang="vi-VN" sz="1800" b="1" dirty="0">
                <a:latin typeface="Arial" pitchFamily="34"/>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pic>
        <p:nvPicPr>
          <p:cNvPr id="4" name="Picture 4">
            <a:extLst>
              <a:ext uri="{FF2B5EF4-FFF2-40B4-BE49-F238E27FC236}">
                <a16:creationId xmlns:a16="http://schemas.microsoft.com/office/drawing/2014/main" id="{2BB22FC7-0DC4-392D-1949-634C90BEBB0C}"/>
              </a:ext>
            </a:extLst>
          </p:cNvPr>
          <p:cNvPicPr>
            <a:picLocks noChangeAspect="1"/>
          </p:cNvPicPr>
          <p:nvPr/>
        </p:nvPicPr>
        <p:blipFill>
          <a:blip r:embed="rId2"/>
          <a:stretch>
            <a:fillRect/>
          </a:stretch>
        </p:blipFill>
        <p:spPr>
          <a:xfrm>
            <a:off x="8599749" y="1573462"/>
            <a:ext cx="3465594" cy="1760046"/>
          </a:xfrm>
          <a:prstGeom prst="rect">
            <a:avLst/>
          </a:prstGeom>
          <a:noFill/>
          <a:ln cap="flat">
            <a:noFill/>
          </a:ln>
        </p:spPr>
      </p:pic>
      <p:pic>
        <p:nvPicPr>
          <p:cNvPr id="5" name="Picture 8">
            <a:extLst>
              <a:ext uri="{FF2B5EF4-FFF2-40B4-BE49-F238E27FC236}">
                <a16:creationId xmlns:a16="http://schemas.microsoft.com/office/drawing/2014/main" id="{8E4D110A-2A55-8A48-F85A-C77BD5C145F0}"/>
              </a:ext>
            </a:extLst>
          </p:cNvPr>
          <p:cNvPicPr>
            <a:picLocks noChangeAspect="1"/>
          </p:cNvPicPr>
          <p:nvPr/>
        </p:nvPicPr>
        <p:blipFill>
          <a:blip r:embed="rId3"/>
          <a:stretch>
            <a:fillRect/>
          </a:stretch>
        </p:blipFill>
        <p:spPr>
          <a:xfrm>
            <a:off x="8599749" y="3758677"/>
            <a:ext cx="3465594" cy="2190856"/>
          </a:xfrm>
          <a:prstGeom prst="rect">
            <a:avLst/>
          </a:prstGeom>
          <a:noFill/>
          <a:ln cap="flat">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1768">
    <p:spTree>
      <p:nvGrpSpPr>
        <p:cNvPr id="1" name=""/>
        <p:cNvGrpSpPr/>
        <p:nvPr/>
      </p:nvGrpSpPr>
      <p:grpSpPr>
        <a:xfrm>
          <a:off x="0" y="0"/>
          <a:ext cx="0" cy="0"/>
          <a:chOff x="0" y="0"/>
          <a:chExt cx="0" cy="0"/>
        </a:xfrm>
      </p:grpSpPr>
      <p:pic>
        <p:nvPicPr>
          <p:cNvPr id="3" name="Picture 2" descr="Sản xuất xanh tăng lợi thế cho doanh nghiệp ngành nhựa">
            <a:extLst>
              <a:ext uri="{FF2B5EF4-FFF2-40B4-BE49-F238E27FC236}">
                <a16:creationId xmlns:a16="http://schemas.microsoft.com/office/drawing/2014/main" id="{E0FC29F6-2E65-DA05-ADFD-0E5DEC36E071}"/>
              </a:ext>
            </a:extLst>
          </p:cNvPr>
          <p:cNvPicPr>
            <a:picLocks noChangeAspect="1"/>
          </p:cNvPicPr>
          <p:nvPr/>
        </p:nvPicPr>
        <p:blipFill>
          <a:blip r:embed="rId2"/>
          <a:srcRect/>
          <a:stretch>
            <a:fillRect/>
          </a:stretch>
        </p:blipFill>
        <p:spPr>
          <a:xfrm>
            <a:off x="568202" y="1206438"/>
            <a:ext cx="11434744" cy="5651562"/>
          </a:xfrm>
          <a:prstGeom prst="rect">
            <a:avLst/>
          </a:prstGeom>
          <a:noFill/>
          <a:ln cap="flat">
            <a:noFill/>
          </a:ln>
        </p:spPr>
      </p:pic>
      <p:sp>
        <p:nvSpPr>
          <p:cNvPr id="2" name="Subtitle 2">
            <a:extLst>
              <a:ext uri="{FF2B5EF4-FFF2-40B4-BE49-F238E27FC236}">
                <a16:creationId xmlns:a16="http://schemas.microsoft.com/office/drawing/2014/main" id="{B2D83642-4865-3C58-D2E2-42687D079FD8}"/>
              </a:ext>
            </a:extLst>
          </p:cNvPr>
          <p:cNvSpPr txBox="1"/>
          <p:nvPr/>
        </p:nvSpPr>
        <p:spPr>
          <a:xfrm>
            <a:off x="1919217" y="5272476"/>
            <a:ext cx="7685202" cy="558003"/>
          </a:xfrm>
          <a:prstGeom prst="rect">
            <a:avLst/>
          </a:prstGeom>
          <a:solidFill>
            <a:schemeClr val="bg1"/>
          </a:solidFill>
          <a:ln cap="flat">
            <a:noFill/>
          </a:ln>
        </p:spPr>
        <p:txBody>
          <a:bodyPr vert="horz" wrap="square" lIns="91421" tIns="91421" rIns="91421" bIns="91421" anchor="t" anchorCtr="1" compatLnSpc="1">
            <a:noAutofit/>
          </a:bodyPr>
          <a:lstStyle/>
          <a:p>
            <a:pPr marL="53977"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200" b="1" i="0" u="none" strike="noStrike" kern="0" cap="none" spc="0" baseline="0" dirty="0" err="1">
                <a:solidFill>
                  <a:srgbClr val="337177"/>
                </a:solidFill>
                <a:uFillTx/>
                <a:latin typeface="Arial"/>
                <a:ea typeface="Roboto"/>
                <a:cs typeface="Roboto"/>
              </a:rPr>
              <a:t>Ngành</a:t>
            </a:r>
            <a:r>
              <a:rPr lang="en-US" sz="3200" b="1" i="0" u="none" strike="noStrike" kern="0" cap="none" spc="0" baseline="0" dirty="0">
                <a:solidFill>
                  <a:srgbClr val="337177"/>
                </a:solidFill>
                <a:uFillTx/>
                <a:latin typeface="Arial"/>
                <a:ea typeface="Roboto"/>
                <a:cs typeface="Roboto"/>
              </a:rPr>
              <a:t> </a:t>
            </a:r>
            <a:r>
              <a:rPr lang="en-US" sz="3200" b="1" i="0" u="none" strike="noStrike" kern="0" cap="none" spc="0" baseline="0" dirty="0" err="1">
                <a:solidFill>
                  <a:srgbClr val="337177"/>
                </a:solidFill>
                <a:uFillTx/>
                <a:latin typeface="Arial"/>
                <a:ea typeface="Roboto"/>
                <a:cs typeface="Roboto"/>
              </a:rPr>
              <a:t>công</a:t>
            </a:r>
            <a:r>
              <a:rPr lang="en-US" sz="3200" b="1" i="0" u="none" strike="noStrike" kern="0" cap="none" spc="0" baseline="0" dirty="0">
                <a:solidFill>
                  <a:srgbClr val="337177"/>
                </a:solidFill>
                <a:uFillTx/>
                <a:latin typeface="Arial"/>
                <a:ea typeface="Roboto"/>
                <a:cs typeface="Roboto"/>
              </a:rPr>
              <a:t> </a:t>
            </a:r>
            <a:r>
              <a:rPr lang="en-US" sz="3200" b="1" i="0" u="none" strike="noStrike" kern="0" cap="none" spc="0" baseline="0" dirty="0" err="1">
                <a:solidFill>
                  <a:srgbClr val="337177"/>
                </a:solidFill>
                <a:uFillTx/>
                <a:latin typeface="Arial"/>
                <a:ea typeface="Roboto"/>
                <a:cs typeface="Roboto"/>
              </a:rPr>
              <a:t>nghiệp</a:t>
            </a:r>
            <a:r>
              <a:rPr lang="en-US" sz="3200" b="1" i="0" u="none" strike="noStrike" kern="0" cap="none" spc="0" baseline="0" dirty="0">
                <a:solidFill>
                  <a:srgbClr val="337177"/>
                </a:solidFill>
                <a:uFillTx/>
                <a:latin typeface="Arial"/>
                <a:ea typeface="Roboto"/>
                <a:cs typeface="Roboto"/>
              </a:rPr>
              <a:t> </a:t>
            </a:r>
            <a:r>
              <a:rPr lang="en-US" sz="3200" b="1" i="0" u="none" strike="noStrike" kern="0" cap="none" spc="0" baseline="0" dirty="0" err="1">
                <a:solidFill>
                  <a:srgbClr val="337177"/>
                </a:solidFill>
                <a:uFillTx/>
                <a:latin typeface="Arial"/>
                <a:ea typeface="Roboto"/>
                <a:cs typeface="Roboto"/>
              </a:rPr>
              <a:t>Nhựa</a:t>
            </a:r>
            <a:r>
              <a:rPr lang="en-US" sz="3200" b="1" i="0" u="none" strike="noStrike" kern="0" cap="none" spc="0" baseline="0" dirty="0">
                <a:solidFill>
                  <a:srgbClr val="337177"/>
                </a:solidFill>
                <a:uFillTx/>
                <a:latin typeface="Arial"/>
                <a:ea typeface="Roboto"/>
                <a:cs typeface="Roboto"/>
              </a:rPr>
              <a:t> </a:t>
            </a:r>
            <a:r>
              <a:rPr lang="en-US" sz="3200" b="1" i="0" u="none" strike="noStrike" kern="0" cap="none" spc="0" baseline="0" dirty="0" err="1">
                <a:solidFill>
                  <a:srgbClr val="337177"/>
                </a:solidFill>
                <a:uFillTx/>
                <a:latin typeface="Arial"/>
                <a:ea typeface="Roboto"/>
                <a:cs typeface="Roboto"/>
              </a:rPr>
              <a:t>tại</a:t>
            </a:r>
            <a:r>
              <a:rPr lang="en-US" sz="3200" b="1" i="0" u="none" strike="noStrike" kern="0" cap="none" spc="0" baseline="0" dirty="0">
                <a:solidFill>
                  <a:srgbClr val="337177"/>
                </a:solidFill>
                <a:uFillTx/>
                <a:latin typeface="Arial"/>
                <a:ea typeface="Roboto"/>
                <a:cs typeface="Roboto"/>
              </a:rPr>
              <a:t> Việt Nam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212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1624A-D0BB-4EB1-C23D-817D1EA6F919}"/>
              </a:ext>
            </a:extLst>
          </p:cNvPr>
          <p:cNvSpPr txBox="1">
            <a:spLocks noGrp="1"/>
          </p:cNvSpPr>
          <p:nvPr>
            <p:ph type="title" idx="4294967295"/>
          </p:nvPr>
        </p:nvSpPr>
        <p:spPr>
          <a:xfrm>
            <a:off x="3543782" y="1261641"/>
            <a:ext cx="5104435" cy="428264"/>
          </a:xfrm>
        </p:spPr>
        <p:txBody>
          <a:bodyPr>
            <a:noAutofit/>
          </a:bodyPr>
          <a:lstStyle/>
          <a:p>
            <a:pPr lvl="0"/>
            <a:r>
              <a:rPr lang="vi-VN" sz="2400" b="1" dirty="0">
                <a:solidFill>
                  <a:srgbClr val="337177"/>
                </a:solidFill>
                <a:latin typeface="+mn-lt"/>
              </a:rPr>
              <a:t>N</a:t>
            </a:r>
            <a:r>
              <a:rPr lang="en-US" sz="2400" b="1" dirty="0">
                <a:solidFill>
                  <a:srgbClr val="337177"/>
                </a:solidFill>
                <a:latin typeface="+mn-lt"/>
              </a:rPr>
              <a:t>GÀNH SẢN XUẤT NHỰA </a:t>
            </a:r>
            <a:r>
              <a:rPr lang="en-US" sz="2400" b="1" dirty="0" err="1">
                <a:solidFill>
                  <a:srgbClr val="337177"/>
                </a:solidFill>
                <a:latin typeface="+mn-lt"/>
              </a:rPr>
              <a:t>Ở</a:t>
            </a:r>
            <a:r>
              <a:rPr lang="en-US" sz="2400" b="1" dirty="0">
                <a:solidFill>
                  <a:srgbClr val="337177"/>
                </a:solidFill>
                <a:latin typeface="+mn-lt"/>
              </a:rPr>
              <a:t> VIỆT NAM</a:t>
            </a:r>
          </a:p>
        </p:txBody>
      </p:sp>
      <p:sp>
        <p:nvSpPr>
          <p:cNvPr id="3" name="Rectangle 1">
            <a:extLst>
              <a:ext uri="{FF2B5EF4-FFF2-40B4-BE49-F238E27FC236}">
                <a16:creationId xmlns:a16="http://schemas.microsoft.com/office/drawing/2014/main" id="{1F472661-BC72-4E47-F2AE-CCF49BFEA2E4}"/>
              </a:ext>
            </a:extLst>
          </p:cNvPr>
          <p:cNvSpPr txBox="1">
            <a:spLocks noGrp="1"/>
          </p:cNvSpPr>
          <p:nvPr>
            <p:ph type="body" idx="4294967295"/>
          </p:nvPr>
        </p:nvSpPr>
        <p:spPr>
          <a:xfrm>
            <a:off x="665260" y="1897712"/>
            <a:ext cx="10861480" cy="4327794"/>
          </a:xfrm>
          <a:prstGeom prst="rect">
            <a:avLst/>
          </a:prstGeom>
        </p:spPr>
        <p:txBody>
          <a:bodyPr lIns="121916" tIns="60963" rIns="121916" bIns="60963" anchor="ctr">
            <a:spAutoFit/>
          </a:bodyPr>
          <a:lstStyle/>
          <a:p>
            <a:pPr marL="0" lvl="0" indent="0" hangingPunct="0">
              <a:lnSpc>
                <a:spcPct val="130000"/>
              </a:lnSpc>
              <a:buNone/>
            </a:pPr>
            <a:r>
              <a:rPr lang="en-US" sz="1800" b="1" dirty="0" err="1"/>
              <a:t>Tổng</a:t>
            </a:r>
            <a:r>
              <a:rPr lang="en-US" sz="1800" b="1" dirty="0"/>
              <a:t> </a:t>
            </a:r>
            <a:r>
              <a:rPr lang="en-US" sz="1800" b="1" dirty="0" err="1"/>
              <a:t>quan</a:t>
            </a:r>
            <a:r>
              <a:rPr lang="en-US" sz="1800" b="1" dirty="0"/>
              <a:t>:</a:t>
            </a:r>
          </a:p>
          <a:p>
            <a:pPr marL="914400" lvl="0" indent="-277813" hangingPunct="0">
              <a:lnSpc>
                <a:spcPct val="130000"/>
              </a:lnSpc>
              <a:buSzPct val="100000"/>
              <a:buFont typeface="Wingdings" pitchFamily="2"/>
              <a:buChar char="Ø"/>
            </a:pPr>
            <a:r>
              <a:rPr lang="en-US" sz="1800" dirty="0"/>
              <a:t> </a:t>
            </a:r>
            <a:r>
              <a:rPr lang="vi-VN" sz="1800" dirty="0">
                <a:latin typeface="Arial" pitchFamily="34"/>
              </a:rPr>
              <a:t>Ngành sản xuất nhựa Việt Nam đã và đang phát triển mạnh mẽ, đóng góp quan trọng vào nền kinh tế quốc gia.</a:t>
            </a:r>
          </a:p>
          <a:p>
            <a:pPr marL="914400" lvl="0" indent="-277813" hangingPunct="0">
              <a:lnSpc>
                <a:spcPct val="130000"/>
              </a:lnSpc>
              <a:buSzPct val="100000"/>
              <a:buFont typeface="Wingdings" pitchFamily="2"/>
              <a:buChar char="Ø"/>
            </a:pPr>
            <a:r>
              <a:rPr lang="en-US" sz="1800" dirty="0"/>
              <a:t> </a:t>
            </a:r>
            <a:r>
              <a:rPr lang="vi-VN" sz="1800" dirty="0">
                <a:latin typeface="Arial" pitchFamily="34"/>
              </a:rPr>
              <a:t>Sự tăng trưởng này được thúc đẩy bởi nhu cầu tiêu dùng trong nước và xuất khẩu ngày càng tăng.</a:t>
            </a:r>
          </a:p>
          <a:p>
            <a:pPr marL="0" lvl="0" indent="0" hangingPunct="0">
              <a:lnSpc>
                <a:spcPct val="130000"/>
              </a:lnSpc>
              <a:buNone/>
            </a:pPr>
            <a:r>
              <a:rPr lang="vi-VN" sz="1800" b="1" dirty="0">
                <a:latin typeface="Arial" pitchFamily="34"/>
              </a:rPr>
              <a:t>Số lượng doanh nghiệp: </a:t>
            </a:r>
            <a:r>
              <a:rPr lang="vi-VN" sz="1800" dirty="0">
                <a:latin typeface="Arial" pitchFamily="34"/>
              </a:rPr>
              <a:t>Hơn 2.000 doanh nghiệp hoạt động trong lĩnh vực sản xuất nhựa.</a:t>
            </a:r>
          </a:p>
          <a:p>
            <a:pPr marL="0" lvl="0" indent="0" hangingPunct="0">
              <a:lnSpc>
                <a:spcPct val="130000"/>
              </a:lnSpc>
              <a:buNone/>
            </a:pPr>
            <a:r>
              <a:rPr lang="vi-VN" sz="1800" b="1" dirty="0">
                <a:latin typeface="Arial" pitchFamily="34"/>
              </a:rPr>
              <a:t>Tăng trưởng sản lượng:</a:t>
            </a:r>
          </a:p>
          <a:p>
            <a:pPr marL="952484" lvl="1" indent="-342900" hangingPunct="0">
              <a:lnSpc>
                <a:spcPct val="130000"/>
              </a:lnSpc>
              <a:spcBef>
                <a:spcPts val="0"/>
              </a:spcBef>
              <a:buSzPct val="100000"/>
              <a:buFont typeface="Wingdings" pitchFamily="2"/>
              <a:buChar char="Ø"/>
            </a:pPr>
            <a:r>
              <a:rPr lang="vi-VN" sz="1800" kern="0" dirty="0">
                <a:solidFill>
                  <a:srgbClr val="000000"/>
                </a:solidFill>
                <a:latin typeface="Arial" pitchFamily="34"/>
                <a:ea typeface="Roboto"/>
                <a:cs typeface="Roboto"/>
              </a:rPr>
              <a:t>Năm 2020: 7,9 triệu tấn, tăng 6,8% so với năm 2019.</a:t>
            </a:r>
          </a:p>
          <a:p>
            <a:pPr marL="952484" lvl="1" indent="-342900" hangingPunct="0">
              <a:lnSpc>
                <a:spcPct val="130000"/>
              </a:lnSpc>
              <a:spcBef>
                <a:spcPts val="0"/>
              </a:spcBef>
              <a:buSzPct val="100000"/>
              <a:buFont typeface="Wingdings" pitchFamily="2"/>
              <a:buChar char="Ø"/>
            </a:pPr>
            <a:r>
              <a:rPr lang="vi-VN" sz="1800" kern="0" dirty="0">
                <a:solidFill>
                  <a:srgbClr val="000000"/>
                </a:solidFill>
                <a:latin typeface="Arial" pitchFamily="34"/>
                <a:ea typeface="Roboto"/>
                <a:cs typeface="Roboto"/>
              </a:rPr>
              <a:t>Năm 2022: 9,54 triệu tấn, tăng 1,9% so với năm 2021.</a:t>
            </a:r>
          </a:p>
          <a:p>
            <a:pPr marL="0" lvl="0" indent="0" hangingPunct="0">
              <a:lnSpc>
                <a:spcPct val="130000"/>
              </a:lnSpc>
              <a:buNone/>
            </a:pPr>
            <a:r>
              <a:rPr lang="vi-VN" sz="1800" b="1" dirty="0">
                <a:latin typeface="Arial" pitchFamily="34"/>
              </a:rPr>
              <a:t>Doanh thu: </a:t>
            </a:r>
            <a:r>
              <a:rPr lang="vi-VN" sz="1800" dirty="0">
                <a:latin typeface="Arial" pitchFamily="34"/>
              </a:rPr>
              <a:t>Năm 2022: 25,18 tỷ USD, tăng 5,68% so với năm 2021.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212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C7C88-1F65-E5C2-D65C-F9CB88EB6877}"/>
              </a:ext>
            </a:extLst>
          </p:cNvPr>
          <p:cNvSpPr txBox="1">
            <a:spLocks noGrp="1"/>
          </p:cNvSpPr>
          <p:nvPr>
            <p:ph type="title" idx="4294967295"/>
          </p:nvPr>
        </p:nvSpPr>
        <p:spPr>
          <a:xfrm>
            <a:off x="2814575" y="1151030"/>
            <a:ext cx="6562846" cy="237932"/>
          </a:xfrm>
        </p:spPr>
        <p:txBody>
          <a:bodyPr>
            <a:noAutofit/>
          </a:bodyPr>
          <a:lstStyle/>
          <a:p>
            <a:pPr lvl="0"/>
            <a:r>
              <a:rPr lang="vi-VN" sz="2400" b="1" dirty="0">
                <a:solidFill>
                  <a:srgbClr val="337177"/>
                </a:solidFill>
                <a:latin typeface="+mn-lt"/>
              </a:rPr>
              <a:t>N</a:t>
            </a:r>
            <a:r>
              <a:rPr lang="en-US" sz="2400" b="1" dirty="0">
                <a:solidFill>
                  <a:srgbClr val="337177"/>
                </a:solidFill>
                <a:latin typeface="+mn-lt"/>
              </a:rPr>
              <a:t>GÀNH SẢN XUẤT NHỰA </a:t>
            </a:r>
            <a:r>
              <a:rPr lang="en-US" sz="2400" b="1" dirty="0" err="1">
                <a:solidFill>
                  <a:srgbClr val="337177"/>
                </a:solidFill>
                <a:latin typeface="+mn-lt"/>
              </a:rPr>
              <a:t>Ở</a:t>
            </a:r>
            <a:r>
              <a:rPr lang="en-US" sz="2400" b="1" dirty="0">
                <a:solidFill>
                  <a:srgbClr val="337177"/>
                </a:solidFill>
                <a:latin typeface="+mn-lt"/>
              </a:rPr>
              <a:t> VIỆT NAM</a:t>
            </a:r>
          </a:p>
        </p:txBody>
      </p:sp>
      <p:sp>
        <p:nvSpPr>
          <p:cNvPr id="3" name="Rectangle 1">
            <a:extLst>
              <a:ext uri="{FF2B5EF4-FFF2-40B4-BE49-F238E27FC236}">
                <a16:creationId xmlns:a16="http://schemas.microsoft.com/office/drawing/2014/main" id="{4688D46C-0972-C881-C56F-8F9A8005E821}"/>
              </a:ext>
            </a:extLst>
          </p:cNvPr>
          <p:cNvSpPr txBox="1">
            <a:spLocks noGrp="1"/>
          </p:cNvSpPr>
          <p:nvPr>
            <p:ph type="body" idx="4294967295"/>
          </p:nvPr>
        </p:nvSpPr>
        <p:spPr>
          <a:xfrm>
            <a:off x="324593" y="2449417"/>
            <a:ext cx="5597234" cy="2677662"/>
          </a:xfrm>
          <a:prstGeom prst="rect">
            <a:avLst/>
          </a:prstGeom>
          <a:ln w="9528">
            <a:solidFill>
              <a:srgbClr val="4CA9B2"/>
            </a:solidFill>
            <a:prstDash val="solid"/>
            <a:miter/>
          </a:ln>
        </p:spPr>
        <p:txBody>
          <a:bodyPr lIns="121916" tIns="60963" rIns="121916" bIns="60963" anchor="ctr">
            <a:spAutoFit/>
          </a:bodyPr>
          <a:lstStyle/>
          <a:p>
            <a:pPr marL="0" lvl="0" indent="0" algn="ctr" hangingPunct="0">
              <a:spcBef>
                <a:spcPts val="800"/>
              </a:spcBef>
              <a:spcAft>
                <a:spcPts val="800"/>
              </a:spcAft>
              <a:buNone/>
            </a:pPr>
            <a:r>
              <a:rPr lang="vi-VN" sz="2000" b="1" dirty="0">
                <a:latin typeface="Arial" pitchFamily="34"/>
              </a:rPr>
              <a:t>Cơ cấu sản phẩm nhựa</a:t>
            </a:r>
          </a:p>
          <a:p>
            <a:pPr marL="380993" lvl="0" indent="-380993" hangingPunct="0">
              <a:spcBef>
                <a:spcPts val="800"/>
              </a:spcBef>
              <a:spcAft>
                <a:spcPts val="800"/>
              </a:spcAft>
              <a:buSzPct val="100000"/>
            </a:pPr>
            <a:r>
              <a:rPr lang="vi-VN" sz="2000" b="1" dirty="0">
                <a:latin typeface="Arial" pitchFamily="34"/>
              </a:rPr>
              <a:t>Nhựa bao bì: </a:t>
            </a:r>
            <a:r>
              <a:rPr lang="vi-VN" sz="2000" dirty="0">
                <a:latin typeface="Arial" pitchFamily="34"/>
              </a:rPr>
              <a:t>Chiếm 35-40% tổng sản lượng.</a:t>
            </a:r>
          </a:p>
          <a:p>
            <a:pPr marL="380993" lvl="0" indent="-380993" hangingPunct="0">
              <a:spcBef>
                <a:spcPts val="800"/>
              </a:spcBef>
              <a:spcAft>
                <a:spcPts val="800"/>
              </a:spcAft>
              <a:buSzPct val="100000"/>
            </a:pPr>
            <a:r>
              <a:rPr lang="vi-VN" sz="2000" b="1" dirty="0">
                <a:latin typeface="Arial" pitchFamily="34"/>
              </a:rPr>
              <a:t>Nhựa xây dựng: </a:t>
            </a:r>
            <a:r>
              <a:rPr lang="vi-VN" sz="2000" dirty="0">
                <a:latin typeface="Arial" pitchFamily="34"/>
              </a:rPr>
              <a:t>Chiếm khoảng 25% tổng sản lượng.</a:t>
            </a:r>
          </a:p>
          <a:p>
            <a:pPr marL="380993" lvl="0" indent="-380993" hangingPunct="0">
              <a:spcBef>
                <a:spcPts val="800"/>
              </a:spcBef>
              <a:spcAft>
                <a:spcPts val="800"/>
              </a:spcAft>
              <a:buSzPct val="100000"/>
            </a:pPr>
            <a:r>
              <a:rPr lang="vi-VN" sz="2000" b="1" dirty="0">
                <a:latin typeface="Arial" pitchFamily="34"/>
              </a:rPr>
              <a:t>Nhựa gia dụng và nhựa kỹ thuật: </a:t>
            </a:r>
            <a:r>
              <a:rPr lang="vi-VN" sz="2000" dirty="0">
                <a:latin typeface="Arial" pitchFamily="34"/>
              </a:rPr>
              <a:t>Phần còn lại, với tỷ trọng ngày càng tăng.</a:t>
            </a:r>
          </a:p>
        </p:txBody>
      </p:sp>
      <p:sp>
        <p:nvSpPr>
          <p:cNvPr id="4" name="Rectangle 1">
            <a:extLst>
              <a:ext uri="{FF2B5EF4-FFF2-40B4-BE49-F238E27FC236}">
                <a16:creationId xmlns:a16="http://schemas.microsoft.com/office/drawing/2014/main" id="{8C95E371-A025-1C5A-7C99-BAC0FD591356}"/>
              </a:ext>
            </a:extLst>
          </p:cNvPr>
          <p:cNvSpPr txBox="1"/>
          <p:nvPr/>
        </p:nvSpPr>
        <p:spPr>
          <a:xfrm>
            <a:off x="6096003" y="2157280"/>
            <a:ext cx="5898081" cy="3200882"/>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ctr" defTabSz="914400" rtl="0" fontAlgn="auto" hangingPunct="0">
              <a:lnSpc>
                <a:spcPct val="100000"/>
              </a:lnSpc>
              <a:spcBef>
                <a:spcPts val="800"/>
              </a:spcBef>
              <a:spcAft>
                <a:spcPts val="800"/>
              </a:spcAft>
              <a:buNone/>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Thị trường xuất khẩu</a:t>
            </a:r>
          </a:p>
          <a:p>
            <a:pPr marL="380993" marR="0" lvl="0" indent="-380993" algn="l" defTabSz="914400" rtl="0" fontAlgn="auto" hangingPunct="0">
              <a:lnSpc>
                <a:spcPct val="100000"/>
              </a:lnSpc>
              <a:spcBef>
                <a:spcPts val="800"/>
              </a:spcBef>
              <a:spcAft>
                <a:spcPts val="80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Hoa Kỳ: </a:t>
            </a:r>
            <a:r>
              <a:rPr lang="vi-VN" sz="2000" b="0" i="0" u="none" strike="noStrike" kern="0" cap="none" spc="0" baseline="0">
                <a:solidFill>
                  <a:srgbClr val="000000"/>
                </a:solidFill>
                <a:uFillTx/>
                <a:latin typeface="Arial" pitchFamily="34"/>
                <a:ea typeface="Roboto"/>
                <a:cs typeface="Roboto"/>
              </a:rPr>
              <a:t>Năm 2021: 1,85 tỷ USD, chiếm 37,5% tổng kim ngạch xuất khẩu sản phẩm nhựa.</a:t>
            </a:r>
          </a:p>
          <a:p>
            <a:pPr marL="380993" marR="0" lvl="0" indent="-380993" algn="l" defTabSz="914400" rtl="0" fontAlgn="auto" hangingPunct="0">
              <a:lnSpc>
                <a:spcPct val="100000"/>
              </a:lnSpc>
              <a:spcBef>
                <a:spcPts val="800"/>
              </a:spcBef>
              <a:spcAft>
                <a:spcPts val="80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Nhật Bản: </a:t>
            </a:r>
            <a:r>
              <a:rPr lang="vi-VN" sz="2000" b="0" i="0" u="none" strike="noStrike" kern="0" cap="none" spc="0" baseline="0">
                <a:solidFill>
                  <a:srgbClr val="000000"/>
                </a:solidFill>
                <a:uFillTx/>
                <a:latin typeface="Arial" pitchFamily="34"/>
                <a:ea typeface="Roboto"/>
                <a:cs typeface="Roboto"/>
              </a:rPr>
              <a:t>Năm 2021: 696,9 triệu USD, chiếm 14,13% tổng kim ngạch.</a:t>
            </a:r>
          </a:p>
          <a:p>
            <a:pPr marL="380993" marR="0" lvl="0" indent="-380993" algn="l" defTabSz="914400" rtl="0" fontAlgn="auto" hangingPunct="0">
              <a:lnSpc>
                <a:spcPct val="100000"/>
              </a:lnSpc>
              <a:spcBef>
                <a:spcPts val="800"/>
              </a:spcBef>
              <a:spcAft>
                <a:spcPts val="80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EU và ASEAN: </a:t>
            </a:r>
            <a:r>
              <a:rPr lang="vi-VN" sz="2000" b="0" i="0" u="none" strike="noStrike" kern="0" cap="none" spc="0" baseline="0">
                <a:solidFill>
                  <a:srgbClr val="000000"/>
                </a:solidFill>
                <a:uFillTx/>
                <a:latin typeface="Arial" pitchFamily="34"/>
                <a:ea typeface="Roboto"/>
                <a:cs typeface="Roboto"/>
              </a:rPr>
              <a:t>Kim ngạch xuất khẩu tăng trưởng ổn định qua các năm.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213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1C3EA-82C3-8DDC-C4F4-C8CCB0925EE2}"/>
              </a:ext>
            </a:extLst>
          </p:cNvPr>
          <p:cNvSpPr txBox="1">
            <a:spLocks noGrp="1"/>
          </p:cNvSpPr>
          <p:nvPr>
            <p:ph type="title" idx="4294967295"/>
          </p:nvPr>
        </p:nvSpPr>
        <p:spPr>
          <a:xfrm>
            <a:off x="956844" y="1200630"/>
            <a:ext cx="10972800" cy="495202"/>
          </a:xfrm>
        </p:spPr>
        <p:txBody>
          <a:bodyPr>
            <a:noAutofit/>
          </a:bodyPr>
          <a:lstStyle/>
          <a:p>
            <a:pPr lvl="0"/>
            <a:r>
              <a:rPr lang="vi-VN" sz="2400" b="1" dirty="0">
                <a:solidFill>
                  <a:srgbClr val="337177"/>
                </a:solidFill>
                <a:latin typeface="+mn-lt"/>
              </a:rPr>
              <a:t>N</a:t>
            </a:r>
            <a:r>
              <a:rPr lang="en-US" sz="2400" b="1" dirty="0">
                <a:solidFill>
                  <a:srgbClr val="337177"/>
                </a:solidFill>
                <a:latin typeface="+mn-lt"/>
              </a:rPr>
              <a:t>GÀNH SẢN XUẤT NHỰA </a:t>
            </a:r>
            <a:r>
              <a:rPr lang="en-US" sz="2400" b="1" dirty="0" err="1">
                <a:solidFill>
                  <a:srgbClr val="337177"/>
                </a:solidFill>
                <a:latin typeface="+mn-lt"/>
              </a:rPr>
              <a:t>Ở</a:t>
            </a:r>
            <a:r>
              <a:rPr lang="en-US" sz="2400" b="1" dirty="0">
                <a:solidFill>
                  <a:srgbClr val="337177"/>
                </a:solidFill>
                <a:latin typeface="+mn-lt"/>
              </a:rPr>
              <a:t> VIỆT NAM</a:t>
            </a:r>
          </a:p>
        </p:txBody>
      </p:sp>
      <p:sp>
        <p:nvSpPr>
          <p:cNvPr id="3" name="Rectangle 1">
            <a:extLst>
              <a:ext uri="{FF2B5EF4-FFF2-40B4-BE49-F238E27FC236}">
                <a16:creationId xmlns:a16="http://schemas.microsoft.com/office/drawing/2014/main" id="{6DBC4218-3199-40CF-F71D-222895F70A04}"/>
              </a:ext>
            </a:extLst>
          </p:cNvPr>
          <p:cNvSpPr txBox="1">
            <a:spLocks noGrp="1"/>
          </p:cNvSpPr>
          <p:nvPr>
            <p:ph type="body" idx="4294967295"/>
          </p:nvPr>
        </p:nvSpPr>
        <p:spPr>
          <a:xfrm>
            <a:off x="433059" y="2187659"/>
            <a:ext cx="5248756" cy="3129068"/>
          </a:xfrm>
          <a:prstGeom prst="rect">
            <a:avLst/>
          </a:prstGeom>
          <a:ln w="9528">
            <a:solidFill>
              <a:srgbClr val="4CA9B2"/>
            </a:solidFill>
            <a:prstDash val="solid"/>
            <a:miter/>
          </a:ln>
        </p:spPr>
        <p:txBody>
          <a:bodyPr lIns="121916" tIns="60963" rIns="121916" bIns="60963" anchor="ctr">
            <a:spAutoFit/>
          </a:bodyPr>
          <a:lstStyle/>
          <a:p>
            <a:pPr marL="0" lvl="0" indent="0" algn="ctr" hangingPunct="0">
              <a:buNone/>
            </a:pPr>
            <a:r>
              <a:rPr lang="vi-VN" sz="2000" b="1">
                <a:latin typeface="Arial" pitchFamily="34"/>
              </a:rPr>
              <a:t>Thuận lợi</a:t>
            </a:r>
          </a:p>
          <a:p>
            <a:pPr marL="380993" lvl="0" indent="-380993" hangingPunct="0">
              <a:buSzPct val="100000"/>
            </a:pPr>
            <a:r>
              <a:rPr lang="vi-VN" sz="2000" b="1">
                <a:latin typeface="Arial" pitchFamily="34"/>
              </a:rPr>
              <a:t>Năng lực cạnh tranh tốt: </a:t>
            </a:r>
            <a:r>
              <a:rPr lang="vi-VN" sz="2000">
                <a:latin typeface="Arial" pitchFamily="34"/>
              </a:rPr>
              <a:t>Sản phẩm đa dạng, chất lượng cao, giá cả cạnh tranh.</a:t>
            </a:r>
          </a:p>
          <a:p>
            <a:pPr marL="380993" lvl="0" indent="-380993" hangingPunct="0">
              <a:buSzPct val="100000"/>
            </a:pPr>
            <a:r>
              <a:rPr lang="vi-VN" sz="2000" b="1">
                <a:latin typeface="Arial" pitchFamily="34"/>
              </a:rPr>
              <a:t>Ưu đãi thuế quan: </a:t>
            </a:r>
            <a:r>
              <a:rPr lang="vi-VN" sz="2000">
                <a:latin typeface="Arial" pitchFamily="34"/>
              </a:rPr>
              <a:t>Hưởng lợi từ các hiệp định thương mại tự do (FTA) và GSP của EU.</a:t>
            </a:r>
          </a:p>
          <a:p>
            <a:pPr marL="380993" lvl="0" indent="-380993" hangingPunct="0">
              <a:buSzPct val="100000"/>
            </a:pPr>
            <a:r>
              <a:rPr lang="vi-VN" sz="2000" b="1">
                <a:latin typeface="Arial" pitchFamily="34"/>
              </a:rPr>
              <a:t>Nguồn nhân lực dồi dào: </a:t>
            </a:r>
            <a:r>
              <a:rPr lang="vi-VN" sz="2000">
                <a:latin typeface="Arial" pitchFamily="34"/>
              </a:rPr>
              <a:t>Lực lượng lao động trẻ, chi phí nhân công hợp lý.</a:t>
            </a:r>
          </a:p>
          <a:p>
            <a:pPr marL="380993" lvl="0" indent="-380993" hangingPunct="0">
              <a:buSzPct val="100000"/>
            </a:pPr>
            <a:endParaRPr lang="en-US" sz="2000">
              <a:latin typeface="Arial" pitchFamily="34"/>
            </a:endParaRPr>
          </a:p>
        </p:txBody>
      </p:sp>
      <p:sp>
        <p:nvSpPr>
          <p:cNvPr id="4" name="Rectangle 1">
            <a:extLst>
              <a:ext uri="{FF2B5EF4-FFF2-40B4-BE49-F238E27FC236}">
                <a16:creationId xmlns:a16="http://schemas.microsoft.com/office/drawing/2014/main" id="{A75B050C-2C0B-6C7F-0FB7-7CD0EF18E7B2}"/>
              </a:ext>
            </a:extLst>
          </p:cNvPr>
          <p:cNvSpPr txBox="1"/>
          <p:nvPr/>
        </p:nvSpPr>
        <p:spPr>
          <a:xfrm>
            <a:off x="6301834" y="2336420"/>
            <a:ext cx="5520433" cy="3200882"/>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Thách thức</a:t>
            </a:r>
          </a:p>
          <a:p>
            <a:pPr marL="380993" marR="0" lvl="0" indent="-380993" algn="l" defTabSz="914400" rtl="0" fontAlgn="auto" hangingPunct="0">
              <a:lnSpc>
                <a:spcPct val="100000"/>
              </a:lnSpc>
              <a:spcBef>
                <a:spcPts val="0"/>
              </a:spcBef>
              <a:spcAft>
                <a:spcPts val="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Phụ thuộc nguyên liệu nhập khẩu: </a:t>
            </a:r>
            <a:r>
              <a:rPr lang="vi-VN" sz="2000" b="0" i="0" u="none" strike="noStrike" kern="0" cap="none" spc="0" baseline="0">
                <a:solidFill>
                  <a:srgbClr val="000000"/>
                </a:solidFill>
                <a:uFillTx/>
                <a:latin typeface="Arial" pitchFamily="34"/>
                <a:ea typeface="Roboto"/>
                <a:cs typeface="Roboto"/>
              </a:rPr>
              <a:t>Phần lớn nguyên liệu nhựa phải nhập khẩu, gây biến động chi phí.</a:t>
            </a:r>
          </a:p>
          <a:p>
            <a:pPr marL="380993" marR="0" lvl="0" indent="-380993" algn="l" defTabSz="914400" rtl="0" fontAlgn="auto" hangingPunct="0">
              <a:lnSpc>
                <a:spcPct val="100000"/>
              </a:lnSpc>
              <a:spcBef>
                <a:spcPts val="0"/>
              </a:spcBef>
              <a:spcAft>
                <a:spcPts val="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Cạnh tranh quốc tế: </a:t>
            </a:r>
            <a:r>
              <a:rPr lang="vi-VN" sz="2000" b="0" i="0" u="none" strike="noStrike" kern="0" cap="none" spc="0" baseline="0">
                <a:solidFill>
                  <a:srgbClr val="000000"/>
                </a:solidFill>
                <a:uFillTx/>
                <a:latin typeface="Arial" pitchFamily="34"/>
                <a:ea typeface="Roboto"/>
                <a:cs typeface="Roboto"/>
              </a:rPr>
              <a:t>Đối mặt với sự cạnh tranh từ Trung Quốc, Thái Lan, Malaysia.</a:t>
            </a:r>
          </a:p>
          <a:p>
            <a:pPr marL="380993" marR="0" lvl="0" indent="-380993" algn="l" defTabSz="914400" rtl="0" fontAlgn="auto" hangingPunct="0">
              <a:lnSpc>
                <a:spcPct val="100000"/>
              </a:lnSpc>
              <a:spcBef>
                <a:spcPts val="0"/>
              </a:spcBef>
              <a:spcAft>
                <a:spcPts val="0"/>
              </a:spcAft>
              <a:buSzPct val="100000"/>
              <a:buFont typeface="Roboto"/>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Áp lực môi trường: </a:t>
            </a:r>
            <a:r>
              <a:rPr lang="vi-VN" sz="2000" b="0" i="0" u="none" strike="noStrike" kern="0" cap="none" spc="0" baseline="0">
                <a:solidFill>
                  <a:srgbClr val="000000"/>
                </a:solidFill>
                <a:uFillTx/>
                <a:latin typeface="Arial" pitchFamily="34"/>
                <a:ea typeface="Roboto"/>
                <a:cs typeface="Roboto"/>
              </a:rPr>
              <a:t>Xu hướng hạn chế sử dụng nhựa và yêu cầu sản phẩm thân thiện với môi trường.</a:t>
            </a:r>
          </a:p>
          <a:p>
            <a:pPr marL="380993" marR="0" lvl="0" indent="-380993" algn="l" defTabSz="914400" rtl="0" fontAlgn="auto" hangingPunct="0">
              <a:lnSpc>
                <a:spcPct val="100000"/>
              </a:lnSpc>
              <a:spcBef>
                <a:spcPts val="0"/>
              </a:spcBef>
              <a:spcAft>
                <a:spcPts val="0"/>
              </a:spcAft>
              <a:buSzPct val="100000"/>
              <a:buFont typeface="Roboto"/>
              <a:buChar char="●"/>
              <a:tabLst/>
              <a:defRPr sz="1800" b="0" i="0" u="none" strike="noStrike" kern="0" cap="none" spc="0" baseline="0">
                <a:solidFill>
                  <a:srgbClr val="000000"/>
                </a:solidFill>
                <a:uFillTx/>
              </a:defRPr>
            </a:pPr>
            <a:endParaRPr lang="en-US" sz="2000" b="0" i="0" u="none" strike="noStrike" kern="0" cap="none" spc="0" baseline="0">
              <a:solidFill>
                <a:srgbClr val="000000"/>
              </a:solidFill>
              <a:uFillTx/>
              <a:latin typeface="Arial" pitchFamily="34"/>
              <a:ea typeface="Roboto"/>
              <a:cs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213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15908-36CB-3619-7B58-714289364D48}"/>
              </a:ext>
            </a:extLst>
          </p:cNvPr>
          <p:cNvSpPr txBox="1">
            <a:spLocks noGrp="1"/>
          </p:cNvSpPr>
          <p:nvPr>
            <p:ph type="title" idx="4294967295"/>
          </p:nvPr>
        </p:nvSpPr>
        <p:spPr>
          <a:xfrm>
            <a:off x="2755426" y="1138112"/>
            <a:ext cx="6423949" cy="405114"/>
          </a:xfrm>
        </p:spPr>
        <p:txBody>
          <a:bodyPr>
            <a:noAutofit/>
          </a:bodyPr>
          <a:lstStyle/>
          <a:p>
            <a:pPr lvl="0"/>
            <a:r>
              <a:rPr lang="vi-VN" sz="2400" b="1" dirty="0">
                <a:solidFill>
                  <a:srgbClr val="337177"/>
                </a:solidFill>
                <a:latin typeface="+mn-lt"/>
              </a:rPr>
              <a:t>N</a:t>
            </a:r>
            <a:r>
              <a:rPr lang="en-US" sz="2400" b="1" dirty="0">
                <a:solidFill>
                  <a:srgbClr val="337177"/>
                </a:solidFill>
                <a:latin typeface="+mn-lt"/>
              </a:rPr>
              <a:t>GÀNH SẢN XUẤT NHỰA </a:t>
            </a:r>
            <a:r>
              <a:rPr lang="en-US" sz="2400" b="1" dirty="0" err="1">
                <a:solidFill>
                  <a:srgbClr val="337177"/>
                </a:solidFill>
                <a:latin typeface="+mn-lt"/>
              </a:rPr>
              <a:t>Ở</a:t>
            </a:r>
            <a:r>
              <a:rPr lang="en-US" sz="2400" b="1" dirty="0">
                <a:solidFill>
                  <a:srgbClr val="337177"/>
                </a:solidFill>
                <a:latin typeface="+mn-lt"/>
              </a:rPr>
              <a:t> VIỆT NAM</a:t>
            </a:r>
          </a:p>
        </p:txBody>
      </p:sp>
      <p:sp>
        <p:nvSpPr>
          <p:cNvPr id="3" name="Rectangle 1">
            <a:extLst>
              <a:ext uri="{FF2B5EF4-FFF2-40B4-BE49-F238E27FC236}">
                <a16:creationId xmlns:a16="http://schemas.microsoft.com/office/drawing/2014/main" id="{EA67D8DF-5D5F-C66B-44BE-E75CD2AC3E5E}"/>
              </a:ext>
            </a:extLst>
          </p:cNvPr>
          <p:cNvSpPr txBox="1">
            <a:spLocks noGrp="1"/>
          </p:cNvSpPr>
          <p:nvPr>
            <p:ph type="body" idx="4294967295"/>
          </p:nvPr>
        </p:nvSpPr>
        <p:spPr>
          <a:xfrm>
            <a:off x="609603" y="2052849"/>
            <a:ext cx="5072743" cy="3322967"/>
          </a:xfrm>
          <a:prstGeom prst="rect">
            <a:avLst/>
          </a:prstGeom>
          <a:ln w="9528">
            <a:solidFill>
              <a:srgbClr val="4CA9B2"/>
            </a:solidFill>
            <a:prstDash val="solid"/>
            <a:miter/>
          </a:ln>
        </p:spPr>
        <p:txBody>
          <a:bodyPr lIns="121916" tIns="60963" rIns="121916" bIns="60963" anchor="ctr">
            <a:spAutoFit/>
          </a:bodyPr>
          <a:lstStyle/>
          <a:p>
            <a:pPr marL="0" lvl="0" indent="0" hangingPunct="0">
              <a:buNone/>
            </a:pPr>
            <a:r>
              <a:rPr lang="vi-VN" sz="2000" b="1">
                <a:latin typeface="Arial" pitchFamily="34"/>
              </a:rPr>
              <a:t>Chuyển đổi sản phẩm:</a:t>
            </a:r>
          </a:p>
          <a:p>
            <a:pPr marL="571500" lvl="1" indent="-342900" hangingPunct="0">
              <a:lnSpc>
                <a:spcPct val="100000"/>
              </a:lnSpc>
              <a:spcBef>
                <a:spcPts val="0"/>
              </a:spcBef>
              <a:buSzPct val="100000"/>
              <a:buFont typeface="Arial" pitchFamily="34"/>
            </a:pPr>
            <a:r>
              <a:rPr lang="vi-VN" sz="2000" kern="0">
                <a:solidFill>
                  <a:srgbClr val="000000"/>
                </a:solidFill>
                <a:latin typeface="Arial" pitchFamily="34"/>
                <a:ea typeface="Roboto"/>
                <a:cs typeface="Roboto"/>
              </a:rPr>
              <a:t>Giảm tỷ trọng nhựa bao bì, tăng nhựa xây dựng và nhựa kỹ thuật.</a:t>
            </a:r>
            <a:endParaRPr lang="en-US" sz="2000" kern="0">
              <a:solidFill>
                <a:srgbClr val="000000"/>
              </a:solidFill>
              <a:latin typeface="Arial" pitchFamily="34"/>
              <a:ea typeface="Roboto"/>
              <a:cs typeface="Roboto"/>
            </a:endParaRPr>
          </a:p>
          <a:p>
            <a:pPr marL="571500" lvl="1" indent="-342900" hangingPunct="0">
              <a:lnSpc>
                <a:spcPct val="100000"/>
              </a:lnSpc>
              <a:spcBef>
                <a:spcPts val="0"/>
              </a:spcBef>
              <a:buSzPct val="100000"/>
              <a:buFont typeface="Arial" pitchFamily="34"/>
            </a:pPr>
            <a:r>
              <a:rPr lang="vi-VN" sz="2000" b="1" kern="0">
                <a:solidFill>
                  <a:srgbClr val="000000"/>
                </a:solidFill>
                <a:latin typeface="Arial" pitchFamily="34"/>
                <a:ea typeface="Roboto"/>
                <a:cs typeface="Roboto"/>
              </a:rPr>
              <a:t>Đầu tư công nghệ:</a:t>
            </a:r>
            <a:r>
              <a:rPr lang="en-US" sz="2000" b="1" kern="0">
                <a:solidFill>
                  <a:srgbClr val="000000"/>
                </a:solidFill>
                <a:latin typeface="Arial" pitchFamily="34"/>
                <a:ea typeface="Roboto"/>
                <a:cs typeface="Roboto"/>
              </a:rPr>
              <a:t> </a:t>
            </a:r>
            <a:r>
              <a:rPr lang="vi-VN" sz="2000" kern="0">
                <a:solidFill>
                  <a:srgbClr val="000000"/>
                </a:solidFill>
                <a:latin typeface="Arial" pitchFamily="34"/>
                <a:ea typeface="Roboto"/>
                <a:cs typeface="Roboto"/>
              </a:rPr>
              <a:t>Áp dụng công nghệ tiên tiến, tự động hóa trong sản xuất.</a:t>
            </a:r>
            <a:endParaRPr lang="en-US" sz="2000" kern="0">
              <a:solidFill>
                <a:srgbClr val="000000"/>
              </a:solidFill>
              <a:latin typeface="Arial" pitchFamily="34"/>
              <a:ea typeface="Roboto"/>
              <a:cs typeface="Roboto"/>
            </a:endParaRPr>
          </a:p>
          <a:p>
            <a:pPr marL="571500" lvl="1" indent="-342900" hangingPunct="0">
              <a:lnSpc>
                <a:spcPct val="100000"/>
              </a:lnSpc>
              <a:spcBef>
                <a:spcPts val="0"/>
              </a:spcBef>
              <a:buSzPct val="100000"/>
              <a:buFont typeface="Arial" pitchFamily="34"/>
            </a:pPr>
            <a:r>
              <a:rPr lang="vi-VN" sz="2000" b="1" kern="0">
                <a:solidFill>
                  <a:srgbClr val="000000"/>
                </a:solidFill>
                <a:latin typeface="Arial" pitchFamily="34"/>
                <a:ea typeface="Roboto"/>
                <a:cs typeface="Roboto"/>
              </a:rPr>
              <a:t>Phát triển sản phẩm xanh:</a:t>
            </a:r>
            <a:r>
              <a:rPr lang="en-US" sz="2000" b="1" kern="0">
                <a:solidFill>
                  <a:srgbClr val="000000"/>
                </a:solidFill>
                <a:latin typeface="Arial" pitchFamily="34"/>
                <a:ea typeface="Roboto"/>
                <a:cs typeface="Roboto"/>
              </a:rPr>
              <a:t> </a:t>
            </a:r>
            <a:r>
              <a:rPr lang="vi-VN" sz="2000" kern="0">
                <a:solidFill>
                  <a:srgbClr val="000000"/>
                </a:solidFill>
                <a:latin typeface="Arial" pitchFamily="34"/>
                <a:ea typeface="Roboto"/>
                <a:cs typeface="Roboto"/>
              </a:rPr>
              <a:t>Sản xuất nhựa tái chế, nhựa sinh học, thân thiện với môi trường.</a:t>
            </a:r>
          </a:p>
          <a:p>
            <a:pPr marL="380993" lvl="0" indent="-380993" hangingPunct="0">
              <a:buSzPct val="100000"/>
            </a:pPr>
            <a:endParaRPr lang="en-US" sz="2000">
              <a:latin typeface="Arial" pitchFamily="34"/>
            </a:endParaRPr>
          </a:p>
        </p:txBody>
      </p:sp>
      <p:sp>
        <p:nvSpPr>
          <p:cNvPr id="4" name="Rectangle 1">
            <a:extLst>
              <a:ext uri="{FF2B5EF4-FFF2-40B4-BE49-F238E27FC236}">
                <a16:creationId xmlns:a16="http://schemas.microsoft.com/office/drawing/2014/main" id="{FDCAC48F-7E36-CB47-7928-849E472D3F72}"/>
              </a:ext>
            </a:extLst>
          </p:cNvPr>
          <p:cNvSpPr txBox="1"/>
          <p:nvPr/>
        </p:nvSpPr>
        <p:spPr>
          <a:xfrm>
            <a:off x="5967401" y="2113892"/>
            <a:ext cx="5615001" cy="3200882"/>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Tăng trưởng sản lượng:</a:t>
            </a:r>
          </a:p>
          <a:p>
            <a:pPr marL="636586" marR="0" lvl="1" indent="-293686" algn="l" defTabSz="914400" rtl="0" fontAlgn="auto" hangingPunct="0">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vi-VN" sz="2000" b="0" i="0" u="none" strike="noStrike" kern="0" cap="none" spc="0" baseline="0">
                <a:solidFill>
                  <a:srgbClr val="000000"/>
                </a:solidFill>
                <a:uFillTx/>
                <a:latin typeface="Arial" pitchFamily="34"/>
                <a:ea typeface="Roboto"/>
                <a:cs typeface="Roboto"/>
              </a:rPr>
              <a:t>Dự báo đạt 10,92 triệu tấn vào năm 2024, với CAGR 8,44% giai đoạn 2024-2029.</a:t>
            </a:r>
            <a:endParaRPr lang="en-US" sz="2000" b="0" i="0" u="none" strike="noStrike" kern="0" cap="none" spc="0" baseline="0">
              <a:solidFill>
                <a:srgbClr val="000000"/>
              </a:solidFill>
              <a:uFillTx/>
              <a:latin typeface="Arial" pitchFamily="34"/>
              <a:ea typeface="Roboto"/>
              <a:cs typeface="Roboto"/>
            </a:endParaRPr>
          </a:p>
          <a:p>
            <a:pPr marL="636586" marR="0" lvl="1" indent="-293686" algn="l" defTabSz="914400" rtl="0" fontAlgn="auto" hangingPunct="0">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Mở rộng thị trường:</a:t>
            </a:r>
            <a:r>
              <a:rPr lang="en-US" sz="2000" b="1" i="0" u="none" strike="noStrike" kern="0" cap="none" spc="0" baseline="0">
                <a:solidFill>
                  <a:srgbClr val="000000"/>
                </a:solidFill>
                <a:uFillTx/>
                <a:latin typeface="Arial" pitchFamily="34"/>
                <a:ea typeface="Roboto"/>
                <a:cs typeface="Roboto"/>
              </a:rPr>
              <a:t> </a:t>
            </a:r>
            <a:r>
              <a:rPr lang="vi-VN" sz="2000" b="0" i="0" u="none" strike="noStrike" kern="0" cap="none" spc="0" baseline="0">
                <a:solidFill>
                  <a:srgbClr val="000000"/>
                </a:solidFill>
                <a:uFillTx/>
                <a:latin typeface="Arial" pitchFamily="34"/>
                <a:ea typeface="Roboto"/>
                <a:cs typeface="Roboto"/>
              </a:rPr>
              <a:t>Tiếp tục chinh phục các thị trường mới, tăng thị phần tại Mỹ, EU, Nhật Bản.</a:t>
            </a:r>
            <a:endParaRPr lang="en-US" sz="2000" b="0" i="0" u="none" strike="noStrike" kern="0" cap="none" spc="0" baseline="0">
              <a:solidFill>
                <a:srgbClr val="000000"/>
              </a:solidFill>
              <a:uFillTx/>
              <a:latin typeface="Arial" pitchFamily="34"/>
              <a:ea typeface="Roboto"/>
              <a:cs typeface="Roboto"/>
            </a:endParaRPr>
          </a:p>
          <a:p>
            <a:pPr marL="636586" marR="0" lvl="1" indent="-293686" algn="l" defTabSz="914400" rtl="0" fontAlgn="auto" hangingPunct="0">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vi-VN" sz="2000" b="1" i="0" u="none" strike="noStrike" kern="0" cap="none" spc="0" baseline="0">
                <a:solidFill>
                  <a:srgbClr val="000000"/>
                </a:solidFill>
                <a:uFillTx/>
                <a:latin typeface="Arial" pitchFamily="34"/>
                <a:ea typeface="Roboto"/>
                <a:cs typeface="Roboto"/>
              </a:rPr>
              <a:t>Phát triển bền vững:</a:t>
            </a:r>
            <a:r>
              <a:rPr lang="en-US" sz="2000" b="1" i="0" u="none" strike="noStrike" kern="0" cap="none" spc="0" baseline="0">
                <a:solidFill>
                  <a:srgbClr val="000000"/>
                </a:solidFill>
                <a:uFillTx/>
                <a:latin typeface="Arial" pitchFamily="34"/>
                <a:ea typeface="Roboto"/>
                <a:cs typeface="Roboto"/>
              </a:rPr>
              <a:t> </a:t>
            </a:r>
            <a:r>
              <a:rPr lang="vi-VN" sz="2000" b="0" i="0" u="none" strike="noStrike" kern="0" cap="none" spc="0" baseline="0">
                <a:solidFill>
                  <a:srgbClr val="000000"/>
                </a:solidFill>
                <a:uFillTx/>
                <a:latin typeface="Arial" pitchFamily="34"/>
                <a:ea typeface="Roboto"/>
                <a:cs typeface="Roboto"/>
              </a:rPr>
              <a:t>Hướng tới sản xuất xanh, giảm thiểu tác động môi trường.</a:t>
            </a:r>
          </a:p>
          <a:p>
            <a:pPr marL="380993" marR="0" lvl="0" indent="-380993" algn="l" defTabSz="914400" rtl="0" fontAlgn="auto" hangingPunct="0">
              <a:lnSpc>
                <a:spcPct val="100000"/>
              </a:lnSpc>
              <a:spcBef>
                <a:spcPts val="0"/>
              </a:spcBef>
              <a:spcAft>
                <a:spcPts val="0"/>
              </a:spcAft>
              <a:buSzPct val="100000"/>
              <a:buFont typeface="Roboto"/>
              <a:buChar char="●"/>
              <a:tabLst/>
              <a:defRPr sz="1800" b="0" i="0" u="none" strike="noStrike" kern="0" cap="none" spc="0" baseline="0">
                <a:solidFill>
                  <a:srgbClr val="000000"/>
                </a:solidFill>
                <a:uFillTx/>
              </a:defRPr>
            </a:pPr>
            <a:endParaRPr lang="en-US" sz="2000" b="0" i="0" u="none" strike="noStrike" kern="0" cap="none" spc="0" baseline="0">
              <a:solidFill>
                <a:srgbClr val="000000"/>
              </a:solidFill>
              <a:uFillTx/>
              <a:latin typeface="Arial" pitchFamily="34"/>
              <a:ea typeface="Roboto"/>
              <a:cs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21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36FA4-FDBD-BA68-1A79-1B68217702B1}"/>
              </a:ext>
            </a:extLst>
          </p:cNvPr>
          <p:cNvSpPr txBox="1">
            <a:spLocks noGrp="1"/>
          </p:cNvSpPr>
          <p:nvPr>
            <p:ph type="title" idx="4294967295"/>
          </p:nvPr>
        </p:nvSpPr>
        <p:spPr>
          <a:xfrm>
            <a:off x="1738131" y="1209291"/>
            <a:ext cx="8715737" cy="457464"/>
          </a:xfrm>
        </p:spPr>
        <p:txBody>
          <a:bodyPr>
            <a:normAutofit/>
          </a:bodyPr>
          <a:lstStyle/>
          <a:p>
            <a:pPr lvl="0"/>
            <a:r>
              <a:rPr lang="vi-VN" sz="2400" b="1" dirty="0">
                <a:solidFill>
                  <a:srgbClr val="337177"/>
                </a:solidFill>
                <a:latin typeface="+mn-lt"/>
              </a:rPr>
              <a:t>Định mức tiêu hao năng lượng </a:t>
            </a:r>
            <a:r>
              <a:rPr lang="en-US" sz="2400" b="1" dirty="0" err="1">
                <a:solidFill>
                  <a:srgbClr val="337177"/>
                </a:solidFill>
                <a:latin typeface="+mn-lt"/>
              </a:rPr>
              <a:t>cho</a:t>
            </a:r>
            <a:r>
              <a:rPr lang="en-US" sz="2400" b="1" dirty="0">
                <a:solidFill>
                  <a:srgbClr val="337177"/>
                </a:solidFill>
                <a:latin typeface="+mn-lt"/>
              </a:rPr>
              <a:t> </a:t>
            </a:r>
            <a:r>
              <a:rPr lang="en-US" sz="2400" b="1" dirty="0" err="1">
                <a:solidFill>
                  <a:srgbClr val="337177"/>
                </a:solidFill>
                <a:latin typeface="+mn-lt"/>
              </a:rPr>
              <a:t>ngành</a:t>
            </a:r>
            <a:r>
              <a:rPr lang="en-US" sz="2400" b="1" dirty="0">
                <a:solidFill>
                  <a:srgbClr val="337177"/>
                </a:solidFill>
                <a:latin typeface="+mn-lt"/>
              </a:rPr>
              <a:t> </a:t>
            </a:r>
            <a:r>
              <a:rPr lang="en-US" sz="2400" b="1" dirty="0" err="1">
                <a:solidFill>
                  <a:srgbClr val="337177"/>
                </a:solidFill>
                <a:latin typeface="+mn-lt"/>
              </a:rPr>
              <a:t>sản</a:t>
            </a:r>
            <a:r>
              <a:rPr lang="en-US" sz="2400" b="1" dirty="0">
                <a:solidFill>
                  <a:srgbClr val="337177"/>
                </a:solidFill>
                <a:latin typeface="+mn-lt"/>
              </a:rPr>
              <a:t> </a:t>
            </a:r>
            <a:r>
              <a:rPr lang="en-US" sz="2400" b="1" dirty="0" err="1">
                <a:solidFill>
                  <a:srgbClr val="337177"/>
                </a:solidFill>
                <a:latin typeface="+mn-lt"/>
              </a:rPr>
              <a:t>xuất</a:t>
            </a:r>
            <a:r>
              <a:rPr lang="en-US" sz="2400" b="1" dirty="0">
                <a:solidFill>
                  <a:srgbClr val="337177"/>
                </a:solidFill>
                <a:latin typeface="+mn-lt"/>
              </a:rPr>
              <a:t> </a:t>
            </a:r>
            <a:r>
              <a:rPr lang="en-US" sz="2400" b="1" dirty="0" err="1">
                <a:solidFill>
                  <a:srgbClr val="337177"/>
                </a:solidFill>
                <a:latin typeface="+mn-lt"/>
              </a:rPr>
              <a:t>nhựa</a:t>
            </a:r>
            <a:endParaRPr lang="en-US" sz="2400" b="1" dirty="0">
              <a:solidFill>
                <a:srgbClr val="337177"/>
              </a:solidFill>
              <a:latin typeface="+mn-lt"/>
            </a:endParaRPr>
          </a:p>
        </p:txBody>
      </p:sp>
      <p:graphicFrame>
        <p:nvGraphicFramePr>
          <p:cNvPr id="3" name="Table 3">
            <a:extLst>
              <a:ext uri="{FF2B5EF4-FFF2-40B4-BE49-F238E27FC236}">
                <a16:creationId xmlns:a16="http://schemas.microsoft.com/office/drawing/2014/main" id="{8580619B-86B9-6B0F-6CF8-B006831C757E}"/>
              </a:ext>
            </a:extLst>
          </p:cNvPr>
          <p:cNvGraphicFramePr>
            <a:graphicFrameLocks noGrp="1"/>
          </p:cNvGraphicFramePr>
          <p:nvPr>
            <p:extLst>
              <p:ext uri="{D42A27DB-BD31-4B8C-83A1-F6EECF244321}">
                <p14:modId xmlns:p14="http://schemas.microsoft.com/office/powerpoint/2010/main" val="554457688"/>
              </p:ext>
            </p:extLst>
          </p:nvPr>
        </p:nvGraphicFramePr>
        <p:xfrm>
          <a:off x="609605" y="1857473"/>
          <a:ext cx="10972790" cy="4507314"/>
        </p:xfrm>
        <a:graphic>
          <a:graphicData uri="http://schemas.openxmlformats.org/drawingml/2006/table">
            <a:tbl>
              <a:tblPr firstRow="1" firstCol="1" bandRow="1">
                <a:effectLst/>
                <a:tableStyleId>{912C8C85-51F0-491E-9774-3900AFEF0FD7}</a:tableStyleId>
              </a:tblPr>
              <a:tblGrid>
                <a:gridCol w="5095457">
                  <a:extLst>
                    <a:ext uri="{9D8B030D-6E8A-4147-A177-3AD203B41FA5}">
                      <a16:colId xmlns:a16="http://schemas.microsoft.com/office/drawing/2014/main" val="3287017388"/>
                    </a:ext>
                  </a:extLst>
                </a:gridCol>
                <a:gridCol w="159023">
                  <a:extLst>
                    <a:ext uri="{9D8B030D-6E8A-4147-A177-3AD203B41FA5}">
                      <a16:colId xmlns:a16="http://schemas.microsoft.com/office/drawing/2014/main" val="3920395617"/>
                    </a:ext>
                  </a:extLst>
                </a:gridCol>
                <a:gridCol w="5718310">
                  <a:extLst>
                    <a:ext uri="{9D8B030D-6E8A-4147-A177-3AD203B41FA5}">
                      <a16:colId xmlns:a16="http://schemas.microsoft.com/office/drawing/2014/main" val="168412479"/>
                    </a:ext>
                  </a:extLst>
                </a:gridCol>
              </a:tblGrid>
              <a:tr h="475826">
                <a:tc gridSpan="2">
                  <a:txBody>
                    <a:bodyPr/>
                    <a:lstStyle/>
                    <a:p>
                      <a:pPr lvl="0" algn="ctr">
                        <a:lnSpc>
                          <a:spcPct val="125000"/>
                        </a:lnSpc>
                        <a:spcBef>
                          <a:spcPts val="600"/>
                        </a:spcBef>
                        <a:spcAft>
                          <a:spcPts val="600"/>
                        </a:spcAft>
                      </a:pPr>
                      <a:r>
                        <a:rPr lang="en-US" sz="2000" b="1">
                          <a:solidFill>
                            <a:srgbClr val="FFFFFF"/>
                          </a:solidFill>
                          <a:latin typeface="Arial"/>
                          <a:ea typeface="Calibri" pitchFamily="34"/>
                          <a:cs typeface="Times New Roman" pitchFamily="18"/>
                        </a:rPr>
                        <a:t>Định mức tiêu hao năng lượng (ĐMTHNL)</a:t>
                      </a:r>
                      <a:endParaRPr lang="en-US" sz="2400">
                        <a:latin typeface="Arial"/>
                        <a:ea typeface="Calibri" pitchFamily="34"/>
                        <a:cs typeface="Times New Roman" pitchFamily="18"/>
                      </a:endParaRPr>
                    </a:p>
                  </a:txBody>
                  <a:tcPr marL="43516" marR="43516" marT="0" marB="0" anchor="ctr">
                    <a:solidFill>
                      <a:srgbClr val="337177"/>
                    </a:solidFill>
                  </a:tcPr>
                </a:tc>
                <a:tc hMerge="1">
                  <a:txBody>
                    <a:bodyPr/>
                    <a:lstStyle/>
                    <a:p>
                      <a:endParaRPr lang="en-VN"/>
                    </a:p>
                  </a:txBody>
                  <a:tcPr/>
                </a:tc>
                <a:tc>
                  <a:txBody>
                    <a:bodyPr/>
                    <a:lstStyle/>
                    <a:p>
                      <a:pPr lvl="0" algn="ctr">
                        <a:lnSpc>
                          <a:spcPct val="125000"/>
                        </a:lnSpc>
                        <a:spcBef>
                          <a:spcPts val="600"/>
                        </a:spcBef>
                        <a:spcAft>
                          <a:spcPts val="600"/>
                        </a:spcAft>
                      </a:pPr>
                      <a:r>
                        <a:rPr lang="vi-VN" sz="2000" b="1">
                          <a:solidFill>
                            <a:srgbClr val="FFFFFF"/>
                          </a:solidFill>
                          <a:latin typeface="Arial" pitchFamily="34"/>
                        </a:rPr>
                        <a:t>Các yêu cầu liên quan khác</a:t>
                      </a:r>
                      <a:endParaRPr lang="en-US" sz="2400">
                        <a:latin typeface="Arial"/>
                        <a:ea typeface="Calibri" pitchFamily="34"/>
                        <a:cs typeface="Times New Roman" pitchFamily="18"/>
                      </a:endParaRPr>
                    </a:p>
                  </a:txBody>
                  <a:tcPr marL="43516" marR="43516" marT="0" marB="0" anchor="ctr">
                    <a:solidFill>
                      <a:srgbClr val="337177"/>
                    </a:solidFill>
                  </a:tcPr>
                </a:tc>
                <a:extLst>
                  <a:ext uri="{0D108BD9-81ED-4DB2-BD59-A6C34878D82A}">
                    <a16:rowId xmlns:a16="http://schemas.microsoft.com/office/drawing/2014/main" val="3059914866"/>
                  </a:ext>
                </a:extLst>
              </a:tr>
              <a:tr h="597706">
                <a:tc gridSpan="3">
                  <a:txBody>
                    <a:bodyPr/>
                    <a:lstStyle/>
                    <a:p>
                      <a:pPr lvl="0" algn="just">
                        <a:lnSpc>
                          <a:spcPct val="125000"/>
                        </a:lnSpc>
                        <a:spcBef>
                          <a:spcPts val="600"/>
                        </a:spcBef>
                        <a:spcAft>
                          <a:spcPts val="600"/>
                        </a:spcAft>
                      </a:pPr>
                      <a:r>
                        <a:rPr lang="vi-VN" sz="1600" b="0" i="0" u="none" strike="noStrike" cap="none">
                          <a:solidFill>
                            <a:srgbClr val="000000"/>
                          </a:solidFill>
                          <a:latin typeface="Arial" pitchFamily="34"/>
                        </a:rPr>
                        <a:t>Theo quy định tại Điều </a:t>
                      </a:r>
                      <a:r>
                        <a:rPr lang="en-US" sz="1600" b="0" i="0" u="none" strike="noStrike" cap="none">
                          <a:solidFill>
                            <a:srgbClr val="000000"/>
                          </a:solidFill>
                          <a:latin typeface="Arial"/>
                        </a:rPr>
                        <a:t>5</a:t>
                      </a:r>
                      <a:r>
                        <a:rPr lang="vi-VN" sz="1600" b="0" i="0" u="none" strike="noStrike" cap="none">
                          <a:solidFill>
                            <a:srgbClr val="000000"/>
                          </a:solidFill>
                          <a:latin typeface="Arial" pitchFamily="34"/>
                        </a:rPr>
                        <a:t> </a:t>
                      </a:r>
                      <a:r>
                        <a:rPr lang="vi-VN" sz="1800" b="1" i="0" u="none" strike="noStrike" cap="none">
                          <a:solidFill>
                            <a:srgbClr val="337177"/>
                          </a:solidFill>
                          <a:latin typeface="Arial" pitchFamily="34"/>
                        </a:rPr>
                        <a:t>Thông tư </a:t>
                      </a:r>
                      <a:r>
                        <a:rPr lang="en-US" sz="1800" b="1" i="0" u="none" strike="noStrike" cap="none">
                          <a:solidFill>
                            <a:srgbClr val="337177"/>
                          </a:solidFill>
                          <a:latin typeface="Arial"/>
                        </a:rPr>
                        <a:t>29/2024/</a:t>
                      </a:r>
                      <a:r>
                        <a:rPr lang="vi-VN" sz="1800" b="1" i="0" u="none" strike="noStrike" cap="none">
                          <a:solidFill>
                            <a:srgbClr val="337177"/>
                          </a:solidFill>
                          <a:latin typeface="Arial" pitchFamily="34"/>
                        </a:rPr>
                        <a:t>TT-BCT</a:t>
                      </a:r>
                      <a:r>
                        <a:rPr lang="vi-VN" sz="1600" b="0" i="0" u="none" strike="noStrike" cap="none">
                          <a:solidFill>
                            <a:srgbClr val="000000"/>
                          </a:solidFill>
                          <a:latin typeface="Arial" pitchFamily="34"/>
                        </a:rPr>
                        <a:t>, ĐMTHNL đối với ngành </a:t>
                      </a:r>
                      <a:r>
                        <a:rPr lang="en-US" sz="1600" b="0" i="0" u="none" strike="noStrike" cap="none">
                          <a:solidFill>
                            <a:srgbClr val="000000"/>
                          </a:solidFill>
                          <a:latin typeface="Arial"/>
                        </a:rPr>
                        <a:t>sản xuất nhựa (mức sử dụng điện từ 3.000.000 kWh/năm trở lên) là</a:t>
                      </a:r>
                      <a:endParaRPr lang="vi-VN" sz="1600" b="1" i="0" u="none" strike="noStrike" cap="none">
                        <a:solidFill>
                          <a:srgbClr val="000000"/>
                        </a:solidFill>
                        <a:latin typeface="Arial" pitchFamily="34"/>
                      </a:endParaRPr>
                    </a:p>
                  </a:txBody>
                  <a:tcPr marL="68580" marR="68580" marT="0" marB="0" anchor="ctr"/>
                </a:tc>
                <a:tc hMerge="1">
                  <a:txBody>
                    <a:bodyPr/>
                    <a:lstStyle/>
                    <a:p>
                      <a:endParaRPr lang="en-VN"/>
                    </a:p>
                  </a:txBody>
                  <a:tcPr/>
                </a:tc>
                <a:tc hMerge="1">
                  <a:txBody>
                    <a:bodyPr/>
                    <a:lstStyle/>
                    <a:p>
                      <a:endParaRPr lang="en-VN"/>
                    </a:p>
                  </a:txBody>
                  <a:tcPr/>
                </a:tc>
                <a:extLst>
                  <a:ext uri="{0D108BD9-81ED-4DB2-BD59-A6C34878D82A}">
                    <a16:rowId xmlns:a16="http://schemas.microsoft.com/office/drawing/2014/main" val="2398646223"/>
                  </a:ext>
                </a:extLst>
              </a:tr>
              <a:tr h="3201735">
                <a:tc>
                  <a:txBody>
                    <a:bodyPr/>
                    <a:lstStyle/>
                    <a:p>
                      <a:pPr marL="0" lvl="0" indent="0" algn="just">
                        <a:lnSpc>
                          <a:spcPct val="100000"/>
                        </a:lnSpc>
                        <a:spcBef>
                          <a:spcPts val="600"/>
                        </a:spcBef>
                        <a:spcAft>
                          <a:spcPts val="600"/>
                        </a:spcAft>
                        <a:buNone/>
                      </a:pPr>
                      <a:r>
                        <a:rPr lang="en-US" sz="1600" b="0" i="0" u="none" strike="noStrike" cap="none">
                          <a:solidFill>
                            <a:srgbClr val="000000"/>
                          </a:solidFill>
                          <a:latin typeface="Arial"/>
                        </a:rPr>
                        <a:t>1. Nhựa bao gòi</a:t>
                      </a:r>
                    </a:p>
                    <a:p>
                      <a:pPr marL="285750" lvl="0" indent="-285750" algn="just">
                        <a:lnSpc>
                          <a:spcPct val="100000"/>
                        </a:lnSpc>
                        <a:spcBef>
                          <a:spcPts val="600"/>
                        </a:spcBef>
                        <a:spcAft>
                          <a:spcPts val="600"/>
                        </a:spcAft>
                        <a:buSzPct val="100000"/>
                        <a:buFont typeface="Arial" pitchFamily="34"/>
                        <a:buChar char="•"/>
                      </a:pPr>
                      <a:r>
                        <a:rPr lang="en-US" sz="1600" b="0" i="0" u="none" strike="noStrike" cap="none">
                          <a:solidFill>
                            <a:srgbClr val="000000"/>
                          </a:solidFill>
                          <a:latin typeface="Arial"/>
                        </a:rPr>
                        <a:t>Túi nhựa: 0,95 kWh/kg</a:t>
                      </a:r>
                    </a:p>
                    <a:p>
                      <a:pPr marL="285750" lvl="0" indent="-285750" algn="just">
                        <a:lnSpc>
                          <a:spcPct val="100000"/>
                        </a:lnSpc>
                        <a:spcBef>
                          <a:spcPts val="600"/>
                        </a:spcBef>
                        <a:spcAft>
                          <a:spcPts val="600"/>
                        </a:spcAft>
                        <a:buSzPct val="100000"/>
                        <a:buFont typeface="Arial" pitchFamily="34"/>
                        <a:buChar char="•"/>
                      </a:pPr>
                      <a:r>
                        <a:rPr lang="en-US" sz="1600" b="0" i="0" u="none" strike="noStrike" cap="none">
                          <a:solidFill>
                            <a:srgbClr val="000000"/>
                          </a:solidFill>
                          <a:latin typeface="Arial"/>
                        </a:rPr>
                        <a:t>Chai nhựa: 1.45 kWh/kg</a:t>
                      </a:r>
                    </a:p>
                    <a:p>
                      <a:pPr marL="285750" lvl="0" indent="-285750" algn="just">
                        <a:lnSpc>
                          <a:spcPct val="100000"/>
                        </a:lnSpc>
                        <a:spcBef>
                          <a:spcPts val="600"/>
                        </a:spcBef>
                        <a:spcAft>
                          <a:spcPts val="600"/>
                        </a:spcAft>
                        <a:buSzPct val="100000"/>
                        <a:buFont typeface="Arial" pitchFamily="34"/>
                        <a:buChar char="•"/>
                      </a:pPr>
                      <a:r>
                        <a:rPr lang="en-US" sz="1600" b="0" i="0" u="none" strike="noStrike" cap="none">
                          <a:solidFill>
                            <a:srgbClr val="000000"/>
                          </a:solidFill>
                          <a:latin typeface="Arial"/>
                        </a:rPr>
                        <a:t>Nhựa bao bì: 0,62 kWh/kg</a:t>
                      </a:r>
                    </a:p>
                    <a:p>
                      <a:pPr marL="0" lvl="0" indent="0" algn="just">
                        <a:lnSpc>
                          <a:spcPct val="100000"/>
                        </a:lnSpc>
                        <a:spcBef>
                          <a:spcPts val="600"/>
                        </a:spcBef>
                        <a:spcAft>
                          <a:spcPts val="600"/>
                        </a:spcAft>
                        <a:buNone/>
                      </a:pPr>
                      <a:r>
                        <a:rPr lang="en-US" sz="1600" b="0" i="0" u="none" strike="noStrike" cap="none">
                          <a:solidFill>
                            <a:srgbClr val="000000"/>
                          </a:solidFill>
                          <a:latin typeface="Arial"/>
                        </a:rPr>
                        <a:t>2. Nhựa vật liệu xây dựng</a:t>
                      </a:r>
                    </a:p>
                    <a:p>
                      <a:pPr marL="285750" lvl="0" indent="-285750" algn="just">
                        <a:lnSpc>
                          <a:spcPct val="100000"/>
                        </a:lnSpc>
                        <a:spcBef>
                          <a:spcPts val="600"/>
                        </a:spcBef>
                        <a:spcAft>
                          <a:spcPts val="600"/>
                        </a:spcAft>
                        <a:buSzPct val="100000"/>
                        <a:buFont typeface="Arial" pitchFamily="34"/>
                        <a:buChar char="•"/>
                      </a:pPr>
                      <a:r>
                        <a:rPr lang="en-US" sz="1600" b="0" i="0" u="none" strike="noStrike" cap="none">
                          <a:solidFill>
                            <a:srgbClr val="000000"/>
                          </a:solidFill>
                          <a:latin typeface="Arial"/>
                        </a:rPr>
                        <a:t>PVC: 0,35 kWh/kg</a:t>
                      </a:r>
                    </a:p>
                    <a:p>
                      <a:pPr marL="285750" lvl="0" indent="-285750" algn="just">
                        <a:lnSpc>
                          <a:spcPct val="100000"/>
                        </a:lnSpc>
                        <a:spcBef>
                          <a:spcPts val="600"/>
                        </a:spcBef>
                        <a:spcAft>
                          <a:spcPts val="600"/>
                        </a:spcAft>
                        <a:buSzPct val="100000"/>
                        <a:buFont typeface="Arial" pitchFamily="34"/>
                        <a:buChar char="•"/>
                      </a:pPr>
                      <a:r>
                        <a:rPr lang="en-US" sz="1600" b="0" i="0" u="none" strike="noStrike" cap="none">
                          <a:solidFill>
                            <a:srgbClr val="000000"/>
                          </a:solidFill>
                          <a:latin typeface="Arial"/>
                        </a:rPr>
                        <a:t>HDPE&amp;PPR: 0,58 kWh/kg</a:t>
                      </a:r>
                    </a:p>
                    <a:p>
                      <a:pPr marL="0" lvl="0" indent="0" algn="just">
                        <a:lnSpc>
                          <a:spcPct val="100000"/>
                        </a:lnSpc>
                        <a:spcBef>
                          <a:spcPts val="600"/>
                        </a:spcBef>
                        <a:spcAft>
                          <a:spcPts val="600"/>
                        </a:spcAft>
                        <a:buNone/>
                      </a:pPr>
                      <a:r>
                        <a:rPr lang="en-US" sz="1600" b="0" i="0" u="none" strike="noStrike" cap="none">
                          <a:solidFill>
                            <a:srgbClr val="000000"/>
                          </a:solidFill>
                          <a:latin typeface="Arial"/>
                        </a:rPr>
                        <a:t>3. Nhựa gia dụng: 1,0 kWh/kg</a:t>
                      </a:r>
                    </a:p>
                    <a:p>
                      <a:pPr marL="0" lvl="0" indent="0" algn="just">
                        <a:lnSpc>
                          <a:spcPct val="100000"/>
                        </a:lnSpc>
                        <a:spcBef>
                          <a:spcPts val="600"/>
                        </a:spcBef>
                        <a:spcAft>
                          <a:spcPts val="600"/>
                        </a:spcAft>
                        <a:buNone/>
                      </a:pPr>
                      <a:r>
                        <a:rPr lang="en-US" sz="1600" b="0" i="0" u="none" strike="noStrike" cap="none">
                          <a:solidFill>
                            <a:srgbClr val="000000"/>
                          </a:solidFill>
                          <a:latin typeface="Arial"/>
                        </a:rPr>
                        <a:t>4. Nhựa kỹ thuật: kWh/kg</a:t>
                      </a:r>
                      <a:endParaRPr lang="vi-VN" sz="1600" b="0" i="0" u="none" strike="noStrike" cap="none">
                        <a:solidFill>
                          <a:srgbClr val="000000"/>
                        </a:solidFill>
                        <a:latin typeface="Arial" pitchFamily="34"/>
                      </a:endParaRPr>
                    </a:p>
                  </a:txBody>
                  <a:tcPr marL="68580" marR="68580" marT="0" marB="0" anchor="ctr"/>
                </a:tc>
                <a:tc gridSpan="2">
                  <a:txBody>
                    <a:bodyPr/>
                    <a:lstStyle/>
                    <a:p>
                      <a:pPr lvl="0" algn="just">
                        <a:lnSpc>
                          <a:spcPct val="125000"/>
                        </a:lnSpc>
                        <a:spcBef>
                          <a:spcPts val="600"/>
                        </a:spcBef>
                        <a:spcAft>
                          <a:spcPts val="600"/>
                        </a:spcAft>
                      </a:pPr>
                      <a:r>
                        <a:rPr lang="vi-VN" sz="1600" dirty="0">
                          <a:latin typeface="Arial" pitchFamily="34"/>
                        </a:rPr>
                        <a:t>-</a:t>
                      </a:r>
                      <a:r>
                        <a:rPr lang="en-US" sz="1600" dirty="0">
                          <a:latin typeface="Arial"/>
                        </a:rPr>
                        <a:t> </a:t>
                      </a:r>
                      <a:r>
                        <a:rPr lang="vi-VN" sz="1600" dirty="0">
                          <a:latin typeface="Arial" pitchFamily="34"/>
                        </a:rPr>
                        <a:t>Quản lý, giám sát quá trình sản xuất để xác định lượng năng lượng đã tiêu thụ</a:t>
                      </a:r>
                      <a:endParaRPr lang="en-US" sz="1600" dirty="0">
                        <a:latin typeface="Arial"/>
                      </a:endParaRPr>
                    </a:p>
                    <a:p>
                      <a:pPr lvl="0" algn="just">
                        <a:lnSpc>
                          <a:spcPct val="125000"/>
                        </a:lnSpc>
                        <a:spcBef>
                          <a:spcPts val="600"/>
                        </a:spcBef>
                        <a:spcAft>
                          <a:spcPts val="600"/>
                        </a:spcAft>
                      </a:pPr>
                      <a:r>
                        <a:rPr lang="en-US" sz="1600" dirty="0">
                          <a:latin typeface="Arial"/>
                        </a:rPr>
                        <a:t>- </a:t>
                      </a:r>
                      <a:r>
                        <a:rPr lang="vi-VN" sz="1600" dirty="0">
                          <a:latin typeface="Arial" pitchFamily="34"/>
                        </a:rPr>
                        <a:t>Cơ sở có SEC cao hơn ĐMTHNL: Phải báo cáo giải trình với cơ quan chức năng nguyên nhân và kế hoạch thực hiện để đáp ứng định mức trên cơ sở báo cáo kiểm toán năng lượng.</a:t>
                      </a:r>
                    </a:p>
                    <a:p>
                      <a:pPr lvl="0" algn="just">
                        <a:lnSpc>
                          <a:spcPct val="125000"/>
                        </a:lnSpc>
                        <a:spcBef>
                          <a:spcPts val="600"/>
                        </a:spcBef>
                        <a:spcAft>
                          <a:spcPts val="600"/>
                        </a:spcAft>
                      </a:pPr>
                      <a:r>
                        <a:rPr lang="vi-VN" sz="1600" dirty="0">
                          <a:latin typeface="Arial" pitchFamily="34"/>
                        </a:rPr>
                        <a:t>-</a:t>
                      </a:r>
                      <a:r>
                        <a:rPr lang="en-US" sz="1600" dirty="0">
                          <a:latin typeface="Arial"/>
                        </a:rPr>
                        <a:t> </a:t>
                      </a:r>
                      <a:r>
                        <a:rPr lang="vi-VN" sz="1600" dirty="0">
                          <a:latin typeface="Arial" pitchFamily="34"/>
                        </a:rPr>
                        <a:t>Báo cáo SCT địa phương trước ngày </a:t>
                      </a:r>
                      <a:r>
                        <a:rPr lang="en-US" sz="1600" dirty="0">
                          <a:latin typeface="Arial"/>
                        </a:rPr>
                        <a:t>31 </a:t>
                      </a:r>
                      <a:r>
                        <a:rPr lang="vi-VN" sz="1600" dirty="0">
                          <a:latin typeface="Arial" pitchFamily="34"/>
                        </a:rPr>
                        <a:t>tháng 01 hằng năm về tình hình thực hiện ĐMTHNL của đơn vị. </a:t>
                      </a:r>
                      <a:r>
                        <a:rPr lang="en-US" sz="1600" dirty="0">
                          <a:latin typeface="Arial"/>
                        </a:rPr>
                        <a:t>(</a:t>
                      </a:r>
                      <a:r>
                        <a:rPr lang="en-US" sz="1600" dirty="0" err="1">
                          <a:latin typeface="Arial"/>
                        </a:rPr>
                        <a:t>cụ</a:t>
                      </a:r>
                      <a:r>
                        <a:rPr lang="en-US" sz="1600" dirty="0">
                          <a:latin typeface="Arial"/>
                        </a:rPr>
                        <a:t> </a:t>
                      </a:r>
                      <a:r>
                        <a:rPr lang="en-US" sz="1600" dirty="0" err="1">
                          <a:latin typeface="Arial"/>
                        </a:rPr>
                        <a:t>thể</a:t>
                      </a:r>
                      <a:r>
                        <a:rPr lang="en-US" sz="1600" dirty="0">
                          <a:latin typeface="Arial"/>
                        </a:rPr>
                        <a:t> </a:t>
                      </a:r>
                      <a:r>
                        <a:rPr lang="en-US" sz="1600" dirty="0" err="1">
                          <a:latin typeface="Arial"/>
                        </a:rPr>
                        <a:t>tại</a:t>
                      </a:r>
                      <a:r>
                        <a:rPr lang="en-US" sz="1600" dirty="0">
                          <a:latin typeface="Arial"/>
                        </a:rPr>
                        <a:t> </a:t>
                      </a:r>
                      <a:r>
                        <a:rPr lang="en-US" sz="1600" dirty="0" err="1">
                          <a:latin typeface="Arial"/>
                        </a:rPr>
                        <a:t>Điều</a:t>
                      </a:r>
                      <a:r>
                        <a:rPr lang="en-US" sz="1600" dirty="0">
                          <a:latin typeface="Arial"/>
                        </a:rPr>
                        <a:t> 5 </a:t>
                      </a:r>
                      <a:r>
                        <a:rPr lang="en-US" sz="1600" dirty="0" err="1">
                          <a:latin typeface="Arial"/>
                        </a:rPr>
                        <a:t>của</a:t>
                      </a:r>
                      <a:r>
                        <a:rPr lang="en-US" sz="1600" dirty="0">
                          <a:latin typeface="Arial"/>
                        </a:rPr>
                        <a:t> Thông </a:t>
                      </a:r>
                      <a:r>
                        <a:rPr lang="en-US" sz="1600" dirty="0" err="1">
                          <a:latin typeface="Arial"/>
                        </a:rPr>
                        <a:t>tư</a:t>
                      </a:r>
                      <a:r>
                        <a:rPr lang="en-US" sz="1600" dirty="0">
                          <a:latin typeface="Arial"/>
                        </a:rPr>
                        <a:t>)</a:t>
                      </a:r>
                      <a:endParaRPr lang="vi-VN" sz="1600" b="0" i="0" u="none" strike="noStrike" cap="none" dirty="0">
                        <a:solidFill>
                          <a:srgbClr val="000000"/>
                        </a:solidFill>
                        <a:latin typeface="Arial" pitchFamily="34"/>
                      </a:endParaRPr>
                    </a:p>
                  </a:txBody>
                  <a:tcPr marL="43516" marR="43516" marT="0" marB="0" anchor="ctr"/>
                </a:tc>
                <a:tc hMerge="1">
                  <a:txBody>
                    <a:bodyPr/>
                    <a:lstStyle/>
                    <a:p>
                      <a:endParaRPr lang="en-VN"/>
                    </a:p>
                  </a:txBody>
                  <a:tcPr/>
                </a:tc>
                <a:extLst>
                  <a:ext uri="{0D108BD9-81ED-4DB2-BD59-A6C34878D82A}">
                    <a16:rowId xmlns:a16="http://schemas.microsoft.com/office/drawing/2014/main" val="4011026450"/>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55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F3984-08A7-14A6-3F8A-B6C01D2681E2}"/>
              </a:ext>
            </a:extLst>
          </p:cNvPr>
          <p:cNvSpPr txBox="1">
            <a:spLocks noGrp="1"/>
          </p:cNvSpPr>
          <p:nvPr>
            <p:ph type="title" idx="4294967295"/>
          </p:nvPr>
        </p:nvSpPr>
        <p:spPr>
          <a:xfrm>
            <a:off x="2305291" y="1229557"/>
            <a:ext cx="7581418" cy="439838"/>
          </a:xfrm>
        </p:spPr>
        <p:txBody>
          <a:bodyPr>
            <a:noAutofit/>
          </a:bodyPr>
          <a:lstStyle/>
          <a:p>
            <a:pPr lvl="0"/>
            <a:r>
              <a:rPr lang="en-US" sz="2400" b="1" dirty="0">
                <a:solidFill>
                  <a:srgbClr val="337177"/>
                </a:solidFill>
                <a:latin typeface="Arial" panose="020B0604020202020204" pitchFamily="34" charset="0"/>
                <a:cs typeface="Arial" panose="020B0604020202020204" pitchFamily="34" charset="0"/>
              </a:rPr>
              <a:t>QUY TRÌNH SẢN XUẤT TRONG NGÀNH NHỰA</a:t>
            </a:r>
          </a:p>
        </p:txBody>
      </p:sp>
      <p:sp>
        <p:nvSpPr>
          <p:cNvPr id="3" name="Rectangle 1">
            <a:extLst>
              <a:ext uri="{FF2B5EF4-FFF2-40B4-BE49-F238E27FC236}">
                <a16:creationId xmlns:a16="http://schemas.microsoft.com/office/drawing/2014/main" id="{9221CD6B-ED49-2870-34D3-D0285BEFDC13}"/>
              </a:ext>
            </a:extLst>
          </p:cNvPr>
          <p:cNvSpPr txBox="1">
            <a:spLocks noGrp="1"/>
          </p:cNvSpPr>
          <p:nvPr>
            <p:ph type="body" idx="4294967295"/>
          </p:nvPr>
        </p:nvSpPr>
        <p:spPr>
          <a:xfrm>
            <a:off x="609603" y="2077431"/>
            <a:ext cx="10861480" cy="3539437"/>
          </a:xfrm>
          <a:prstGeom prst="rect">
            <a:avLst/>
          </a:prstGeom>
        </p:spPr>
        <p:txBody>
          <a:bodyPr lIns="121916" tIns="60963" rIns="121916" bIns="60963" anchor="ctr">
            <a:spAutoFit/>
          </a:bodyPr>
          <a:lstStyle/>
          <a:p>
            <a:pPr marL="0" lvl="0" indent="0" hangingPunct="0">
              <a:buNone/>
            </a:pPr>
            <a:r>
              <a:rPr lang="vi-VN" sz="2000" dirty="0">
                <a:latin typeface="Arial" pitchFamily="34"/>
              </a:rPr>
              <a:t>Quy trình sản xuất nhựa bao gồm nhiều công đoạn liên quan chặt chẽ, từ xử lý nguyên liệu đến tạo hình và hoàn thiện sản phẩm.</a:t>
            </a:r>
            <a:r>
              <a:rPr lang="en-US" sz="2000" dirty="0">
                <a:latin typeface="Arial" pitchFamily="34"/>
              </a:rPr>
              <a:t> </a:t>
            </a:r>
            <a:r>
              <a:rPr lang="vi-VN" sz="2000" dirty="0">
                <a:latin typeface="Arial" pitchFamily="34"/>
              </a:rPr>
              <a:t>Mỗi công đoạn đóng vai trò quan trọng trong việc đảm bảo chất lượng và hiệu quả sản xuất. Các công đoạn chính bao gồm: </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Lựa chọn và xử lý nguyên liệu.</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Pha trộn và tạo hạt nhựa.</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Gia nhiệt và ép đùn.</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Tạo hình sản phẩm.</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Làm nguội và cắt gọt.</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Hoàn thiện sản phẩm.</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Kiểm tra chất lượng.</a:t>
            </a:r>
          </a:p>
          <a:p>
            <a:pPr marL="1066775" lvl="1" indent="-457190" hangingPunct="0">
              <a:lnSpc>
                <a:spcPct val="100000"/>
              </a:lnSpc>
              <a:spcBef>
                <a:spcPts val="0"/>
              </a:spcBef>
              <a:buSzPct val="100000"/>
              <a:buFont typeface="Arial"/>
              <a:buAutoNum type="arabicPeriod"/>
            </a:pPr>
            <a:r>
              <a:rPr lang="vi-VN" sz="2000" kern="0" dirty="0">
                <a:solidFill>
                  <a:srgbClr val="000000"/>
                </a:solidFill>
                <a:latin typeface="Arial" pitchFamily="34"/>
                <a:ea typeface="Roboto"/>
                <a:cs typeface="Roboto"/>
              </a:rPr>
              <a:t>Đóng gói và lưu kho.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57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4CB2C-E423-1A5D-69E2-5FA02ED1497D}"/>
              </a:ext>
            </a:extLst>
          </p:cNvPr>
          <p:cNvSpPr txBox="1">
            <a:spLocks noGrp="1"/>
          </p:cNvSpPr>
          <p:nvPr>
            <p:ph type="title" idx="4294967295"/>
          </p:nvPr>
        </p:nvSpPr>
        <p:spPr>
          <a:xfrm>
            <a:off x="2577296" y="1157468"/>
            <a:ext cx="7037408" cy="358816"/>
          </a:xfrm>
        </p:spPr>
        <p:txBody>
          <a:bodyPr>
            <a:noAutofit/>
          </a:bodyPr>
          <a:lstStyle/>
          <a:p>
            <a:pPr lvl="0"/>
            <a:r>
              <a:rPr lang="vi-VN" sz="2400" b="1" dirty="0">
                <a:solidFill>
                  <a:srgbClr val="337177"/>
                </a:solidFill>
                <a:latin typeface="Arial" pitchFamily="34"/>
              </a:rPr>
              <a:t>GIẢI PHÁP TKNL TRONG NGÀNH NHỰA</a:t>
            </a:r>
            <a:endParaRPr lang="en-US" sz="2400" b="1" dirty="0">
              <a:solidFill>
                <a:srgbClr val="337177"/>
              </a:solidFill>
            </a:endParaRPr>
          </a:p>
        </p:txBody>
      </p:sp>
      <p:sp>
        <p:nvSpPr>
          <p:cNvPr id="3" name="Rectangle 1">
            <a:extLst>
              <a:ext uri="{FF2B5EF4-FFF2-40B4-BE49-F238E27FC236}">
                <a16:creationId xmlns:a16="http://schemas.microsoft.com/office/drawing/2014/main" id="{64D4303F-71ED-9CB9-DA88-04C3F051D140}"/>
              </a:ext>
            </a:extLst>
          </p:cNvPr>
          <p:cNvSpPr txBox="1">
            <a:spLocks noGrp="1"/>
          </p:cNvSpPr>
          <p:nvPr>
            <p:ph type="body" idx="4294967295"/>
          </p:nvPr>
        </p:nvSpPr>
        <p:spPr>
          <a:xfrm>
            <a:off x="609600" y="1612051"/>
            <a:ext cx="10972800" cy="4300671"/>
          </a:xfrm>
          <a:prstGeom prst="rect">
            <a:avLst/>
          </a:prstGeom>
        </p:spPr>
        <p:txBody>
          <a:bodyPr lIns="121916" tIns="60963" rIns="121916" bIns="60963" anchor="ctr">
            <a:spAutoFit/>
          </a:bodyPr>
          <a:lstStyle/>
          <a:p>
            <a:pPr marL="0" lvl="0" indent="0" algn="just" hangingPunct="0">
              <a:spcBef>
                <a:spcPts val="800"/>
              </a:spcBef>
              <a:spcAft>
                <a:spcPts val="800"/>
              </a:spcAft>
              <a:buNone/>
            </a:pPr>
            <a:r>
              <a:rPr lang="vi-VN" sz="1600" b="1" dirty="0">
                <a:latin typeface="Arial" panose="020B0604020202020204" pitchFamily="34" charset="0"/>
                <a:cs typeface="Arial" panose="020B0604020202020204" pitchFamily="34" charset="0"/>
              </a:rPr>
              <a:t>Giới thiệu:</a:t>
            </a:r>
          </a:p>
          <a:p>
            <a:pPr marL="979486" lvl="0" indent="-342900" algn="just" hangingPunct="0">
              <a:spcBef>
                <a:spcPts val="800"/>
              </a:spcBef>
              <a:spcAft>
                <a:spcPts val="800"/>
              </a:spcAft>
              <a:buSzPct val="100000"/>
              <a:buFont typeface="Wingdings" pitchFamily="2"/>
              <a:buChar char="Ø"/>
            </a:pPr>
            <a:r>
              <a:rPr lang="vi-VN" sz="1600" dirty="0">
                <a:latin typeface="Arial" panose="020B0604020202020204" pitchFamily="34" charset="0"/>
                <a:cs typeface="Arial" panose="020B0604020202020204" pitchFamily="34" charset="0"/>
              </a:rPr>
              <a:t>Ngành nhựa là một trong những ngành tiêu thụ năng lượng lớn, đặc biệt trong các công đoạn gia nhiệt, ép đùn và tạo hình.</a:t>
            </a:r>
          </a:p>
          <a:p>
            <a:pPr marL="979486" lvl="0" indent="-342900" algn="just" hangingPunct="0">
              <a:spcBef>
                <a:spcPts val="800"/>
              </a:spcBef>
              <a:spcAft>
                <a:spcPts val="800"/>
              </a:spcAft>
              <a:buSzPct val="100000"/>
              <a:buFont typeface="Wingdings" pitchFamily="2"/>
              <a:buChar char="Ø"/>
            </a:pPr>
            <a:r>
              <a:rPr lang="vi-VN" sz="1600" dirty="0">
                <a:latin typeface="Arial" panose="020B0604020202020204" pitchFamily="34" charset="0"/>
                <a:cs typeface="Arial" panose="020B0604020202020204" pitchFamily="34" charset="0"/>
              </a:rPr>
              <a:t>Việc áp dụng các giải pháp tiết kiệm năng lượng không chỉ giảm chi phí sản xuất mà còn bảo vệ môi trường và nâng cao tính cạnh tranh.</a:t>
            </a:r>
            <a:endParaRPr lang="en-US" sz="1600" dirty="0">
              <a:latin typeface="Arial" panose="020B0604020202020204" pitchFamily="34" charset="0"/>
              <a:cs typeface="Arial" panose="020B0604020202020204" pitchFamily="34" charset="0"/>
            </a:endParaRPr>
          </a:p>
          <a:p>
            <a:pPr marL="0" lvl="0" indent="0" algn="just" hangingPunct="0">
              <a:spcBef>
                <a:spcPts val="800"/>
              </a:spcBef>
              <a:spcAft>
                <a:spcPts val="800"/>
              </a:spcAft>
              <a:buNone/>
            </a:pPr>
            <a:r>
              <a:rPr lang="vi-VN" sz="1600" b="1" dirty="0">
                <a:latin typeface="Arial" panose="020B0604020202020204" pitchFamily="34" charset="0"/>
                <a:cs typeface="Arial" panose="020B0604020202020204" pitchFamily="34" charset="0"/>
              </a:rPr>
              <a:t>Nguồn năng lượng chính:</a:t>
            </a:r>
          </a:p>
          <a:p>
            <a:pPr marL="990578" lvl="1" indent="-380993" algn="just" hangingPunct="0">
              <a:lnSpc>
                <a:spcPct val="100000"/>
              </a:lnSpc>
              <a:spcBef>
                <a:spcPts val="800"/>
              </a:spcBef>
              <a:spcAft>
                <a:spcPts val="800"/>
              </a:spcAft>
              <a:buSzPct val="100000"/>
              <a:buFont typeface="Wingdings" pitchFamily="2"/>
              <a:buChar char="Ø"/>
            </a:pPr>
            <a:r>
              <a:rPr lang="vi-VN" sz="1600" kern="0" dirty="0">
                <a:solidFill>
                  <a:srgbClr val="000000"/>
                </a:solidFill>
                <a:latin typeface="Arial" panose="020B0604020202020204" pitchFamily="34" charset="0"/>
                <a:ea typeface="Roboto"/>
                <a:cs typeface="Arial" panose="020B0604020202020204" pitchFamily="34" charset="0"/>
              </a:rPr>
              <a:t>Điện: Chiếm 60-70% năng lượng tiêu thụ, dùng trong máy móc và hệ thống sản xuất.</a:t>
            </a:r>
          </a:p>
          <a:p>
            <a:pPr marL="990578" lvl="1" indent="-380993" algn="just" hangingPunct="0">
              <a:lnSpc>
                <a:spcPct val="100000"/>
              </a:lnSpc>
              <a:spcBef>
                <a:spcPts val="800"/>
              </a:spcBef>
              <a:spcAft>
                <a:spcPts val="800"/>
              </a:spcAft>
              <a:buSzPct val="100000"/>
              <a:buFont typeface="Wingdings" pitchFamily="2"/>
              <a:buChar char="Ø"/>
            </a:pPr>
            <a:r>
              <a:rPr lang="vi-VN" sz="1600" kern="0" dirty="0">
                <a:solidFill>
                  <a:srgbClr val="000000"/>
                </a:solidFill>
                <a:latin typeface="Arial" panose="020B0604020202020204" pitchFamily="34" charset="0"/>
                <a:ea typeface="Roboto"/>
                <a:cs typeface="Arial" panose="020B0604020202020204" pitchFamily="34" charset="0"/>
              </a:rPr>
              <a:t>Nhiên liệu hóa thạch: Than, dầu, khí gas trong các công đoạn gia nhiệt.</a:t>
            </a:r>
          </a:p>
          <a:p>
            <a:pPr marL="0" lvl="0" indent="0" algn="just" hangingPunct="0">
              <a:spcBef>
                <a:spcPts val="800"/>
              </a:spcBef>
              <a:spcAft>
                <a:spcPts val="800"/>
              </a:spcAft>
              <a:buNone/>
            </a:pPr>
            <a:r>
              <a:rPr lang="vi-VN" sz="1600" b="1" dirty="0">
                <a:latin typeface="Arial" panose="020B0604020202020204" pitchFamily="34" charset="0"/>
                <a:cs typeface="Arial" panose="020B0604020202020204" pitchFamily="34" charset="0"/>
              </a:rPr>
              <a:t>Thách thức:</a:t>
            </a:r>
          </a:p>
          <a:p>
            <a:pPr marL="990578" lvl="1" indent="-380993" algn="just" hangingPunct="0">
              <a:lnSpc>
                <a:spcPct val="100000"/>
              </a:lnSpc>
              <a:spcBef>
                <a:spcPts val="800"/>
              </a:spcBef>
              <a:spcAft>
                <a:spcPts val="800"/>
              </a:spcAft>
              <a:buSzPct val="100000"/>
              <a:buFont typeface="Wingdings" pitchFamily="2"/>
              <a:buChar char="Ø"/>
            </a:pPr>
            <a:r>
              <a:rPr lang="vi-VN" sz="1600" kern="0" dirty="0">
                <a:solidFill>
                  <a:srgbClr val="000000"/>
                </a:solidFill>
                <a:latin typeface="Arial" panose="020B0604020202020204" pitchFamily="34" charset="0"/>
                <a:ea typeface="Roboto"/>
                <a:cs typeface="Arial" panose="020B0604020202020204" pitchFamily="34" charset="0"/>
              </a:rPr>
              <a:t>Hiệu suất năng lượng thấp trong nhiều cơ sở sản xuất.</a:t>
            </a:r>
          </a:p>
          <a:p>
            <a:pPr marL="990578" lvl="1" indent="-380993" algn="just" hangingPunct="0">
              <a:lnSpc>
                <a:spcPct val="100000"/>
              </a:lnSpc>
              <a:spcBef>
                <a:spcPts val="800"/>
              </a:spcBef>
              <a:spcAft>
                <a:spcPts val="800"/>
              </a:spcAft>
              <a:buSzPct val="100000"/>
              <a:buFont typeface="Wingdings" pitchFamily="2"/>
              <a:buChar char="Ø"/>
            </a:pPr>
            <a:r>
              <a:rPr lang="vi-VN" sz="1600" kern="0" dirty="0">
                <a:solidFill>
                  <a:srgbClr val="000000"/>
                </a:solidFill>
                <a:latin typeface="Arial" panose="020B0604020202020204" pitchFamily="34" charset="0"/>
                <a:ea typeface="Roboto"/>
                <a:cs typeface="Arial" panose="020B0604020202020204" pitchFamily="34" charset="0"/>
              </a:rPr>
              <a:t>Lãng phí năng lượng do máy móc lạc hậu và quản lý chưa hiệu quả.</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1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9C16B-7171-C12F-FE01-E1CAF40A4135}"/>
              </a:ext>
            </a:extLst>
          </p:cNvPr>
          <p:cNvSpPr txBox="1">
            <a:spLocks noGrp="1"/>
          </p:cNvSpPr>
          <p:nvPr>
            <p:ph type="title" idx="4294967295"/>
          </p:nvPr>
        </p:nvSpPr>
        <p:spPr>
          <a:xfrm>
            <a:off x="609600" y="1171573"/>
            <a:ext cx="10972800" cy="654052"/>
          </a:xfrm>
        </p:spPr>
        <p:txBody>
          <a:bodyPr anchorCtr="1"/>
          <a:lstStyle/>
          <a:p>
            <a:pPr lvl="0" algn="ctr"/>
            <a:r>
              <a:rPr lang="en-US" sz="2400" b="1" dirty="0">
                <a:solidFill>
                  <a:srgbClr val="337177"/>
                </a:solidFill>
                <a:latin typeface="Arial" panose="020B0604020202020204" pitchFamily="34" charset="0"/>
                <a:cs typeface="Arial" panose="020B0604020202020204" pitchFamily="34" charset="0"/>
              </a:rPr>
              <a:t>Thảo </a:t>
            </a:r>
            <a:r>
              <a:rPr lang="en-US" sz="2400" b="1" dirty="0" err="1">
                <a:solidFill>
                  <a:srgbClr val="337177"/>
                </a:solidFill>
                <a:latin typeface="Arial" panose="020B0604020202020204" pitchFamily="34" charset="0"/>
                <a:cs typeface="Arial" panose="020B0604020202020204" pitchFamily="34" charset="0"/>
              </a:rPr>
              <a:t>luận</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nhóm</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và</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trình</a:t>
            </a:r>
            <a:r>
              <a:rPr lang="en-US" sz="2400" b="1" dirty="0">
                <a:solidFill>
                  <a:srgbClr val="337177"/>
                </a:solidFill>
                <a:latin typeface="Arial" panose="020B0604020202020204" pitchFamily="34" charset="0"/>
                <a:cs typeface="Arial" panose="020B0604020202020204" pitchFamily="34" charset="0"/>
              </a:rPr>
              <a:t> </a:t>
            </a:r>
            <a:r>
              <a:rPr lang="en-US" sz="2400" b="1" dirty="0" err="1">
                <a:solidFill>
                  <a:srgbClr val="337177"/>
                </a:solidFill>
                <a:latin typeface="Arial" panose="020B0604020202020204" pitchFamily="34" charset="0"/>
                <a:cs typeface="Arial" panose="020B0604020202020204" pitchFamily="34" charset="0"/>
              </a:rPr>
              <a:t>bày</a:t>
            </a:r>
            <a:endParaRPr lang="en-VN" sz="2400" b="1" dirty="0">
              <a:solidFill>
                <a:srgbClr val="337177"/>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3C6324B-A469-882D-4C6D-0B400973248D}"/>
              </a:ext>
            </a:extLst>
          </p:cNvPr>
          <p:cNvSpPr txBox="1">
            <a:spLocks noGrp="1"/>
          </p:cNvSpPr>
          <p:nvPr>
            <p:ph idx="4294967295"/>
          </p:nvPr>
        </p:nvSpPr>
        <p:spPr>
          <a:xfrm>
            <a:off x="838200" y="1825625"/>
            <a:ext cx="10515600" cy="4351338"/>
          </a:xfrm>
          <a:prstGeom prst="rect">
            <a:avLst/>
          </a:prstGeom>
        </p:spPr>
        <p:txBody>
          <a:bodyPr>
            <a:normAutofit/>
          </a:bodyPr>
          <a:lstStyle/>
          <a:p>
            <a:pPr marL="139702" lvl="0" indent="0">
              <a:buNone/>
            </a:pPr>
            <a:r>
              <a:rPr lang="en-US" sz="1600" b="1" dirty="0">
                <a:latin typeface="Arial" panose="020B0604020202020204" pitchFamily="34" charset="0"/>
                <a:cs typeface="Arial" panose="020B0604020202020204" pitchFamily="34" charset="0"/>
              </a:rPr>
              <a:t>Chia </a:t>
            </a:r>
            <a:r>
              <a:rPr lang="en-US" sz="1600" b="1" dirty="0" err="1">
                <a:latin typeface="Arial" panose="020B0604020202020204" pitchFamily="34" charset="0"/>
                <a:cs typeface="Arial" panose="020B0604020202020204" pitchFamily="34" charset="0"/>
              </a:rPr>
              <a:t>lớp</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thành</a:t>
            </a:r>
            <a:r>
              <a:rPr lang="en-US" sz="1600" b="1" dirty="0">
                <a:latin typeface="Arial" panose="020B0604020202020204" pitchFamily="34" charset="0"/>
                <a:cs typeface="Arial" panose="020B0604020202020204" pitchFamily="34" charset="0"/>
              </a:rPr>
              <a:t> 4 </a:t>
            </a:r>
            <a:r>
              <a:rPr lang="en-US" sz="1600" b="1" dirty="0" err="1">
                <a:latin typeface="Arial" panose="020B0604020202020204" pitchFamily="34" charset="0"/>
                <a:cs typeface="Arial" panose="020B0604020202020204" pitchFamily="34" charset="0"/>
              </a:rPr>
              <a:t>nhóm</a:t>
            </a:r>
            <a:endParaRPr lang="en-VN" sz="1600" b="1" dirty="0">
              <a:latin typeface="Arial" panose="020B0604020202020204" pitchFamily="34" charset="0"/>
              <a:cs typeface="Arial" panose="020B0604020202020204" pitchFamily="34" charset="0"/>
            </a:endParaRPr>
          </a:p>
          <a:p>
            <a:pPr marL="139702" lvl="0" indent="0">
              <a:buNone/>
            </a:pPr>
            <a:endParaRPr lang="en-VN" sz="1600" dirty="0">
              <a:latin typeface="Arial" panose="020B0604020202020204" pitchFamily="34" charset="0"/>
              <a:cs typeface="Arial" panose="020B0604020202020204" pitchFamily="34" charset="0"/>
            </a:endParaRPr>
          </a:p>
          <a:p>
            <a:pPr marL="139702" lvl="0" indent="0">
              <a:buNone/>
            </a:pPr>
            <a:r>
              <a:rPr lang="en-US" sz="1600" b="1" dirty="0">
                <a:latin typeface="Arial" panose="020B0604020202020204" pitchFamily="34" charset="0"/>
                <a:cs typeface="Arial" panose="020B0604020202020204" pitchFamily="34" charset="0"/>
              </a:rPr>
              <a:t>Thảo </a:t>
            </a:r>
            <a:r>
              <a:rPr lang="en-US" sz="1600" b="1" dirty="0" err="1">
                <a:latin typeface="Arial" panose="020B0604020202020204" pitchFamily="34" charset="0"/>
                <a:cs typeface="Arial" panose="020B0604020202020204" pitchFamily="34" charset="0"/>
              </a:rPr>
              <a:t>luận</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trong</a:t>
            </a:r>
            <a:r>
              <a:rPr lang="en-US" sz="1600" b="1" dirty="0">
                <a:latin typeface="Arial" panose="020B0604020202020204" pitchFamily="34" charset="0"/>
                <a:cs typeface="Arial" panose="020B0604020202020204" pitchFamily="34" charset="0"/>
              </a:rPr>
              <a:t> 15 </a:t>
            </a:r>
            <a:r>
              <a:rPr lang="en-US" sz="1600" b="1" dirty="0" err="1">
                <a:latin typeface="Arial" panose="020B0604020202020204" pitchFamily="34" charset="0"/>
                <a:cs typeface="Arial" panose="020B0604020202020204" pitchFamily="34" charset="0"/>
              </a:rPr>
              <a:t>phút</a:t>
            </a:r>
            <a:endParaRPr lang="en-VN" sz="1600" b="1" dirty="0">
              <a:latin typeface="Arial" panose="020B0604020202020204" pitchFamily="34" charset="0"/>
              <a:cs typeface="Arial" panose="020B0604020202020204" pitchFamily="34" charset="0"/>
            </a:endParaRPr>
          </a:p>
          <a:p>
            <a:pPr marL="139702" lvl="0" indent="0">
              <a:buNone/>
            </a:pPr>
            <a:endParaRPr lang="en-US" sz="1600" dirty="0">
              <a:latin typeface="Arial" panose="020B0604020202020204" pitchFamily="34" charset="0"/>
              <a:cs typeface="Arial" panose="020B0604020202020204" pitchFamily="34" charset="0"/>
            </a:endParaRPr>
          </a:p>
          <a:p>
            <a:pPr lvl="0"/>
            <a:r>
              <a:rPr lang="vi-VN" sz="1600" dirty="0">
                <a:latin typeface="Arial" panose="020B0604020202020204" pitchFamily="34" charset="0"/>
                <a:cs typeface="Arial" panose="020B0604020202020204" pitchFamily="34" charset="0"/>
              </a:rPr>
              <a:t>Xác định những người sử dụng năng lượng được chỉ định trong công ty </a:t>
            </a:r>
            <a:r>
              <a:rPr lang="en-US" sz="1600" dirty="0" err="1">
                <a:latin typeface="Arial" panose="020B0604020202020204" pitchFamily="34" charset="0"/>
                <a:cs typeface="Arial" panose="020B0604020202020204" pitchFamily="34" charset="0"/>
              </a:rPr>
              <a:t>sản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xuất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nhựa</a:t>
            </a:r>
            <a:r>
              <a:rPr lang="en-US" sz="1600" dirty="0">
                <a:latin typeface="Arial" panose="020B0604020202020204" pitchFamily="34" charset="0"/>
                <a:cs typeface="Arial" panose="020B0604020202020204" pitchFamily="34" charset="0"/>
              </a:rPr>
              <a:t>?</a:t>
            </a:r>
          </a:p>
          <a:p>
            <a:pPr marL="139702" lvl="0" indent="0">
              <a:buNone/>
            </a:pPr>
            <a:endParaRPr lang="en-US" sz="1600" dirty="0">
              <a:latin typeface="Arial" panose="020B0604020202020204" pitchFamily="34" charset="0"/>
              <a:cs typeface="Arial" panose="020B0604020202020204" pitchFamily="34" charset="0"/>
            </a:endParaRPr>
          </a:p>
          <a:p>
            <a:pPr lvl="0"/>
            <a:r>
              <a:rPr lang="vi-VN" sz="1600" dirty="0">
                <a:latin typeface="Arial" panose="020B0604020202020204" pitchFamily="34" charset="0"/>
                <a:cs typeface="Arial" panose="020B0604020202020204" pitchFamily="34" charset="0"/>
              </a:rPr>
              <a:t>Công ty của bạn chủ yếu sử dụng nguồn năng lượng nào</a:t>
            </a:r>
            <a:r>
              <a:rPr lang="en-US" sz="1600" dirty="0">
                <a:latin typeface="Arial" panose="020B0604020202020204" pitchFamily="34" charset="0"/>
                <a:cs typeface="Arial" panose="020B0604020202020204" pitchFamily="34" charset="0"/>
              </a:rPr>
              <a:t> ?</a:t>
            </a:r>
          </a:p>
          <a:p>
            <a:pPr lvl="0"/>
            <a:endParaRPr lang="en-US" sz="1600" dirty="0">
              <a:latin typeface="Arial" panose="020B0604020202020204" pitchFamily="34" charset="0"/>
              <a:cs typeface="Arial" panose="020B0604020202020204" pitchFamily="34" charset="0"/>
            </a:endParaRPr>
          </a:p>
          <a:p>
            <a:pPr lvl="0"/>
            <a:r>
              <a:rPr lang="en-US" sz="1600" dirty="0" err="1">
                <a:latin typeface="Arial" panose="020B0604020202020204" pitchFamily="34" charset="0"/>
                <a:cs typeface="Arial" panose="020B0604020202020204" pitchFamily="34" charset="0"/>
              </a:rPr>
              <a:t>Giải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pháp</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tiết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kiệm</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năng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lượng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trong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công</a:t>
            </a:r>
            <a:r>
              <a:rPr lang="en-US" sz="1600" dirty="0">
                <a:latin typeface="Arial" panose="020B0604020202020204" pitchFamily="34" charset="0"/>
                <a:cs typeface="Arial" panose="020B0604020202020204" pitchFamily="34" charset="0"/>
              </a:rPr>
              <a:t> ty </a:t>
            </a:r>
            <a:r>
              <a:rPr lang="en-US" sz="1600" dirty="0" err="1">
                <a:latin typeface="Arial" panose="020B0604020202020204" pitchFamily="34" charset="0"/>
                <a:cs typeface="Arial" panose="020B0604020202020204" pitchFamily="34" charset="0"/>
              </a:rPr>
              <a:t>của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bạn</a:t>
            </a:r>
            <a:r>
              <a:rPr lang="en-US" sz="1600" dirty="0">
                <a:latin typeface="Arial" panose="020B0604020202020204" pitchFamily="34" charset="0"/>
                <a:cs typeface="Arial" panose="020B0604020202020204" pitchFamily="34" charset="0"/>
              </a:rPr>
              <a:t> ?</a:t>
            </a:r>
            <a:endParaRPr lang="en-VN" sz="1600" dirty="0">
              <a:latin typeface="Arial" panose="020B0604020202020204" pitchFamily="34" charset="0"/>
              <a:cs typeface="Arial" panose="020B0604020202020204" pitchFamily="34" charset="0"/>
            </a:endParaRPr>
          </a:p>
          <a:p>
            <a:pPr marL="139702" lvl="0" indent="0">
              <a:buNone/>
            </a:pPr>
            <a:endParaRPr lang="en-VN" sz="1600" dirty="0">
              <a:latin typeface="Arial" panose="020B0604020202020204" pitchFamily="34" charset="0"/>
              <a:cs typeface="Arial" panose="020B0604020202020204" pitchFamily="34" charset="0"/>
            </a:endParaRPr>
          </a:p>
          <a:p>
            <a:pPr marL="139702" lvl="0" indent="0">
              <a:buNone/>
            </a:pPr>
            <a:r>
              <a:rPr lang="en-US" sz="1600" b="1" dirty="0" err="1">
                <a:latin typeface="Arial" panose="020B0604020202020204" pitchFamily="34" charset="0"/>
                <a:cs typeface="Arial" panose="020B0604020202020204" pitchFamily="34" charset="0"/>
              </a:rPr>
              <a:t>Trình</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bày</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trong</a:t>
            </a:r>
            <a:r>
              <a:rPr lang="en-US" sz="1600" b="1" dirty="0">
                <a:latin typeface="Arial" panose="020B0604020202020204" pitchFamily="34" charset="0"/>
                <a:cs typeface="Arial" panose="020B0604020202020204" pitchFamily="34" charset="0"/>
              </a:rPr>
              <a:t> 5 </a:t>
            </a:r>
            <a:r>
              <a:rPr lang="en-US" sz="1600" b="1" dirty="0" err="1">
                <a:latin typeface="Arial" panose="020B0604020202020204" pitchFamily="34" charset="0"/>
                <a:cs typeface="Arial" panose="020B0604020202020204" pitchFamily="34" charset="0"/>
              </a:rPr>
              <a:t>phút</a:t>
            </a:r>
            <a:endParaRPr lang="en-VN" sz="1600" b="1" dirty="0">
              <a:latin typeface="Arial" panose="020B0604020202020204" pitchFamily="34" charset="0"/>
              <a:cs typeface="Arial" panose="020B0604020202020204" pitchFamily="34" charset="0"/>
            </a:endParaRPr>
          </a:p>
          <a:p>
            <a:pPr lvl="0"/>
            <a:endParaRPr lang="en-VN" sz="1600" dirty="0">
              <a:latin typeface="Arial" panose="020B060402020202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576">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9EB1F1A-68DE-B374-C171-62D25ABDF5E0}"/>
              </a:ext>
            </a:extLst>
          </p:cNvPr>
          <p:cNvSpPr txBox="1">
            <a:spLocks noGrp="1"/>
          </p:cNvSpPr>
          <p:nvPr>
            <p:ph type="title" idx="4294967295"/>
          </p:nvPr>
        </p:nvSpPr>
        <p:spPr>
          <a:xfrm>
            <a:off x="2858947" y="1354238"/>
            <a:ext cx="7789762" cy="393540"/>
          </a:xfrm>
        </p:spPr>
        <p:txBody>
          <a:bodyPr>
            <a:noAutofit/>
          </a:bodyPr>
          <a:lstStyle/>
          <a:p>
            <a:pPr lvl="0"/>
            <a:r>
              <a:rPr lang="vi-VN" sz="2000" b="1" dirty="0">
                <a:solidFill>
                  <a:srgbClr val="337177"/>
                </a:solidFill>
                <a:latin typeface="Arial" pitchFamily="34"/>
              </a:rPr>
              <a:t>GIẢI PHÁP TKNL TRONG NGÀNH NHỰA</a:t>
            </a:r>
            <a:endParaRPr lang="en-US" sz="2000" b="1" dirty="0">
              <a:solidFill>
                <a:srgbClr val="337177"/>
              </a:solidFill>
            </a:endParaRPr>
          </a:p>
        </p:txBody>
      </p:sp>
      <p:sp>
        <p:nvSpPr>
          <p:cNvPr id="2" name="Rectangle 1">
            <a:extLst>
              <a:ext uri="{FF2B5EF4-FFF2-40B4-BE49-F238E27FC236}">
                <a16:creationId xmlns:a16="http://schemas.microsoft.com/office/drawing/2014/main" id="{81E3A973-70D6-6936-C2D1-903A9EF0F81A}"/>
              </a:ext>
            </a:extLst>
          </p:cNvPr>
          <p:cNvSpPr txBox="1">
            <a:spLocks noGrp="1"/>
          </p:cNvSpPr>
          <p:nvPr>
            <p:ph type="body" idx="4294967295"/>
          </p:nvPr>
        </p:nvSpPr>
        <p:spPr>
          <a:xfrm>
            <a:off x="1209000" y="2385641"/>
            <a:ext cx="4697190" cy="3418378"/>
          </a:xfrm>
          <a:prstGeom prst="rect">
            <a:avLst/>
          </a:prstGeom>
          <a:ln w="9528">
            <a:solidFill>
              <a:srgbClr val="4CA9B2"/>
            </a:solidFill>
            <a:prstDash val="solid"/>
            <a:miter/>
          </a:ln>
        </p:spPr>
        <p:txBody>
          <a:bodyPr lIns="121916" tIns="60963" rIns="121916" bIns="60963" anchor="ctr">
            <a:spAutoFit/>
          </a:bodyPr>
          <a:lstStyle/>
          <a:p>
            <a:pPr marL="0" lvl="0" indent="0" algn="just" hangingPunct="0">
              <a:buNone/>
            </a:pPr>
            <a:r>
              <a:rPr lang="vi-VN" sz="1600" b="1" dirty="0">
                <a:latin typeface="Arial" pitchFamily="34"/>
              </a:rPr>
              <a:t>Cải tạo hệ thống gia nhiệt</a:t>
            </a:r>
          </a:p>
          <a:p>
            <a:pPr marL="0" lvl="0" indent="0" algn="just" hangingPunct="0">
              <a:buNone/>
            </a:pPr>
            <a:endParaRPr lang="vi-VN" sz="1600" b="1" dirty="0">
              <a:latin typeface="Arial" pitchFamily="34"/>
            </a:endParaRPr>
          </a:p>
          <a:p>
            <a:pPr marL="0" lvl="0" indent="0" algn="just" hangingPunct="0">
              <a:buNone/>
            </a:pPr>
            <a:r>
              <a:rPr lang="vi-VN" sz="1600" b="1" dirty="0">
                <a:latin typeface="Arial" pitchFamily="34"/>
              </a:rPr>
              <a:t>Đặc điểm:</a:t>
            </a:r>
            <a:r>
              <a:rPr lang="en-US" sz="1600" b="1" dirty="0">
                <a:latin typeface="Arial" pitchFamily="34"/>
              </a:rPr>
              <a:t> </a:t>
            </a:r>
            <a:r>
              <a:rPr lang="vi-VN" sz="1600" dirty="0">
                <a:latin typeface="Arial" pitchFamily="34"/>
              </a:rPr>
              <a:t>Gia nhiệt chiếm tỷ trọng lớn trong tiêu thụ năng lượng.</a:t>
            </a:r>
          </a:p>
          <a:p>
            <a:pPr marL="0" lvl="0" indent="0" algn="just" hangingPunct="0">
              <a:buNone/>
            </a:pPr>
            <a:r>
              <a:rPr lang="vi-VN" sz="1600" b="1" dirty="0">
                <a:latin typeface="Arial" pitchFamily="34"/>
              </a:rPr>
              <a:t>Giải pháp:</a:t>
            </a:r>
          </a:p>
          <a:p>
            <a:pPr marL="990578" lvl="1" indent="-380993" algn="just" hangingPunct="0">
              <a:lnSpc>
                <a:spcPct val="100000"/>
              </a:lnSpc>
              <a:spcBef>
                <a:spcPts val="0"/>
              </a:spcBef>
              <a:buSzPct val="100000"/>
              <a:buFont typeface="Wingdings" pitchFamily="2"/>
              <a:buChar char="Ø"/>
            </a:pPr>
            <a:r>
              <a:rPr lang="vi-VN" sz="1600" kern="0" dirty="0">
                <a:solidFill>
                  <a:srgbClr val="000000"/>
                </a:solidFill>
                <a:latin typeface="Arial" pitchFamily="34"/>
                <a:ea typeface="Roboto"/>
                <a:cs typeface="Roboto"/>
              </a:rPr>
              <a:t>Sử dụng hệ thống gia nhiệt tuần hoàn: Tận dụng nhiệt thải để tái sử dụng trong quá trình sản xuất.</a:t>
            </a:r>
          </a:p>
          <a:p>
            <a:pPr marL="990578" lvl="1" indent="-380993" algn="just" hangingPunct="0">
              <a:lnSpc>
                <a:spcPct val="100000"/>
              </a:lnSpc>
              <a:spcBef>
                <a:spcPts val="0"/>
              </a:spcBef>
              <a:buSzPct val="100000"/>
              <a:buFont typeface="Wingdings" pitchFamily="2"/>
              <a:buChar char="Ø"/>
            </a:pPr>
            <a:r>
              <a:rPr lang="vi-VN" sz="1600" kern="0" dirty="0">
                <a:solidFill>
                  <a:srgbClr val="000000"/>
                </a:solidFill>
                <a:latin typeface="Arial" pitchFamily="34"/>
                <a:ea typeface="Roboto"/>
                <a:cs typeface="Roboto"/>
              </a:rPr>
              <a:t>Cách nhiệt tốt: Giảm thất thoát nhiệt từ các thiết bị gia nhiệt.</a:t>
            </a:r>
          </a:p>
          <a:p>
            <a:pPr marL="0" lvl="0" indent="0" algn="just" hangingPunct="0">
              <a:buNone/>
            </a:pPr>
            <a:r>
              <a:rPr lang="vi-VN" sz="1600" b="1" dirty="0">
                <a:latin typeface="Arial" pitchFamily="34"/>
              </a:rPr>
              <a:t>Lợi ích:</a:t>
            </a:r>
            <a:r>
              <a:rPr lang="en-US" sz="1600" b="1" dirty="0">
                <a:latin typeface="Arial" pitchFamily="34"/>
              </a:rPr>
              <a:t> </a:t>
            </a:r>
            <a:r>
              <a:rPr lang="vi-VN" sz="1600" dirty="0">
                <a:latin typeface="Arial" pitchFamily="34"/>
              </a:rPr>
              <a:t>Tiết kiệm 20-30% năng lượng trong công đoạn gia nhiệt.</a:t>
            </a:r>
            <a:endParaRPr lang="en-US" sz="1600" dirty="0">
              <a:latin typeface="Arial" pitchFamily="34"/>
            </a:endParaRPr>
          </a:p>
        </p:txBody>
      </p:sp>
      <p:sp>
        <p:nvSpPr>
          <p:cNvPr id="3" name="Rectangle 1">
            <a:extLst>
              <a:ext uri="{FF2B5EF4-FFF2-40B4-BE49-F238E27FC236}">
                <a16:creationId xmlns:a16="http://schemas.microsoft.com/office/drawing/2014/main" id="{254ED4BB-697F-7D30-3CF4-521A227CA0EB}"/>
              </a:ext>
            </a:extLst>
          </p:cNvPr>
          <p:cNvSpPr txBox="1"/>
          <p:nvPr/>
        </p:nvSpPr>
        <p:spPr>
          <a:xfrm>
            <a:off x="6412375" y="2638245"/>
            <a:ext cx="4838703" cy="3077772"/>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Sử dụng máy móc hiệu suất cao</a:t>
            </a:r>
          </a:p>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vi-VN" sz="1600" b="1" i="0" u="none" strike="noStrike" kern="0" cap="none" spc="0" baseline="0">
              <a:solidFill>
                <a:srgbClr val="000000"/>
              </a:solidFill>
              <a:uFillTx/>
              <a:latin typeface="Arial" pitchFamily="34"/>
              <a:ea typeface="Roboto"/>
              <a:cs typeface="Roboto"/>
            </a:endParaRP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Đặc điểm:</a:t>
            </a:r>
            <a:r>
              <a:rPr lang="en-US" sz="1600" b="1" i="0" u="none" strike="noStrike" kern="0" cap="none" spc="0" baseline="0">
                <a:solidFill>
                  <a:srgbClr val="000000"/>
                </a:solidFill>
                <a:uFillTx/>
                <a:latin typeface="Arial" pitchFamily="34"/>
                <a:ea typeface="Roboto"/>
                <a:cs typeface="Roboto"/>
              </a:rPr>
              <a:t> </a:t>
            </a:r>
            <a:r>
              <a:rPr lang="vi-VN" sz="1600" b="0" i="0" u="none" strike="noStrike" kern="0" cap="none" spc="0" baseline="0">
                <a:solidFill>
                  <a:srgbClr val="000000"/>
                </a:solidFill>
                <a:uFillTx/>
                <a:latin typeface="Arial" pitchFamily="34"/>
                <a:ea typeface="Roboto"/>
                <a:cs typeface="Roboto"/>
              </a:rPr>
              <a:t>Máy móc cũ tiêu thụ nhiều năng lượng và hoạt động không hiệu quả.</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Giải pháp:</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Đầu tư vào máy móc thế hệ mới, tiết kiệm năng lượng.</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Bảo trì định kỳ để duy trì hiệu suất hoạt động.</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Lợi ích:</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Giảm 15-25% điện năng tiêu thụ.</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Tăng năng suất sản xuất.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574">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1E3A85-D803-6A91-196B-FB3DC22B99CD}"/>
              </a:ext>
            </a:extLst>
          </p:cNvPr>
          <p:cNvSpPr txBox="1">
            <a:spLocks noGrp="1"/>
          </p:cNvSpPr>
          <p:nvPr>
            <p:ph type="body" idx="4294967295"/>
          </p:nvPr>
        </p:nvSpPr>
        <p:spPr>
          <a:xfrm>
            <a:off x="609603" y="2085814"/>
            <a:ext cx="4958443" cy="3385035"/>
          </a:xfrm>
          <a:prstGeom prst="rect">
            <a:avLst/>
          </a:prstGeom>
          <a:ln w="9528">
            <a:solidFill>
              <a:srgbClr val="4CA9B2"/>
            </a:solidFill>
            <a:prstDash val="solid"/>
            <a:miter/>
          </a:ln>
        </p:spPr>
        <p:txBody>
          <a:bodyPr lIns="121916" tIns="60963" rIns="121916" bIns="60963" anchor="ctr">
            <a:spAutoFit/>
          </a:bodyPr>
          <a:lstStyle/>
          <a:p>
            <a:pPr marL="0" lvl="0" indent="0" algn="ctr" hangingPunct="0">
              <a:buNone/>
            </a:pPr>
            <a:r>
              <a:rPr lang="vi-VN" sz="1600" b="1">
                <a:latin typeface="Arial" pitchFamily="34"/>
              </a:rPr>
              <a:t>Ứng dụng công nghệ biến tần</a:t>
            </a:r>
          </a:p>
          <a:p>
            <a:pPr marL="0" lvl="0" indent="0" algn="ctr" hangingPunct="0">
              <a:lnSpc>
                <a:spcPct val="130000"/>
              </a:lnSpc>
              <a:buNone/>
            </a:pPr>
            <a:endParaRPr lang="vi-VN" sz="1600" b="1">
              <a:latin typeface="Arial" pitchFamily="34"/>
            </a:endParaRPr>
          </a:p>
          <a:p>
            <a:pPr marL="0" lvl="0" indent="0" hangingPunct="0">
              <a:lnSpc>
                <a:spcPct val="130000"/>
              </a:lnSpc>
              <a:buNone/>
            </a:pPr>
            <a:r>
              <a:rPr lang="vi-VN" sz="1600" b="1">
                <a:latin typeface="Arial" pitchFamily="34"/>
              </a:rPr>
              <a:t>Đặc điểm:</a:t>
            </a:r>
            <a:r>
              <a:rPr lang="en-US" sz="1600" b="1">
                <a:latin typeface="Arial" pitchFamily="34"/>
              </a:rPr>
              <a:t> </a:t>
            </a:r>
            <a:r>
              <a:rPr lang="vi-VN" sz="1600">
                <a:latin typeface="Arial" pitchFamily="34"/>
              </a:rPr>
              <a:t>Các máy móc như máy đùn, máy ép phun hoạt động liên tục, tiêu tốn điện năng lớn.</a:t>
            </a:r>
          </a:p>
          <a:p>
            <a:pPr marL="0" lvl="0" indent="0" hangingPunct="0">
              <a:lnSpc>
                <a:spcPct val="130000"/>
              </a:lnSpc>
              <a:buNone/>
            </a:pPr>
            <a:r>
              <a:rPr lang="vi-VN" sz="1600" b="1">
                <a:latin typeface="Arial" pitchFamily="34"/>
              </a:rPr>
              <a:t>Giải pháp:</a:t>
            </a:r>
            <a:r>
              <a:rPr lang="en-US" sz="1600" b="1">
                <a:latin typeface="Arial" pitchFamily="34"/>
              </a:rPr>
              <a:t> </a:t>
            </a:r>
            <a:r>
              <a:rPr lang="vi-VN" sz="1600">
                <a:latin typeface="Arial" pitchFamily="34"/>
              </a:rPr>
              <a:t>Lắp đặt bộ biến tần (VFD) để điều chỉnh tốc độ động cơ theo nhu cầu thực tế.</a:t>
            </a:r>
          </a:p>
          <a:p>
            <a:pPr marL="0" lvl="0" indent="0" hangingPunct="0">
              <a:lnSpc>
                <a:spcPct val="130000"/>
              </a:lnSpc>
              <a:buNone/>
            </a:pPr>
            <a:r>
              <a:rPr lang="vi-VN" sz="1600" b="1">
                <a:latin typeface="Arial" pitchFamily="34"/>
              </a:rPr>
              <a:t>Lợi ích:</a:t>
            </a:r>
          </a:p>
          <a:p>
            <a:pPr marL="990578" lvl="1" indent="-380993" hangingPunct="0">
              <a:lnSpc>
                <a:spcPct val="130000"/>
              </a:lnSpc>
              <a:spcBef>
                <a:spcPts val="0"/>
              </a:spcBef>
              <a:buSzPct val="100000"/>
              <a:buFont typeface="Wingdings" pitchFamily="2"/>
              <a:buChar char="Ø"/>
            </a:pPr>
            <a:r>
              <a:rPr lang="vi-VN" sz="1600" kern="0">
                <a:solidFill>
                  <a:srgbClr val="000000"/>
                </a:solidFill>
                <a:latin typeface="Arial" pitchFamily="34"/>
                <a:ea typeface="Roboto"/>
                <a:cs typeface="Roboto"/>
              </a:rPr>
              <a:t>Giảm 20-40% điện năng tiêu thụ.</a:t>
            </a:r>
          </a:p>
          <a:p>
            <a:pPr marL="990578" lvl="1" indent="-380993" hangingPunct="0">
              <a:lnSpc>
                <a:spcPct val="130000"/>
              </a:lnSpc>
              <a:spcBef>
                <a:spcPts val="0"/>
              </a:spcBef>
              <a:buSzPct val="100000"/>
              <a:buFont typeface="Wingdings" pitchFamily="2"/>
              <a:buChar char="Ø"/>
            </a:pPr>
            <a:r>
              <a:rPr lang="vi-VN" sz="1600" kern="0">
                <a:solidFill>
                  <a:srgbClr val="000000"/>
                </a:solidFill>
                <a:latin typeface="Arial" pitchFamily="34"/>
                <a:ea typeface="Roboto"/>
                <a:cs typeface="Roboto"/>
              </a:rPr>
              <a:t>Kéo dài tuổi thọ của thiết bị.</a:t>
            </a:r>
          </a:p>
        </p:txBody>
      </p:sp>
      <p:sp>
        <p:nvSpPr>
          <p:cNvPr id="3" name="Rectangle 1">
            <a:extLst>
              <a:ext uri="{FF2B5EF4-FFF2-40B4-BE49-F238E27FC236}">
                <a16:creationId xmlns:a16="http://schemas.microsoft.com/office/drawing/2014/main" id="{8FEFD2DA-E2AB-229B-5EA3-1533E562C278}"/>
              </a:ext>
            </a:extLst>
          </p:cNvPr>
          <p:cNvSpPr txBox="1"/>
          <p:nvPr/>
        </p:nvSpPr>
        <p:spPr>
          <a:xfrm>
            <a:off x="6057900" y="2116340"/>
            <a:ext cx="5524503" cy="3323993"/>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Tăng cường tự động hóa</a:t>
            </a:r>
          </a:p>
          <a:p>
            <a:pPr marL="0" marR="0" lvl="0" indent="0" algn="ct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endParaRPr lang="vi-VN" sz="1600" b="1" i="0" u="none" strike="noStrike" kern="0" cap="none" spc="0" baseline="0">
              <a:solidFill>
                <a:srgbClr val="000000"/>
              </a:solidFill>
              <a:uFillTx/>
              <a:latin typeface="Arial" pitchFamily="34"/>
              <a:ea typeface="Roboto"/>
              <a:cs typeface="Roboto"/>
            </a:endParaRP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Đặc điểm:</a:t>
            </a:r>
            <a:r>
              <a:rPr lang="en-US" sz="1600" b="1" i="0" u="none" strike="noStrike" kern="0" cap="none" spc="0" baseline="0">
                <a:solidFill>
                  <a:srgbClr val="000000"/>
                </a:solidFill>
                <a:uFillTx/>
                <a:latin typeface="Arial" pitchFamily="34"/>
                <a:ea typeface="Roboto"/>
                <a:cs typeface="Roboto"/>
              </a:rPr>
              <a:t> </a:t>
            </a:r>
            <a:r>
              <a:rPr lang="vi-VN" sz="1600" b="0" i="0" u="none" strike="noStrike" kern="0" cap="none" spc="0" baseline="0">
                <a:solidFill>
                  <a:srgbClr val="000000"/>
                </a:solidFill>
                <a:uFillTx/>
                <a:latin typeface="Arial" pitchFamily="34"/>
                <a:ea typeface="Roboto"/>
                <a:cs typeface="Roboto"/>
              </a:rPr>
              <a:t>Quá trình sản xuất thủ công gây lãng phí năng lượng và không đồng đều.</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Giải pháp:</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Sử dụng hệ thống điều khiển tự động để tối ưu hóa vận hành máy móc.</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Ứng dụng cảm biến thông minh trong quản lý năng lượng.</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a:solidFill>
                  <a:srgbClr val="000000"/>
                </a:solidFill>
                <a:uFillTx/>
                <a:latin typeface="Arial" pitchFamily="34"/>
                <a:ea typeface="Roboto"/>
                <a:cs typeface="Roboto"/>
              </a:rPr>
              <a:t>Lợi ích:</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Tăng hiệu suất hoạt động lên 15-20%.</a:t>
            </a:r>
          </a:p>
          <a:p>
            <a:pPr marL="990578" marR="0" lvl="1" indent="-380993" algn="l" defTabSz="914400" rtl="0" fontAlgn="auto" hangingPunct="0">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vi-VN" sz="1600" b="0" i="0" u="none" strike="noStrike" kern="0" cap="none" spc="0" baseline="0">
                <a:solidFill>
                  <a:srgbClr val="000000"/>
                </a:solidFill>
                <a:uFillTx/>
                <a:latin typeface="Arial" pitchFamily="34"/>
                <a:ea typeface="Roboto"/>
                <a:cs typeface="Roboto"/>
              </a:rPr>
              <a:t>Giảm sai sót và tiêu thụ năng lượng không cần thiết.</a:t>
            </a:r>
          </a:p>
        </p:txBody>
      </p:sp>
      <p:sp>
        <p:nvSpPr>
          <p:cNvPr id="6" name="Title 1">
            <a:extLst>
              <a:ext uri="{FF2B5EF4-FFF2-40B4-BE49-F238E27FC236}">
                <a16:creationId xmlns:a16="http://schemas.microsoft.com/office/drawing/2014/main" id="{320F5F62-E947-00B4-DF1A-AE76F7F40219}"/>
              </a:ext>
            </a:extLst>
          </p:cNvPr>
          <p:cNvSpPr txBox="1">
            <a:spLocks/>
          </p:cNvSpPr>
          <p:nvPr/>
        </p:nvSpPr>
        <p:spPr>
          <a:xfrm>
            <a:off x="2858947" y="1354238"/>
            <a:ext cx="7789762" cy="39354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z="2000" b="1">
                <a:solidFill>
                  <a:srgbClr val="337177"/>
                </a:solidFill>
                <a:latin typeface="Arial" pitchFamily="34"/>
              </a:rPr>
              <a:t>GIẢI PHÁP TKNL TRONG NGÀNH NHỰA</a:t>
            </a:r>
            <a:endParaRPr lang="en-US" sz="2000" b="1" dirty="0">
              <a:solidFill>
                <a:srgbClr val="337177"/>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580">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CC6B3D1-FD92-9178-7345-E89F6E773B02}"/>
              </a:ext>
            </a:extLst>
          </p:cNvPr>
          <p:cNvSpPr txBox="1">
            <a:spLocks noGrp="1"/>
          </p:cNvSpPr>
          <p:nvPr>
            <p:ph type="body" idx="4294967295"/>
          </p:nvPr>
        </p:nvSpPr>
        <p:spPr>
          <a:xfrm>
            <a:off x="644327" y="1981081"/>
            <a:ext cx="6101443" cy="4646599"/>
          </a:xfrm>
          <a:prstGeom prst="rect">
            <a:avLst/>
          </a:prstGeom>
          <a:ln w="9528">
            <a:solidFill>
              <a:srgbClr val="4CA9B2"/>
            </a:solidFill>
            <a:prstDash val="solid"/>
            <a:miter/>
          </a:ln>
        </p:spPr>
        <p:txBody>
          <a:bodyPr lIns="121916" tIns="60963" rIns="121916" bIns="60963" anchor="ctr">
            <a:spAutoFit/>
          </a:bodyPr>
          <a:lstStyle/>
          <a:p>
            <a:pPr marL="0" lvl="0" indent="0" algn="ctr" hangingPunct="0">
              <a:lnSpc>
                <a:spcPct val="120000"/>
              </a:lnSpc>
              <a:buNone/>
            </a:pPr>
            <a:r>
              <a:rPr lang="vi-VN" sz="1800" b="1" dirty="0">
                <a:latin typeface="Arial" pitchFamily="34"/>
              </a:rPr>
              <a:t>Tối ưu hóa hệ thống làm mát</a:t>
            </a:r>
          </a:p>
          <a:p>
            <a:pPr marL="0" lvl="0" indent="0" hangingPunct="0">
              <a:lnSpc>
                <a:spcPct val="120000"/>
              </a:lnSpc>
              <a:buNone/>
            </a:pPr>
            <a:r>
              <a:rPr lang="vi-VN" sz="1800" b="1" dirty="0">
                <a:latin typeface="Arial" pitchFamily="34"/>
              </a:rPr>
              <a:t>Đặc điểm: </a:t>
            </a:r>
            <a:r>
              <a:rPr lang="vi-VN" sz="1800" dirty="0">
                <a:latin typeface="Arial" pitchFamily="34"/>
              </a:rPr>
              <a:t>Hệ thống làm mát chiếm tỷ trọng đáng kể trong năng lượng tiêu thụ.</a:t>
            </a:r>
          </a:p>
          <a:p>
            <a:pPr marL="0" lvl="0" indent="0" hangingPunct="0">
              <a:lnSpc>
                <a:spcPct val="120000"/>
              </a:lnSpc>
              <a:buNone/>
            </a:pPr>
            <a:r>
              <a:rPr lang="vi-VN" sz="1800" b="1" dirty="0">
                <a:latin typeface="Arial" pitchFamily="34"/>
              </a:rPr>
              <a:t>Giải pháp:</a:t>
            </a:r>
          </a:p>
          <a:p>
            <a:pPr marL="380993" lvl="0" indent="-380993" hangingPunct="0">
              <a:lnSpc>
                <a:spcPct val="120000"/>
              </a:lnSpc>
              <a:buSzPct val="100000"/>
              <a:buFont typeface="Wingdings" pitchFamily="2"/>
              <a:buChar char="Ø"/>
            </a:pPr>
            <a:r>
              <a:rPr lang="vi-VN" sz="1800" dirty="0">
                <a:latin typeface="Arial" pitchFamily="34"/>
              </a:rPr>
              <a:t>Sử dụng hệ thống làm mát tuần hoàn kín để giảm thất thoát nước và năng lượng.</a:t>
            </a:r>
          </a:p>
          <a:p>
            <a:pPr marL="380993" lvl="0" indent="-380993" hangingPunct="0">
              <a:lnSpc>
                <a:spcPct val="120000"/>
              </a:lnSpc>
              <a:buSzPct val="100000"/>
              <a:buFont typeface="Wingdings" pitchFamily="2"/>
              <a:buChar char="Ø"/>
            </a:pPr>
            <a:r>
              <a:rPr lang="vi-VN" sz="1800" dirty="0">
                <a:latin typeface="Arial" pitchFamily="34"/>
              </a:rPr>
              <a:t>Cải tiến công nghệ làm mát bằng không khí thay vì nước.</a:t>
            </a:r>
          </a:p>
          <a:p>
            <a:pPr marL="0" lvl="0" indent="0" hangingPunct="0">
              <a:lnSpc>
                <a:spcPct val="120000"/>
              </a:lnSpc>
              <a:buNone/>
            </a:pPr>
            <a:r>
              <a:rPr lang="vi-VN" sz="1800" b="1" dirty="0">
                <a:latin typeface="Arial" pitchFamily="34"/>
              </a:rPr>
              <a:t>Lợi ích:</a:t>
            </a:r>
          </a:p>
          <a:p>
            <a:pPr marL="380993" lvl="0" indent="-380993" hangingPunct="0">
              <a:lnSpc>
                <a:spcPct val="120000"/>
              </a:lnSpc>
              <a:buSzPct val="100000"/>
              <a:buFont typeface="Wingdings" pitchFamily="2"/>
              <a:buChar char="Ø"/>
            </a:pPr>
            <a:r>
              <a:rPr lang="vi-VN" sz="1800" dirty="0">
                <a:latin typeface="Arial" pitchFamily="34"/>
              </a:rPr>
              <a:t>Giảm 10-15% chi phí làm mát.</a:t>
            </a:r>
          </a:p>
          <a:p>
            <a:pPr marL="380993" lvl="0" indent="-380993" hangingPunct="0">
              <a:lnSpc>
                <a:spcPct val="120000"/>
              </a:lnSpc>
              <a:buSzPct val="100000"/>
              <a:buFont typeface="Wingdings" pitchFamily="2"/>
              <a:buChar char="Ø"/>
            </a:pPr>
            <a:r>
              <a:rPr lang="vi-VN" sz="1800" dirty="0">
                <a:latin typeface="Arial" pitchFamily="34"/>
              </a:rPr>
              <a:t>Bảo vệ môi trường nhờ giảm tiêu thụ nước.</a:t>
            </a:r>
          </a:p>
        </p:txBody>
      </p:sp>
      <p:sp>
        <p:nvSpPr>
          <p:cNvPr id="3" name="Rectangle 1">
            <a:extLst>
              <a:ext uri="{FF2B5EF4-FFF2-40B4-BE49-F238E27FC236}">
                <a16:creationId xmlns:a16="http://schemas.microsoft.com/office/drawing/2014/main" id="{04EA6A77-604B-BF4D-23AF-E8037DDE097C}"/>
              </a:ext>
            </a:extLst>
          </p:cNvPr>
          <p:cNvSpPr txBox="1"/>
          <p:nvPr/>
        </p:nvSpPr>
        <p:spPr>
          <a:xfrm>
            <a:off x="7186639" y="2261032"/>
            <a:ext cx="4016831" cy="3686593"/>
          </a:xfrm>
          <a:prstGeom prst="rect">
            <a:avLst/>
          </a:prstGeom>
          <a:noFill/>
          <a:ln w="9528" cap="flat">
            <a:solidFill>
              <a:srgbClr val="4CA9B2"/>
            </a:solidFill>
            <a:prstDash val="solid"/>
            <a:miter/>
          </a:ln>
        </p:spPr>
        <p:txBody>
          <a:bodyPr vert="horz" wrap="square" lIns="121916" tIns="60963" rIns="121916" bIns="60963" anchor="ctr" anchorCtr="0" compatLnSpc="1">
            <a:spAutoFit/>
          </a:bodyPr>
          <a:lstStyle/>
          <a:p>
            <a:pPr marL="0" marR="0" lvl="0" indent="0" algn="ctr" defTabSz="914400" rtl="0" fontAlgn="auto" hangingPunct="0">
              <a:lnSpc>
                <a:spcPct val="130000"/>
              </a:lnSpc>
              <a:spcBef>
                <a:spcPts val="0"/>
              </a:spcBef>
              <a:spcAft>
                <a:spcPts val="0"/>
              </a:spcAft>
              <a:buNone/>
              <a:tabLst/>
              <a:defRPr sz="1800" b="0" i="0" u="none" strike="noStrike" kern="0" cap="none" spc="0" baseline="0">
                <a:solidFill>
                  <a:srgbClr val="000000"/>
                </a:solidFill>
                <a:uFillTx/>
              </a:defRPr>
            </a:pPr>
            <a:r>
              <a:rPr lang="vi-VN" b="1" i="0" u="none" strike="noStrike" kern="0" cap="none" spc="0" baseline="0">
                <a:solidFill>
                  <a:srgbClr val="000000"/>
                </a:solidFill>
                <a:uFillTx/>
                <a:latin typeface="Arial" pitchFamily="34"/>
                <a:ea typeface="Roboto"/>
                <a:cs typeface="Roboto"/>
              </a:rPr>
              <a:t>Sử dụng năng lượng tái tạo</a:t>
            </a:r>
          </a:p>
          <a:p>
            <a:pPr marL="0" marR="0" lvl="0" indent="0" algn="ctr" defTabSz="914400" rtl="0" fontAlgn="auto" hangingPunct="0">
              <a:lnSpc>
                <a:spcPct val="130000"/>
              </a:lnSpc>
              <a:spcBef>
                <a:spcPts val="0"/>
              </a:spcBef>
              <a:spcAft>
                <a:spcPts val="0"/>
              </a:spcAft>
              <a:buNone/>
              <a:tabLst/>
              <a:defRPr sz="1800" b="0" i="0" u="none" strike="noStrike" kern="0" cap="none" spc="0" baseline="0">
                <a:solidFill>
                  <a:srgbClr val="000000"/>
                </a:solidFill>
                <a:uFillTx/>
              </a:defRPr>
            </a:pPr>
            <a:endParaRPr lang="vi-VN" b="1" i="0" u="none" strike="noStrike" kern="0" cap="none" spc="0" baseline="0">
              <a:solidFill>
                <a:srgbClr val="000000"/>
              </a:solidFill>
              <a:uFillTx/>
              <a:latin typeface="Arial" pitchFamily="34"/>
              <a:ea typeface="Roboto"/>
              <a:cs typeface="Roboto"/>
            </a:endParaRPr>
          </a:p>
          <a:p>
            <a:pPr marL="0" marR="0" lvl="0" indent="0" algn="l" defTabSz="914400" rtl="0" fontAlgn="auto" hangingPunct="0">
              <a:lnSpc>
                <a:spcPct val="130000"/>
              </a:lnSpc>
              <a:spcBef>
                <a:spcPts val="0"/>
              </a:spcBef>
              <a:spcAft>
                <a:spcPts val="0"/>
              </a:spcAft>
              <a:buNone/>
              <a:tabLst/>
              <a:defRPr sz="1800" b="0" i="0" u="none" strike="noStrike" kern="0" cap="none" spc="0" baseline="0">
                <a:solidFill>
                  <a:srgbClr val="000000"/>
                </a:solidFill>
                <a:uFillTx/>
              </a:defRPr>
            </a:pPr>
            <a:r>
              <a:rPr lang="vi-VN" b="1" i="0" u="none" strike="noStrike" kern="0" cap="none" spc="0" baseline="0">
                <a:solidFill>
                  <a:srgbClr val="000000"/>
                </a:solidFill>
                <a:uFillTx/>
                <a:latin typeface="Arial" pitchFamily="34"/>
                <a:ea typeface="Roboto"/>
                <a:cs typeface="Roboto"/>
              </a:rPr>
              <a:t>Đặc điểm: </a:t>
            </a:r>
            <a:r>
              <a:rPr lang="vi-VN" b="0" i="0" u="none" strike="noStrike" kern="0" cap="none" spc="0" baseline="0">
                <a:solidFill>
                  <a:srgbClr val="000000"/>
                </a:solidFill>
                <a:uFillTx/>
                <a:latin typeface="Arial" pitchFamily="34"/>
                <a:ea typeface="Roboto"/>
                <a:cs typeface="Roboto"/>
              </a:rPr>
              <a:t>Các cơ sở sản xuất thường phụ thuộc vào điện lưới và nhiên liệu hóa thạch.</a:t>
            </a:r>
          </a:p>
          <a:p>
            <a:pPr marL="0" marR="0" lvl="0" indent="0" algn="l" defTabSz="914400" rtl="0" fontAlgn="auto" hangingPunct="0">
              <a:lnSpc>
                <a:spcPct val="130000"/>
              </a:lnSpc>
              <a:spcBef>
                <a:spcPts val="0"/>
              </a:spcBef>
              <a:spcAft>
                <a:spcPts val="0"/>
              </a:spcAft>
              <a:buNone/>
              <a:tabLst/>
              <a:defRPr sz="1800" b="0" i="0" u="none" strike="noStrike" kern="0" cap="none" spc="0" baseline="0">
                <a:solidFill>
                  <a:srgbClr val="000000"/>
                </a:solidFill>
                <a:uFillTx/>
              </a:defRPr>
            </a:pPr>
            <a:r>
              <a:rPr lang="vi-VN" b="1" i="0" u="none" strike="noStrike" kern="0" cap="none" spc="0" baseline="0">
                <a:solidFill>
                  <a:srgbClr val="000000"/>
                </a:solidFill>
                <a:uFillTx/>
                <a:latin typeface="Arial" pitchFamily="34"/>
                <a:ea typeface="Roboto"/>
                <a:cs typeface="Roboto"/>
              </a:rPr>
              <a:t>Giải pháp: </a:t>
            </a:r>
            <a:r>
              <a:rPr lang="vi-VN" b="0" i="0" u="none" strike="noStrike" kern="0" cap="none" spc="0" baseline="0">
                <a:solidFill>
                  <a:srgbClr val="000000"/>
                </a:solidFill>
                <a:uFillTx/>
                <a:latin typeface="Arial" pitchFamily="34"/>
                <a:ea typeface="Roboto"/>
                <a:cs typeface="Roboto"/>
              </a:rPr>
              <a:t>Lắp đặt hệ thống điện mặt trời để giảm phụ thuộc vào điện lưới.</a:t>
            </a:r>
          </a:p>
          <a:p>
            <a:pPr marL="0" marR="0" lvl="0" indent="0" algn="l" defTabSz="914400" rtl="0" fontAlgn="auto" hangingPunct="0">
              <a:lnSpc>
                <a:spcPct val="130000"/>
              </a:lnSpc>
              <a:spcBef>
                <a:spcPts val="0"/>
              </a:spcBef>
              <a:spcAft>
                <a:spcPts val="0"/>
              </a:spcAft>
              <a:buNone/>
              <a:tabLst/>
              <a:defRPr sz="1800" b="0" i="0" u="none" strike="noStrike" kern="0" cap="none" spc="0" baseline="0">
                <a:solidFill>
                  <a:srgbClr val="000000"/>
                </a:solidFill>
                <a:uFillTx/>
              </a:defRPr>
            </a:pPr>
            <a:r>
              <a:rPr lang="vi-VN" b="1" i="0" u="none" strike="noStrike" kern="0" cap="none" spc="0" baseline="0">
                <a:solidFill>
                  <a:srgbClr val="000000"/>
                </a:solidFill>
                <a:uFillTx/>
                <a:latin typeface="Arial" pitchFamily="34"/>
                <a:ea typeface="Roboto"/>
                <a:cs typeface="Roboto"/>
              </a:rPr>
              <a:t>Lợi ích: </a:t>
            </a:r>
            <a:r>
              <a:rPr lang="vi-VN" b="0" i="0" u="none" strike="noStrike" kern="0" cap="none" spc="0" baseline="0">
                <a:solidFill>
                  <a:srgbClr val="000000"/>
                </a:solidFill>
                <a:uFillTx/>
                <a:latin typeface="Arial" pitchFamily="34"/>
                <a:ea typeface="Roboto"/>
                <a:cs typeface="Roboto"/>
              </a:rPr>
              <a:t>Giảm phát thải khí CO₂ và chi phí năng lượng dài hạn.</a:t>
            </a:r>
          </a:p>
        </p:txBody>
      </p:sp>
      <p:sp>
        <p:nvSpPr>
          <p:cNvPr id="6" name="Title 1">
            <a:extLst>
              <a:ext uri="{FF2B5EF4-FFF2-40B4-BE49-F238E27FC236}">
                <a16:creationId xmlns:a16="http://schemas.microsoft.com/office/drawing/2014/main" id="{C0106397-BE86-66E2-C070-4CE5027C28A6}"/>
              </a:ext>
            </a:extLst>
          </p:cNvPr>
          <p:cNvSpPr txBox="1">
            <a:spLocks/>
          </p:cNvSpPr>
          <p:nvPr/>
        </p:nvSpPr>
        <p:spPr>
          <a:xfrm>
            <a:off x="2858947" y="1354238"/>
            <a:ext cx="7789762" cy="39354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z="2000" b="1">
                <a:solidFill>
                  <a:srgbClr val="337177"/>
                </a:solidFill>
                <a:latin typeface="Arial" pitchFamily="34"/>
              </a:rPr>
              <a:t>GIẢI PHÁP TKNL TRONG NGÀNH NHỰA</a:t>
            </a:r>
            <a:endParaRPr lang="en-US" sz="2000" b="1" dirty="0">
              <a:solidFill>
                <a:srgbClr val="337177"/>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1769">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32A034C6-15CA-DFF4-0AA3-D61C02706954}"/>
              </a:ext>
            </a:extLst>
          </p:cNvPr>
          <p:cNvSpPr txBox="1"/>
          <p:nvPr/>
        </p:nvSpPr>
        <p:spPr>
          <a:xfrm>
            <a:off x="4442439" y="2074751"/>
            <a:ext cx="7128388" cy="2921762"/>
          </a:xfrm>
          <a:prstGeom prst="rect">
            <a:avLst/>
          </a:prstGeom>
          <a:noFill/>
          <a:ln w="9528" cap="flat">
            <a:solidFill>
              <a:srgbClr val="337177"/>
            </a:solidFill>
            <a:prstDash val="solid"/>
          </a:ln>
        </p:spPr>
        <p:txBody>
          <a:bodyPr vert="horz" wrap="square" lIns="91440" tIns="45720" rIns="91440" bIns="45720" anchor="t" anchorCtr="0" compatLnSpc="1">
            <a:spAutoFit/>
          </a:bodyPr>
          <a:lstStyle/>
          <a:p>
            <a:pPr marL="0" marR="0" lvl="0" indent="0" algn="l" defTabSz="914400" rtl="0" fontAlgn="auto" hangingPunct="1">
              <a:lnSpc>
                <a:spcPct val="130000"/>
              </a:lnSpc>
              <a:spcBef>
                <a:spcPts val="0"/>
              </a:spcBef>
              <a:spcAft>
                <a:spcPts val="0"/>
              </a:spcAft>
              <a:buNone/>
              <a:tabLst/>
              <a:defRPr sz="1800" b="0" i="0" u="none" strike="noStrike" kern="0" cap="none" spc="0" baseline="0">
                <a:solidFill>
                  <a:srgbClr val="000000"/>
                </a:solidFill>
                <a:uFillTx/>
              </a:defRPr>
            </a:pPr>
            <a:r>
              <a:rPr lang="en-US" b="1" i="0" u="none" strike="noStrike" kern="0" cap="none" spc="0" baseline="0">
                <a:solidFill>
                  <a:srgbClr val="0E0E0E"/>
                </a:solidFill>
                <a:uFillTx/>
                <a:latin typeface="Arial"/>
                <a:ea typeface="Arial"/>
                <a:cs typeface="Arial"/>
              </a:rPr>
              <a:t>Đặc điểm: </a:t>
            </a:r>
            <a:r>
              <a:rPr lang="vi-VN" b="0" i="0" u="none" strike="noStrike" kern="0" cap="none" spc="0" baseline="0">
                <a:solidFill>
                  <a:srgbClr val="0E0E0E"/>
                </a:solidFill>
                <a:uFillTx/>
                <a:latin typeface="Arial" pitchFamily="34"/>
                <a:ea typeface="Arial"/>
                <a:cs typeface="Arial"/>
              </a:rPr>
              <a:t>Quản lý năng lượng không hiệu quả, dẫn đến lãng phí đáng kể.</a:t>
            </a:r>
            <a:endParaRPr lang="en-US" b="0" i="0" u="none" strike="noStrike" kern="0" cap="none" spc="0" baseline="0">
              <a:solidFill>
                <a:srgbClr val="0E0E0E"/>
              </a:solidFill>
              <a:uFillTx/>
              <a:latin typeface="Arial"/>
              <a:ea typeface="Arial"/>
              <a:cs typeface="Arial"/>
            </a:endParaRPr>
          </a:p>
          <a:p>
            <a:pPr marL="0" marR="0" lvl="0" indent="0" algn="l" defTabSz="914400" rtl="0" fontAlgn="auto" hangingPunct="1">
              <a:lnSpc>
                <a:spcPct val="130000"/>
              </a:lnSpc>
              <a:spcBef>
                <a:spcPts val="0"/>
              </a:spcBef>
              <a:spcAft>
                <a:spcPts val="0"/>
              </a:spcAft>
              <a:buNone/>
              <a:tabLst/>
              <a:defRPr sz="1800" b="0" i="0" u="none" strike="noStrike" kern="0" cap="none" spc="0" baseline="0">
                <a:solidFill>
                  <a:srgbClr val="000000"/>
                </a:solidFill>
                <a:uFillTx/>
              </a:defRPr>
            </a:pPr>
            <a:r>
              <a:rPr lang="en-US" b="1" i="0" u="none" strike="noStrike" kern="0" cap="none" spc="0" baseline="0">
                <a:solidFill>
                  <a:srgbClr val="0E0E0E"/>
                </a:solidFill>
                <a:uFillTx/>
                <a:latin typeface="Arial"/>
                <a:ea typeface="Arial"/>
                <a:cs typeface="Arial"/>
              </a:rPr>
              <a:t>Giải pháp:</a:t>
            </a:r>
            <a:endParaRPr lang="en-US" b="0" i="0" u="none" strike="noStrike" kern="0" cap="none" spc="0" baseline="0">
              <a:solidFill>
                <a:srgbClr val="0E0E0E"/>
              </a:solidFill>
              <a:uFillTx/>
              <a:latin typeface="Arial"/>
              <a:ea typeface="Arial"/>
              <a:cs typeface="Arial"/>
            </a:endParaRPr>
          </a:p>
          <a:p>
            <a:pPr marL="342900" marR="0" lvl="0" indent="-342900" algn="l" defTabSz="914400" rtl="0" fontAlgn="auto" hangingPunct="1">
              <a:lnSpc>
                <a:spcPct val="130000"/>
              </a:lnSpc>
              <a:spcBef>
                <a:spcPts val="900"/>
              </a:spcBef>
              <a:spcAft>
                <a:spcPts val="0"/>
              </a:spcAft>
              <a:buClr>
                <a:srgbClr val="000000"/>
              </a:buClr>
              <a:buSzPct val="100000"/>
              <a:buChar char="-"/>
              <a:tabLst/>
              <a:defRPr sz="1800" b="0" i="0" u="none" strike="noStrike" kern="0" cap="none" spc="0" baseline="0">
                <a:solidFill>
                  <a:srgbClr val="000000"/>
                </a:solidFill>
                <a:uFillTx/>
              </a:defRPr>
            </a:pPr>
            <a:r>
              <a:rPr lang="vi-VN" b="0" i="0" u="none" strike="noStrike" kern="0" cap="none" spc="0" baseline="0">
                <a:solidFill>
                  <a:srgbClr val="0E0E0E"/>
                </a:solidFill>
                <a:uFillTx/>
                <a:latin typeface="Arial" pitchFamily="34"/>
                <a:ea typeface="Arial"/>
                <a:cs typeface="Arial"/>
              </a:rPr>
              <a:t>Triển khai hệ thống quản lý năng lượng (ISO 50001).</a:t>
            </a:r>
          </a:p>
          <a:p>
            <a:pPr marL="342900" marR="0" lvl="0" indent="-342900" algn="l" defTabSz="914400" rtl="0" fontAlgn="auto" hangingPunct="1">
              <a:lnSpc>
                <a:spcPct val="130000"/>
              </a:lnSpc>
              <a:spcBef>
                <a:spcPts val="900"/>
              </a:spcBef>
              <a:spcAft>
                <a:spcPts val="0"/>
              </a:spcAft>
              <a:buClr>
                <a:srgbClr val="000000"/>
              </a:buClr>
              <a:buSzPct val="100000"/>
              <a:buChar char="-"/>
              <a:tabLst/>
              <a:defRPr sz="1800" b="0" i="0" u="none" strike="noStrike" kern="0" cap="none" spc="0" baseline="0">
                <a:solidFill>
                  <a:srgbClr val="000000"/>
                </a:solidFill>
                <a:uFillTx/>
              </a:defRPr>
            </a:pPr>
            <a:r>
              <a:rPr lang="vi-VN" b="0" i="0" u="none" strike="noStrike" kern="0" cap="none" spc="0" baseline="0">
                <a:solidFill>
                  <a:srgbClr val="0E0E0E"/>
                </a:solidFill>
                <a:uFillTx/>
                <a:latin typeface="Arial" pitchFamily="34"/>
                <a:ea typeface="Arial"/>
                <a:cs typeface="Arial"/>
              </a:rPr>
              <a:t>Giám sát và đánh giá hiệu quả sử dụng năng lượng ở từng giai đoạn sản xuất.</a:t>
            </a:r>
            <a:endParaRPr lang="en-US" b="0" i="0" u="none" strike="noStrike" kern="0" cap="none" spc="0" baseline="0">
              <a:solidFill>
                <a:srgbClr val="0E0E0E"/>
              </a:solidFill>
              <a:uFillTx/>
              <a:latin typeface="Arial"/>
              <a:ea typeface="Arial"/>
              <a:cs typeface="Arial"/>
            </a:endParaRPr>
          </a:p>
          <a:p>
            <a:pPr marL="0" marR="0" lvl="0" indent="0" algn="l" defTabSz="914400" rtl="0" fontAlgn="auto" hangingPunct="1">
              <a:lnSpc>
                <a:spcPct val="130000"/>
              </a:lnSpc>
              <a:spcBef>
                <a:spcPts val="900"/>
              </a:spcBef>
              <a:spcAft>
                <a:spcPts val="0"/>
              </a:spcAft>
              <a:buNone/>
              <a:tabLst/>
              <a:defRPr sz="1800" b="0" i="0" u="none" strike="noStrike" kern="0" cap="none" spc="0" baseline="0">
                <a:solidFill>
                  <a:srgbClr val="000000"/>
                </a:solidFill>
                <a:uFillTx/>
              </a:defRPr>
            </a:pPr>
            <a:r>
              <a:rPr lang="en-US" b="1" i="0" u="none" strike="noStrike" kern="0" cap="none" spc="0" baseline="0">
                <a:solidFill>
                  <a:srgbClr val="0E0E0E"/>
                </a:solidFill>
                <a:uFillTx/>
                <a:latin typeface="Arial"/>
                <a:ea typeface="Arial"/>
                <a:cs typeface="Arial"/>
              </a:rPr>
              <a:t>Lợi ích: </a:t>
            </a:r>
            <a:r>
              <a:rPr lang="vi-VN" b="0" i="0" u="none" strike="noStrike" kern="0" cap="none" spc="0" baseline="0">
                <a:solidFill>
                  <a:srgbClr val="0E0E0E"/>
                </a:solidFill>
                <a:uFillTx/>
                <a:latin typeface="Arial" pitchFamily="34"/>
                <a:ea typeface="Arial"/>
                <a:cs typeface="Arial"/>
              </a:rPr>
              <a:t>Tiết kiệm 5-10% năng lượng thông qua quản lý tốt hơn</a:t>
            </a:r>
            <a:r>
              <a:rPr lang="en-US" b="0" i="0" u="none" strike="noStrike" kern="0" cap="none" spc="0" baseline="0">
                <a:solidFill>
                  <a:srgbClr val="0E0E0E"/>
                </a:solidFill>
                <a:uFillTx/>
                <a:latin typeface="Arial"/>
                <a:ea typeface="Arial"/>
                <a:cs typeface="Arial"/>
              </a:rPr>
              <a:t>.</a:t>
            </a:r>
          </a:p>
        </p:txBody>
      </p:sp>
      <p:sp>
        <p:nvSpPr>
          <p:cNvPr id="4" name="TextBox 3">
            <a:extLst>
              <a:ext uri="{FF2B5EF4-FFF2-40B4-BE49-F238E27FC236}">
                <a16:creationId xmlns:a16="http://schemas.microsoft.com/office/drawing/2014/main" id="{B34517BA-0915-D46C-3E45-CFE92E5712CA}"/>
              </a:ext>
            </a:extLst>
          </p:cNvPr>
          <p:cNvSpPr txBox="1"/>
          <p:nvPr/>
        </p:nvSpPr>
        <p:spPr>
          <a:xfrm>
            <a:off x="598028" y="2074751"/>
            <a:ext cx="3608441" cy="2862322"/>
          </a:xfrm>
          <a:prstGeom prst="rect">
            <a:avLst/>
          </a:prstGeom>
          <a:noFill/>
          <a:ln w="9528" cap="flat">
            <a:solidFill>
              <a:srgbClr val="337177"/>
            </a:solidFill>
            <a:prstDash val="solid"/>
          </a:ln>
        </p:spPr>
        <p:txBody>
          <a:bodyPr vert="horz" wrap="square" lIns="91440" tIns="45720" rIns="91440" bIns="45720" anchor="t" anchorCtr="0" compatLnSpc="1">
            <a:spAutoFit/>
          </a:bodyPr>
          <a:lstStyle/>
          <a:p>
            <a:pPr marL="342900" marR="0" lvl="0" indent="-342900" algn="just"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b="1" i="0" u="none" strike="noStrike" kern="0" cap="none" spc="0" baseline="0" dirty="0">
                <a:solidFill>
                  <a:srgbClr val="0E0E0E"/>
                </a:solidFill>
                <a:uFillTx/>
                <a:latin typeface="Arial"/>
                <a:ea typeface="Arial"/>
                <a:cs typeface="Arial"/>
              </a:rPr>
              <a:t>Đặc điểm: </a:t>
            </a:r>
            <a:r>
              <a:rPr lang="vi-VN" b="0" i="0" u="none" strike="noStrike" kern="0" cap="none" spc="0" baseline="0" dirty="0">
                <a:solidFill>
                  <a:srgbClr val="0E0E0E"/>
                </a:solidFill>
                <a:uFillTx/>
                <a:latin typeface="Arial"/>
                <a:ea typeface="Arial"/>
                <a:cs typeface="Arial"/>
              </a:rPr>
              <a:t>Các cơ sở sản xuất thường phụ thuộc vào lưới điện và nhiên liệu hóa thạch.</a:t>
            </a:r>
          </a:p>
          <a:p>
            <a:pPr marL="342900" marR="0" lvl="0" indent="-342900" algn="just"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b="1" i="0" u="none" strike="noStrike" kern="0" cap="none" spc="0" baseline="0" dirty="0">
                <a:solidFill>
                  <a:srgbClr val="0E0E0E"/>
                </a:solidFill>
                <a:uFillTx/>
                <a:latin typeface="Arial"/>
                <a:ea typeface="Arial"/>
                <a:cs typeface="Arial"/>
              </a:rPr>
              <a:t>Giải pháp: </a:t>
            </a:r>
            <a:r>
              <a:rPr lang="vi-VN" b="0" i="0" u="none" strike="noStrike" kern="0" cap="none" spc="0" baseline="0" dirty="0">
                <a:solidFill>
                  <a:srgbClr val="0E0E0E"/>
                </a:solidFill>
                <a:uFillTx/>
                <a:latin typeface="Arial"/>
                <a:ea typeface="Arial"/>
                <a:cs typeface="Arial"/>
              </a:rPr>
              <a:t>Lắp đặt hệ thống năng lượng mặt trời để giảm sự phụ thuộc vào lưới điện.</a:t>
            </a:r>
          </a:p>
          <a:p>
            <a:pPr marL="342900" marR="0" lvl="0" indent="-342900" algn="just" defTabSz="914400" rtl="0" fontAlgn="auto" hangingPunct="1">
              <a:lnSpc>
                <a:spcPct val="10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vi-VN" b="1" i="0" u="none" strike="noStrike" kern="0" cap="none" spc="0" baseline="0" dirty="0">
                <a:solidFill>
                  <a:srgbClr val="0E0E0E"/>
                </a:solidFill>
                <a:uFillTx/>
                <a:latin typeface="Arial"/>
                <a:ea typeface="Arial"/>
                <a:cs typeface="Arial"/>
              </a:rPr>
              <a:t>Lợi ích: </a:t>
            </a:r>
            <a:r>
              <a:rPr lang="vi-VN" b="0" i="0" u="none" strike="noStrike" kern="0" cap="none" spc="0" baseline="0" dirty="0">
                <a:solidFill>
                  <a:srgbClr val="0E0E0E"/>
                </a:solidFill>
                <a:uFillTx/>
                <a:latin typeface="Arial"/>
                <a:ea typeface="Arial"/>
                <a:cs typeface="Arial"/>
              </a:rPr>
              <a:t>Giảm lượng khí thải CO₂ và chi phí năng lượng dài hạn.</a:t>
            </a:r>
            <a:endParaRPr lang="en-US" b="0" i="0" u="none" strike="noStrike" kern="0" cap="none" spc="0" baseline="0" dirty="0">
              <a:solidFill>
                <a:srgbClr val="0E0E0E"/>
              </a:solidFill>
              <a:uFillTx/>
              <a:latin typeface="Arial"/>
              <a:ea typeface="Arial"/>
              <a:cs typeface="Arial"/>
            </a:endParaRPr>
          </a:p>
        </p:txBody>
      </p:sp>
      <p:sp>
        <p:nvSpPr>
          <p:cNvPr id="6" name="Title 1">
            <a:extLst>
              <a:ext uri="{FF2B5EF4-FFF2-40B4-BE49-F238E27FC236}">
                <a16:creationId xmlns:a16="http://schemas.microsoft.com/office/drawing/2014/main" id="{2702D452-42D3-CEA1-EA10-C6A3374F9D05}"/>
              </a:ext>
            </a:extLst>
          </p:cNvPr>
          <p:cNvSpPr txBox="1">
            <a:spLocks/>
          </p:cNvSpPr>
          <p:nvPr/>
        </p:nvSpPr>
        <p:spPr>
          <a:xfrm>
            <a:off x="2858947" y="1354238"/>
            <a:ext cx="7789762" cy="39354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z="2000" b="1">
                <a:solidFill>
                  <a:srgbClr val="337177"/>
                </a:solidFill>
                <a:latin typeface="Arial" pitchFamily="34"/>
              </a:rPr>
              <a:t>GIẢI PHÁP TKNL TRONG NGÀNH NHỰA</a:t>
            </a:r>
            <a:endParaRPr lang="en-US" sz="2000" b="1" dirty="0">
              <a:solidFill>
                <a:srgbClr val="337177"/>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2132">
    <p:spTree>
      <p:nvGrpSpPr>
        <p:cNvPr id="1" name=""/>
        <p:cNvGrpSpPr/>
        <p:nvPr/>
      </p:nvGrpSpPr>
      <p:grpSpPr>
        <a:xfrm>
          <a:off x="0" y="0"/>
          <a:ext cx="0" cy="0"/>
          <a:chOff x="0" y="0"/>
          <a:chExt cx="0" cy="0"/>
        </a:xfrm>
      </p:grpSpPr>
      <p:sp>
        <p:nvSpPr>
          <p:cNvPr id="2" name="TextBox 4">
            <a:extLst>
              <a:ext uri="{FF2B5EF4-FFF2-40B4-BE49-F238E27FC236}">
                <a16:creationId xmlns:a16="http://schemas.microsoft.com/office/drawing/2014/main" id="{8ED599BE-028C-381E-D95C-D2B3B6C85068}"/>
              </a:ext>
            </a:extLst>
          </p:cNvPr>
          <p:cNvSpPr txBox="1"/>
          <p:nvPr/>
        </p:nvSpPr>
        <p:spPr>
          <a:xfrm>
            <a:off x="5102086" y="2016878"/>
            <a:ext cx="6480316" cy="2632003"/>
          </a:xfrm>
          <a:prstGeom prst="rect">
            <a:avLst/>
          </a:prstGeom>
          <a:noFill/>
          <a:ln w="9528" cap="flat">
            <a:solidFill>
              <a:srgbClr val="337177"/>
            </a:solidFill>
            <a:prstDash val="solid"/>
          </a:ln>
        </p:spPr>
        <p:txBody>
          <a:bodyPr vert="horz" wrap="square" lIns="91440" tIns="45720" rIns="91440" bIns="45720" anchor="t" anchorCtr="0" compatLnSpc="1">
            <a:spAutoFit/>
          </a:bodyPr>
          <a:lstStyle/>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1600" b="1" i="0" u="none" strike="noStrike" kern="0" cap="none" spc="0" baseline="0">
                <a:solidFill>
                  <a:srgbClr val="337177"/>
                </a:solidFill>
                <a:uFillTx/>
                <a:latin typeface="Arial"/>
                <a:ea typeface="Arial"/>
                <a:cs typeface="Times New Roman" pitchFamily="18"/>
              </a:rPr>
              <a:t>Các điểm kiểm tra quan trọng trong hệ thống năng lượng</a:t>
            </a:r>
          </a:p>
          <a:p>
            <a:pPr marL="285750" marR="0" lvl="0" indent="-285750" algn="l" defTabSz="914400" rtl="0" fontAlgn="auto" hangingPunct="0">
              <a:lnSpc>
                <a:spcPct val="15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1" i="0" u="none" strike="noStrike" kern="0" cap="none" spc="0" baseline="0">
                <a:solidFill>
                  <a:srgbClr val="000000"/>
                </a:solidFill>
                <a:uFillTx/>
                <a:latin typeface="Arial"/>
                <a:ea typeface="Arial"/>
                <a:cs typeface="Arial"/>
              </a:rPr>
              <a:t>Hệ thống hơi:</a:t>
            </a:r>
            <a:r>
              <a:rPr lang="en-US" sz="1600" b="0" i="0" u="none" strike="noStrike" kern="0" cap="none" spc="0" baseline="0">
                <a:solidFill>
                  <a:srgbClr val="000000"/>
                </a:solidFill>
                <a:uFillTx/>
                <a:latin typeface="Arial"/>
                <a:ea typeface="Arial"/>
                <a:cs typeface="Arial"/>
              </a:rPr>
              <a:t> kiểm tra bẫy hơi, rò rỉ, van điều áp, lọc khí ngưng.</a:t>
            </a:r>
          </a:p>
          <a:p>
            <a:pPr marL="285750" marR="0" lvl="0" indent="-285750" algn="l" defTabSz="914400" rtl="0" fontAlgn="auto" hangingPunct="0">
              <a:lnSpc>
                <a:spcPct val="15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1" i="0" u="none" strike="noStrike" kern="0" cap="none" spc="0" baseline="0">
                <a:solidFill>
                  <a:srgbClr val="000000"/>
                </a:solidFill>
                <a:uFillTx/>
                <a:latin typeface="Arial"/>
                <a:ea typeface="Arial"/>
                <a:cs typeface="Arial"/>
              </a:rPr>
              <a:t>Khí nén:</a:t>
            </a:r>
            <a:r>
              <a:rPr lang="en-US" sz="1600" b="0" i="0" u="none" strike="noStrike" kern="0" cap="none" spc="0" baseline="0">
                <a:solidFill>
                  <a:srgbClr val="000000"/>
                </a:solidFill>
                <a:uFillTx/>
                <a:latin typeface="Arial"/>
                <a:ea typeface="Arial"/>
                <a:cs typeface="Arial"/>
              </a:rPr>
              <a:t> lọc dầu, van an toàn, rò rỉ, xả nước bình chứa.</a:t>
            </a:r>
          </a:p>
          <a:p>
            <a:pPr marL="285750" marR="0" lvl="0" indent="-285750" algn="l" defTabSz="914400" rtl="0" fontAlgn="auto" hangingPunct="0">
              <a:lnSpc>
                <a:spcPct val="15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1" i="0" u="none" strike="noStrike" kern="0" cap="none" spc="0" baseline="0">
                <a:solidFill>
                  <a:srgbClr val="000000"/>
                </a:solidFill>
                <a:uFillTx/>
                <a:latin typeface="Arial"/>
                <a:ea typeface="Arial"/>
                <a:cs typeface="Arial"/>
              </a:rPr>
              <a:t>Chiller:</a:t>
            </a:r>
            <a:r>
              <a:rPr lang="en-US" sz="1600" b="0" i="0" u="none" strike="noStrike" kern="0" cap="none" spc="0" baseline="0">
                <a:solidFill>
                  <a:srgbClr val="000000"/>
                </a:solidFill>
                <a:uFillTx/>
                <a:latin typeface="Arial"/>
                <a:ea typeface="Arial"/>
                <a:cs typeface="Arial"/>
              </a:rPr>
              <a:t> áp suất ngưng tụ – bay hơi, nạp gas, quạt giải nhiệt.</a:t>
            </a:r>
          </a:p>
          <a:p>
            <a:pPr marL="285750" marR="0" lvl="0" indent="-285750" algn="l" defTabSz="914400" rtl="0" fontAlgn="auto" hangingPunct="0">
              <a:lnSpc>
                <a:spcPct val="15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1" i="0" u="none" strike="noStrike" kern="0" cap="none" spc="0" baseline="0">
                <a:solidFill>
                  <a:srgbClr val="000000"/>
                </a:solidFill>
                <a:uFillTx/>
                <a:latin typeface="Arial"/>
                <a:ea typeface="Arial"/>
                <a:cs typeface="Arial"/>
              </a:rPr>
              <a:t>Bơm/quạt/động cơ:</a:t>
            </a:r>
            <a:r>
              <a:rPr lang="en-US" sz="1600" b="0" i="0" u="none" strike="noStrike" kern="0" cap="none" spc="0" baseline="0">
                <a:solidFill>
                  <a:srgbClr val="000000"/>
                </a:solidFill>
                <a:uFillTx/>
                <a:latin typeface="Arial"/>
                <a:ea typeface="Arial"/>
                <a:cs typeface="Arial"/>
              </a:rPr>
              <a:t> bạc đạn, rung động, bôi trơn, đồng tâm trục.</a:t>
            </a:r>
          </a:p>
          <a:p>
            <a:pPr marL="285750" marR="0" lvl="0" indent="-285750" algn="l" defTabSz="914400" rtl="0" fontAlgn="auto" hangingPunct="0">
              <a:lnSpc>
                <a:spcPct val="15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US" sz="1600" b="1" i="0" u="none" strike="noStrike" kern="0" cap="none" spc="0" baseline="0">
                <a:solidFill>
                  <a:srgbClr val="000000"/>
                </a:solidFill>
                <a:uFillTx/>
                <a:latin typeface="Arial"/>
                <a:ea typeface="Arial"/>
                <a:cs typeface="Arial"/>
              </a:rPr>
              <a:t>Chiếu sáng:</a:t>
            </a:r>
            <a:r>
              <a:rPr lang="en-US" sz="1600" b="0" i="0" u="none" strike="noStrike" kern="0" cap="none" spc="0" baseline="0">
                <a:solidFill>
                  <a:srgbClr val="000000"/>
                </a:solidFill>
                <a:uFillTx/>
                <a:latin typeface="Arial"/>
                <a:ea typeface="Arial"/>
                <a:cs typeface="Arial"/>
              </a:rPr>
              <a:t> thay bóng hỏng, kiểm tra bộ điều khiển cảm biến.</a:t>
            </a:r>
          </a:p>
          <a:p>
            <a:pPr marL="0" marR="0" lvl="0" indent="0" algn="l"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endParaRPr lang="en-US" sz="1600" b="0" i="0" u="none" strike="noStrike" kern="0" cap="none" spc="0" baseline="0">
              <a:solidFill>
                <a:srgbClr val="000000"/>
              </a:solidFill>
              <a:uFillTx/>
              <a:latin typeface="Arial"/>
              <a:ea typeface="Arial"/>
              <a:cs typeface="Arial"/>
            </a:endParaRPr>
          </a:p>
        </p:txBody>
      </p:sp>
      <p:sp>
        <p:nvSpPr>
          <p:cNvPr id="4" name="TextBox 3">
            <a:extLst>
              <a:ext uri="{FF2B5EF4-FFF2-40B4-BE49-F238E27FC236}">
                <a16:creationId xmlns:a16="http://schemas.microsoft.com/office/drawing/2014/main" id="{D423495E-A89D-B531-AF8E-E5AEBDD009CC}"/>
              </a:ext>
            </a:extLst>
          </p:cNvPr>
          <p:cNvSpPr txBox="1"/>
          <p:nvPr/>
        </p:nvSpPr>
        <p:spPr>
          <a:xfrm>
            <a:off x="609603" y="2016878"/>
            <a:ext cx="4253944" cy="4109330"/>
          </a:xfrm>
          <a:prstGeom prst="rect">
            <a:avLst/>
          </a:prstGeom>
          <a:noFill/>
          <a:ln w="9528" cap="flat">
            <a:solidFill>
              <a:srgbClr val="337177"/>
            </a:solidFill>
            <a:prstDash val="solid"/>
          </a:ln>
        </p:spPr>
        <p:txBody>
          <a:bodyPr vert="horz" wrap="square" lIns="91440" tIns="45720" rIns="91440" bIns="45720" anchor="t" anchorCtr="0" compatLnSpc="1">
            <a:spAutoFit/>
          </a:bodyPr>
          <a:lstStyle/>
          <a:p>
            <a:pPr marL="0" marR="0" lvl="0" indent="0" algn="just"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en-US" sz="1600" b="1" i="0" u="none" strike="noStrike" kern="0" cap="none" spc="0" baseline="0" dirty="0" err="1">
                <a:solidFill>
                  <a:srgbClr val="337177"/>
                </a:solidFill>
                <a:uFillTx/>
                <a:latin typeface="Arial"/>
                <a:ea typeface="Arial"/>
                <a:cs typeface="Times New Roman" pitchFamily="18"/>
              </a:rPr>
              <a:t>Lập</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kế</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hoạch</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bảo</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trì</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định</a:t>
            </a:r>
            <a:r>
              <a:rPr lang="en-US" sz="1600" b="1" i="0" u="none" strike="noStrike" kern="0" cap="none" spc="0" baseline="0" dirty="0">
                <a:solidFill>
                  <a:srgbClr val="337177"/>
                </a:solidFill>
                <a:uFillTx/>
                <a:latin typeface="Arial"/>
                <a:ea typeface="Arial"/>
                <a:cs typeface="Times New Roman" pitchFamily="18"/>
              </a:rPr>
              <a:t> </a:t>
            </a:r>
            <a:r>
              <a:rPr lang="en-US" sz="1600" b="1" i="0" u="none" strike="noStrike" kern="0" cap="none" spc="0" baseline="0" dirty="0" err="1">
                <a:solidFill>
                  <a:srgbClr val="337177"/>
                </a:solidFill>
                <a:uFillTx/>
                <a:latin typeface="Arial"/>
                <a:ea typeface="Arial"/>
                <a:cs typeface="Times New Roman" pitchFamily="18"/>
              </a:rPr>
              <a:t>kỳ</a:t>
            </a:r>
            <a:endParaRPr lang="en-US" sz="1600" b="1" i="0" u="none" strike="noStrike" kern="0" cap="none" spc="0" baseline="0" dirty="0">
              <a:solidFill>
                <a:srgbClr val="337177"/>
              </a:solidFill>
              <a:uFillTx/>
              <a:latin typeface="Arial"/>
              <a:ea typeface="Arial"/>
              <a:cs typeface="Times New Roman" pitchFamily="18"/>
            </a:endParaRPr>
          </a:p>
          <a:p>
            <a:pPr marL="342900" marR="0" lvl="0" indent="-34290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600" b="0" i="0" u="none" strike="noStrike" kern="0" cap="none" spc="0" baseline="0" dirty="0" err="1">
                <a:solidFill>
                  <a:srgbClr val="000000"/>
                </a:solidFill>
                <a:uFillTx/>
                <a:latin typeface="Arial"/>
                <a:ea typeface="Arial"/>
                <a:cs typeface="Times New Roman" pitchFamily="18"/>
              </a:rPr>
              <a:t>Lập</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danh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sách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thiết</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bị</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cần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bảo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trì</a:t>
            </a:r>
            <a:r>
              <a:rPr lang="en-US" sz="1600" b="0" i="0" u="none" strike="noStrike" kern="0" cap="none" spc="0" baseline="0" dirty="0">
                <a:solidFill>
                  <a:srgbClr val="000000"/>
                </a:solidFill>
                <a:uFillTx/>
                <a:latin typeface="Arial"/>
                <a:ea typeface="Arial"/>
                <a:cs typeface="Times New Roman" pitchFamily="18"/>
              </a:rPr>
              <a:t> -&gt; </a:t>
            </a:r>
            <a:r>
              <a:rPr lang="en-US" sz="1600" b="0" i="0" u="none" strike="noStrike" kern="0" cap="none" spc="0" baseline="0" dirty="0" err="1">
                <a:solidFill>
                  <a:srgbClr val="000000"/>
                </a:solidFill>
                <a:uFillTx/>
                <a:latin typeface="Arial"/>
                <a:ea typeface="Arial"/>
                <a:cs typeface="Times New Roman" pitchFamily="18"/>
              </a:rPr>
              <a:t>phân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loại</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theo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mức</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độ</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ưu</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tiên</a:t>
            </a:r>
            <a:endParaRPr lang="en-US" sz="1600" b="0" i="0" u="none" strike="noStrike" kern="0" cap="none" spc="0" baseline="0" dirty="0">
              <a:solidFill>
                <a:srgbClr val="000000"/>
              </a:solidFill>
              <a:uFillTx/>
              <a:latin typeface="Arial"/>
              <a:ea typeface="Arial"/>
              <a:cs typeface="Times New Roman" pitchFamily="18"/>
            </a:endParaRPr>
          </a:p>
          <a:p>
            <a:pPr marL="342900" marR="0" lvl="0" indent="-34290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600" b="0" i="0" u="none" strike="noStrike" kern="0" cap="none" spc="0" baseline="0" dirty="0" err="1">
                <a:solidFill>
                  <a:srgbClr val="000000"/>
                </a:solidFill>
                <a:uFillTx/>
                <a:latin typeface="Arial"/>
                <a:ea typeface="Arial"/>
                <a:cs typeface="Times New Roman" pitchFamily="18"/>
              </a:rPr>
              <a:t>Xác</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định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tần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suất</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bảo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trì</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theo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giờ</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chạy</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ngày</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tháng</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năm</a:t>
            </a:r>
            <a:r>
              <a:rPr lang="en-US" sz="1600" b="0" i="0" u="none" strike="noStrike" kern="0" cap="none" spc="0" baseline="0" dirty="0">
                <a:solidFill>
                  <a:srgbClr val="000000"/>
                </a:solidFill>
                <a:uFillTx/>
                <a:latin typeface="Arial"/>
                <a:ea typeface="Arial"/>
                <a:cs typeface="Times New Roman" pitchFamily="18"/>
              </a:rPr>
              <a:t>)</a:t>
            </a:r>
          </a:p>
          <a:p>
            <a:pPr marL="342900" marR="0" lvl="0" indent="-34290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600" b="0" i="0" u="none" strike="noStrike" kern="0" cap="none" spc="0" baseline="0" dirty="0" err="1">
                <a:solidFill>
                  <a:srgbClr val="000000"/>
                </a:solidFill>
                <a:uFillTx/>
                <a:latin typeface="Arial"/>
                <a:ea typeface="Arial"/>
                <a:cs typeface="Times New Roman" pitchFamily="18"/>
              </a:rPr>
              <a:t>Sử</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dụng</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Phần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mềm</a:t>
            </a:r>
            <a:r>
              <a:rPr lang="en-US" sz="1600" b="0" i="0" u="none" strike="noStrike" kern="0" cap="none" spc="0" baseline="0" dirty="0">
                <a:solidFill>
                  <a:srgbClr val="000000"/>
                </a:solidFill>
                <a:uFillTx/>
                <a:latin typeface="Arial"/>
                <a:ea typeface="Arial"/>
                <a:cs typeface="Times New Roman" pitchFamily="18"/>
              </a:rPr>
              <a:t> Schedule (</a:t>
            </a:r>
            <a:r>
              <a:rPr lang="en-US" sz="1600" b="0" i="0" u="none" strike="noStrike" kern="0" cap="none" spc="0" baseline="0" dirty="0" err="1">
                <a:solidFill>
                  <a:srgbClr val="000000"/>
                </a:solidFill>
                <a:uFillTx/>
                <a:latin typeface="Arial"/>
                <a:ea typeface="Arial"/>
                <a:cs typeface="Times New Roman" pitchFamily="18"/>
              </a:rPr>
              <a:t>Kế</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hoạch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bảo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trì</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định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kỳ</a:t>
            </a:r>
            <a:r>
              <a:rPr lang="en-US" sz="1600" b="0" i="0" u="none" strike="noStrike" kern="0" cap="none" spc="0" baseline="0" dirty="0">
                <a:solidFill>
                  <a:srgbClr val="000000"/>
                </a:solidFill>
                <a:uFillTx/>
                <a:latin typeface="Arial"/>
                <a:ea typeface="Arial"/>
                <a:cs typeface="Times New Roman" pitchFamily="18"/>
              </a:rPr>
              <a:t>)-excel </a:t>
            </a:r>
            <a:r>
              <a:rPr lang="en-US" sz="1600" b="0" i="0" u="none" strike="noStrike" kern="0" cap="none" spc="0" baseline="0" dirty="0" err="1">
                <a:solidFill>
                  <a:srgbClr val="000000"/>
                </a:solidFill>
                <a:uFillTx/>
                <a:latin typeface="Arial"/>
                <a:ea typeface="Arial"/>
                <a:cs typeface="Times New Roman" pitchFamily="18"/>
              </a:rPr>
              <a:t>hoặc</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phần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mềm</a:t>
            </a:r>
            <a:r>
              <a:rPr lang="en-US" sz="1600" b="0" i="0" u="none" strike="noStrike" kern="0" cap="none" spc="0" baseline="0" dirty="0">
                <a:solidFill>
                  <a:srgbClr val="000000"/>
                </a:solidFill>
                <a:uFillTx/>
                <a:latin typeface="Arial"/>
                <a:ea typeface="Arial"/>
                <a:cs typeface="Times New Roman" pitchFamily="18"/>
              </a:rPr>
              <a:t> CMMS</a:t>
            </a:r>
          </a:p>
          <a:p>
            <a:pPr marL="342900" marR="0" lvl="0" indent="-342900" algn="l" defTabSz="914400" rtl="0" fontAlgn="auto" hangingPunct="1">
              <a:lnSpc>
                <a:spcPct val="150000"/>
              </a:lnSpc>
              <a:spcBef>
                <a:spcPts val="0"/>
              </a:spcBef>
              <a:spcAft>
                <a:spcPts val="0"/>
              </a:spcAft>
              <a:buClr>
                <a:srgbClr val="000000"/>
              </a:buClr>
              <a:buSzPct val="100000"/>
              <a:buFont typeface="Arial" pitchFamily="34"/>
              <a:buChar char="•"/>
              <a:tabLst/>
              <a:defRPr sz="1800" b="0" i="0" u="none" strike="noStrike" kern="0" cap="none" spc="0" baseline="0">
                <a:solidFill>
                  <a:srgbClr val="000000"/>
                </a:solidFill>
                <a:uFillTx/>
              </a:defRPr>
            </a:pPr>
            <a:r>
              <a:rPr lang="en-US" sz="1600" b="0" i="0" u="none" strike="noStrike" kern="0" cap="none" spc="0" baseline="0" dirty="0" err="1">
                <a:solidFill>
                  <a:srgbClr val="000000"/>
                </a:solidFill>
                <a:uFillTx/>
                <a:latin typeface="Arial"/>
                <a:ea typeface="Arial"/>
                <a:cs typeface="Times New Roman" pitchFamily="18"/>
              </a:rPr>
              <a:t>Tích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hơp</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dữ</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liệu</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từ</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vận</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hành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để</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điều</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chỉnh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kế</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hoạch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bảo</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trì</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linh</a:t>
            </a:r>
            <a:r>
              <a:rPr lang="en-US" sz="1600" b="0" i="0" u="none" strike="noStrike" kern="0" cap="none" spc="0" baseline="0" dirty="0">
                <a:solidFill>
                  <a:srgbClr val="000000"/>
                </a:solidFill>
                <a:uFillTx/>
                <a:latin typeface="Arial"/>
                <a:ea typeface="Arial"/>
                <a:cs typeface="Times New Roman" pitchFamily="18"/>
              </a:rPr>
              <a:t> </a:t>
            </a:r>
            <a:r>
              <a:rPr lang="en-US" sz="1600" b="0" i="0" u="none" strike="noStrike" kern="0" cap="none" spc="0" baseline="0" dirty="0" err="1">
                <a:solidFill>
                  <a:srgbClr val="000000"/>
                </a:solidFill>
                <a:uFillTx/>
                <a:latin typeface="Arial"/>
                <a:ea typeface="Arial"/>
                <a:cs typeface="Times New Roman" pitchFamily="18"/>
              </a:rPr>
              <a:t>hoạt</a:t>
            </a:r>
            <a:endParaRPr lang="en-US" sz="1600" b="0" i="0" u="none" strike="noStrike" kern="0" cap="none" spc="0" baseline="0" dirty="0">
              <a:solidFill>
                <a:srgbClr val="000000"/>
              </a:solidFill>
              <a:uFillTx/>
              <a:latin typeface="Arial"/>
              <a:ea typeface="Arial"/>
              <a:cs typeface="Times New Roman" pitchFamily="18"/>
            </a:endParaRPr>
          </a:p>
          <a:p>
            <a:pPr marL="0" marR="0" lvl="0" indent="0" algn="just"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endParaRPr lang="en-US" sz="1600" b="1" i="0" u="none" strike="noStrike" kern="0" cap="none" spc="0" baseline="0" dirty="0">
              <a:solidFill>
                <a:srgbClr val="000000"/>
              </a:solidFill>
              <a:uFillTx/>
              <a:latin typeface="Arial"/>
              <a:ea typeface="Arial"/>
              <a:cs typeface="Times New Roman" pitchFamily="18"/>
            </a:endParaRPr>
          </a:p>
        </p:txBody>
      </p:sp>
      <p:sp>
        <p:nvSpPr>
          <p:cNvPr id="6" name="Title 1">
            <a:extLst>
              <a:ext uri="{FF2B5EF4-FFF2-40B4-BE49-F238E27FC236}">
                <a16:creationId xmlns:a16="http://schemas.microsoft.com/office/drawing/2014/main" id="{678B49AB-2214-6B7B-3EC9-95AB579A2965}"/>
              </a:ext>
            </a:extLst>
          </p:cNvPr>
          <p:cNvSpPr txBox="1">
            <a:spLocks/>
          </p:cNvSpPr>
          <p:nvPr/>
        </p:nvSpPr>
        <p:spPr>
          <a:xfrm>
            <a:off x="2858947" y="1354238"/>
            <a:ext cx="7789762" cy="393540"/>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vi-VN" sz="2000" b="1">
                <a:solidFill>
                  <a:srgbClr val="337177"/>
                </a:solidFill>
                <a:latin typeface="Arial" pitchFamily="34"/>
              </a:rPr>
              <a:t>GIẢI PHÁP TKNL TRONG NGÀNH NHỰA</a:t>
            </a:r>
            <a:endParaRPr lang="en-US" sz="2000" b="1" dirty="0">
              <a:solidFill>
                <a:srgbClr val="337177"/>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1770">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22B0F7A8-D09B-C5C6-E5B2-D574EC99B523}"/>
              </a:ext>
            </a:extLst>
          </p:cNvPr>
          <p:cNvSpPr txBox="1"/>
          <p:nvPr/>
        </p:nvSpPr>
        <p:spPr>
          <a:xfrm>
            <a:off x="609598" y="1671403"/>
            <a:ext cx="6100355" cy="36933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750"/>
              </a:spcBef>
              <a:spcAft>
                <a:spcPts val="0"/>
              </a:spcAft>
              <a:buNone/>
              <a:tabLst/>
              <a:defRPr sz="1800" b="0" i="0" u="none" strike="noStrike" kern="0" cap="none" spc="0" baseline="0">
                <a:solidFill>
                  <a:srgbClr val="000000"/>
                </a:solidFill>
                <a:uFillTx/>
              </a:defRPr>
            </a:pPr>
            <a:r>
              <a:rPr lang="en-US" b="1" i="0" u="none" strike="noStrike" kern="0" cap="none" spc="0" baseline="0" dirty="0">
                <a:solidFill>
                  <a:srgbClr val="000000"/>
                </a:solidFill>
                <a:uFillTx/>
                <a:latin typeface="Arial"/>
                <a:ea typeface="Arial"/>
                <a:cs typeface="Arial"/>
              </a:rPr>
              <a:t>Tái </a:t>
            </a:r>
            <a:r>
              <a:rPr lang="en-US" b="1" i="0" u="none" strike="noStrike" kern="0" cap="none" spc="0" baseline="0" dirty="0" err="1">
                <a:solidFill>
                  <a:srgbClr val="000000"/>
                </a:solidFill>
                <a:uFillTx/>
                <a:latin typeface="Arial"/>
                <a:ea typeface="Arial"/>
                <a:cs typeface="Arial"/>
              </a:rPr>
              <a:t>chế</a:t>
            </a:r>
            <a:r>
              <a:rPr lang="en-US" b="1" i="0" u="none" strike="noStrike" kern="0" cap="none" spc="0" baseline="0" dirty="0">
                <a:solidFill>
                  <a:srgbClr val="000000"/>
                </a:solidFill>
                <a:uFillTx/>
                <a:latin typeface="Arial"/>
                <a:ea typeface="Arial"/>
                <a:cs typeface="Arial"/>
              </a:rPr>
              <a:t> </a:t>
            </a:r>
            <a:r>
              <a:rPr lang="en-US" b="1" i="0" u="none" strike="noStrike" kern="0" cap="none" spc="0" baseline="0" dirty="0" err="1">
                <a:solidFill>
                  <a:srgbClr val="000000"/>
                </a:solidFill>
                <a:uFillTx/>
                <a:latin typeface="Arial"/>
                <a:ea typeface="Arial"/>
                <a:cs typeface="Arial"/>
              </a:rPr>
              <a:t>nhiệt</a:t>
            </a:r>
            <a:r>
              <a:rPr lang="en-US" b="1" i="0" u="none" strike="noStrike" kern="0" cap="none" spc="0" baseline="0" dirty="0">
                <a:solidFill>
                  <a:srgbClr val="000000"/>
                </a:solidFill>
                <a:uFillTx/>
                <a:latin typeface="Arial"/>
                <a:ea typeface="Arial"/>
                <a:cs typeface="Arial"/>
              </a:rPr>
              <a:t> </a:t>
            </a:r>
            <a:r>
              <a:rPr lang="en-US" b="1" i="0" u="none" strike="noStrike" kern="0" cap="none" spc="0" baseline="0" dirty="0" err="1">
                <a:solidFill>
                  <a:srgbClr val="000000"/>
                </a:solidFill>
                <a:uFillTx/>
                <a:latin typeface="Arial"/>
                <a:ea typeface="Arial"/>
                <a:cs typeface="Arial"/>
              </a:rPr>
              <a:t>phân</a:t>
            </a:r>
            <a:endParaRPr lang="en-VN" b="0" i="0" u="none" strike="noStrike" kern="0" cap="none" spc="0" baseline="0" dirty="0">
              <a:solidFill>
                <a:srgbClr val="000000"/>
              </a:solidFill>
              <a:uFillTx/>
              <a:latin typeface="Arial"/>
              <a:ea typeface="Arial"/>
              <a:cs typeface="Arial"/>
            </a:endParaRPr>
          </a:p>
        </p:txBody>
      </p:sp>
      <p:sp>
        <p:nvSpPr>
          <p:cNvPr id="3" name="TextBox 8">
            <a:extLst>
              <a:ext uri="{FF2B5EF4-FFF2-40B4-BE49-F238E27FC236}">
                <a16:creationId xmlns:a16="http://schemas.microsoft.com/office/drawing/2014/main" id="{5E913AE3-46B3-B033-D091-619466BB2D7B}"/>
              </a:ext>
            </a:extLst>
          </p:cNvPr>
          <p:cNvSpPr txBox="1"/>
          <p:nvPr/>
        </p:nvSpPr>
        <p:spPr>
          <a:xfrm>
            <a:off x="609598" y="2187883"/>
            <a:ext cx="11473543" cy="216213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900"/>
              </a:spcAft>
              <a:buNone/>
              <a:tabLst/>
              <a:defRPr sz="1800" b="0" i="0" u="none" strike="noStrike" kern="0" cap="none" spc="0" baseline="0">
                <a:solidFill>
                  <a:srgbClr val="000000"/>
                </a:solidFill>
                <a:uFillTx/>
              </a:defRPr>
            </a:pPr>
            <a:r>
              <a:rPr lang="en-US" sz="1600" b="1" i="0" u="none" strike="noStrike" kern="0" cap="none" spc="0" baseline="0" dirty="0" err="1">
                <a:solidFill>
                  <a:srgbClr val="000000"/>
                </a:solidFill>
                <a:uFillTx/>
                <a:latin typeface="Arial"/>
                <a:ea typeface="Arial"/>
                <a:cs typeface="Arial"/>
              </a:rPr>
              <a:t>Mô</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tả</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công</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nghệ</a:t>
            </a:r>
            <a:endParaRPr lang="en-US" sz="1600" b="1"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900"/>
              </a:spcAft>
              <a:buNone/>
              <a:tabLst/>
              <a:defRPr sz="1800" b="0" i="0" u="none" strike="noStrike" kern="0" cap="none" spc="0" baseline="0">
                <a:solidFill>
                  <a:srgbClr val="000000"/>
                </a:solidFill>
                <a:uFillTx/>
              </a:defRPr>
            </a:pPr>
            <a:r>
              <a:rPr lang="vi-VN" sz="1600" b="0" i="0" u="none" strike="noStrike" kern="0" cap="none" spc="0" baseline="0" dirty="0">
                <a:solidFill>
                  <a:srgbClr val="000000"/>
                </a:solidFill>
                <a:uFillTx/>
                <a:latin typeface="Arial"/>
                <a:ea typeface="Arial"/>
                <a:cs typeface="Arial"/>
              </a:rPr>
              <a:t>Nhiệt phân là quá trình phân hủy vật liệu ở nhiệt độ cao trong điều kiện không có oxy. Nhiệt phân có thể được sử dụng để chuyển đổi rác thải nhựa hỗn hợp thành hydrocarbon lỏng, có thể được ngành công nghiệp hóa dầu tái sử dụng.</a:t>
            </a:r>
            <a:endParaRPr lang="en-US" sz="1600" b="0" i="0" u="none" strike="noStrike" kern="0" cap="none" spc="0" baseline="0" dirty="0">
              <a:solidFill>
                <a:srgbClr val="000000"/>
              </a:solidFill>
              <a:uFillTx/>
              <a:latin typeface="Arial"/>
              <a:ea typeface="Arial"/>
              <a:cs typeface="Arial"/>
            </a:endParaRPr>
          </a:p>
          <a:p>
            <a:pPr marL="0" marR="0" lvl="0" indent="0" algn="l" defTabSz="914400" rtl="0" fontAlgn="auto" hangingPunct="1">
              <a:lnSpc>
                <a:spcPct val="100000"/>
              </a:lnSpc>
              <a:spcBef>
                <a:spcPts val="0"/>
              </a:spcBef>
              <a:spcAft>
                <a:spcPts val="900"/>
              </a:spcAft>
              <a:buNone/>
              <a:tabLst/>
              <a:defRPr sz="1800" b="0" i="0" u="none" strike="noStrike" kern="0" cap="none" spc="0" baseline="0">
                <a:solidFill>
                  <a:srgbClr val="000000"/>
                </a:solidFill>
                <a:uFillTx/>
              </a:defRPr>
            </a:pPr>
            <a:r>
              <a:rPr lang="en-US" sz="1600" b="1" i="0" u="none" strike="noStrike" kern="0" cap="none" spc="0" baseline="0" dirty="0">
                <a:solidFill>
                  <a:srgbClr val="000000"/>
                </a:solidFill>
                <a:uFillTx/>
                <a:latin typeface="Arial"/>
                <a:ea typeface="Arial"/>
                <a:cs typeface="Arial"/>
              </a:rPr>
              <a:t>Liên </a:t>
            </a:r>
            <a:r>
              <a:rPr lang="en-US" sz="1600" b="1" i="0" u="none" strike="noStrike" kern="0" cap="none" spc="0" baseline="0" dirty="0" err="1">
                <a:solidFill>
                  <a:srgbClr val="000000"/>
                </a:solidFill>
                <a:uFillTx/>
                <a:latin typeface="Arial"/>
                <a:ea typeface="Arial"/>
                <a:cs typeface="Arial"/>
              </a:rPr>
              <a:t>quan</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đến</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phát</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thải</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ròng</a:t>
            </a:r>
            <a:r>
              <a:rPr lang="en-US" sz="1600" b="1" i="0" u="none" strike="noStrike" kern="0" cap="none" spc="0" baseline="0" dirty="0">
                <a:solidFill>
                  <a:srgbClr val="000000"/>
                </a:solidFill>
                <a:uFillTx/>
                <a:latin typeface="Arial"/>
                <a:ea typeface="Arial"/>
                <a:cs typeface="Arial"/>
              </a:rPr>
              <a:t> </a:t>
            </a:r>
            <a:r>
              <a:rPr lang="en-US" sz="1600" b="1" i="0" u="none" strike="noStrike" kern="0" cap="none" spc="0" baseline="0" dirty="0" err="1">
                <a:solidFill>
                  <a:srgbClr val="000000"/>
                </a:solidFill>
                <a:uFillTx/>
                <a:latin typeface="Arial"/>
                <a:ea typeface="Arial"/>
                <a:cs typeface="Arial"/>
              </a:rPr>
              <a:t>bằng</a:t>
            </a:r>
            <a:r>
              <a:rPr lang="en-US" sz="1600" b="1" i="0" u="none" strike="noStrike" kern="0" cap="none" spc="0" baseline="0" dirty="0">
                <a:solidFill>
                  <a:srgbClr val="000000"/>
                </a:solidFill>
                <a:uFillTx/>
                <a:latin typeface="Arial"/>
                <a:ea typeface="Arial"/>
                <a:cs typeface="Arial"/>
              </a:rPr>
              <a:t> 0</a:t>
            </a:r>
          </a:p>
          <a:p>
            <a:pPr marL="0" marR="0" lvl="0" indent="0" algn="l" defTabSz="914400" rtl="0" fontAlgn="auto" hangingPunct="1">
              <a:lnSpc>
                <a:spcPct val="100000"/>
              </a:lnSpc>
              <a:spcBef>
                <a:spcPts val="0"/>
              </a:spcBef>
              <a:spcAft>
                <a:spcPts val="900"/>
              </a:spcAft>
              <a:buNone/>
              <a:tabLst/>
              <a:defRPr sz="1800" b="0" i="0" u="none" strike="noStrike" kern="0" cap="none" spc="0" baseline="0">
                <a:solidFill>
                  <a:srgbClr val="000000"/>
                </a:solidFill>
                <a:uFillTx/>
              </a:defRPr>
            </a:pPr>
            <a:r>
              <a:rPr lang="vi-VN" sz="1600" b="0" i="0" u="none" strike="noStrike" kern="0" cap="none" spc="0" baseline="0" dirty="0">
                <a:solidFill>
                  <a:srgbClr val="000000"/>
                </a:solidFill>
                <a:uFillTx/>
                <a:latin typeface="Arial"/>
                <a:ea typeface="Arial"/>
                <a:cs typeface="Arial"/>
              </a:rPr>
              <a:t>Việc cải thiện tái chế sẽ giúp giảm nhu cầu sản xuất nguyên liệu thô và có thể giảm tình trạng tái chế kém hiệu quả, trong đó một vật liệu được tái chế thành sản phẩm có giá trị thấp hơn. Tuy nhiên, các rào cản về hành vi cũng cần được khắc phục để tăng tỷ lệ thu gom nhựa, và sản xuất thứ cấp khó có thể hoàn toàn thay thế nhu cầu sản xuất nguyên liệu thô.</a:t>
            </a:r>
            <a:endParaRPr lang="en-US" sz="1600" b="0" i="0" u="none" strike="noStrike" kern="0" cap="none" spc="0" baseline="0" dirty="0">
              <a:solidFill>
                <a:srgbClr val="000000"/>
              </a:solidFill>
              <a:uFillTx/>
              <a:latin typeface="Arial"/>
              <a:ea typeface="Arial"/>
              <a:cs typeface="Arial"/>
            </a:endParaRPr>
          </a:p>
        </p:txBody>
      </p:sp>
      <p:pic>
        <p:nvPicPr>
          <p:cNvPr id="4" name="Picture 2">
            <a:extLst>
              <a:ext uri="{FF2B5EF4-FFF2-40B4-BE49-F238E27FC236}">
                <a16:creationId xmlns:a16="http://schemas.microsoft.com/office/drawing/2014/main" id="{4AC710BE-9DA2-31F6-395F-17ECFC78B078}"/>
              </a:ext>
            </a:extLst>
          </p:cNvPr>
          <p:cNvPicPr>
            <a:picLocks noChangeAspect="1"/>
          </p:cNvPicPr>
          <p:nvPr/>
        </p:nvPicPr>
        <p:blipFill>
          <a:blip r:embed="rId3"/>
          <a:srcRect/>
          <a:stretch>
            <a:fillRect/>
          </a:stretch>
        </p:blipFill>
        <p:spPr>
          <a:xfrm>
            <a:off x="3659776" y="4551197"/>
            <a:ext cx="6786877" cy="1877875"/>
          </a:xfrm>
          <a:prstGeom prst="rect">
            <a:avLst/>
          </a:prstGeom>
          <a:noFill/>
          <a:ln cap="flat">
            <a:noFill/>
          </a:ln>
        </p:spPr>
      </p:pic>
      <p:sp>
        <p:nvSpPr>
          <p:cNvPr id="5" name="TextBox 11">
            <a:extLst>
              <a:ext uri="{FF2B5EF4-FFF2-40B4-BE49-F238E27FC236}">
                <a16:creationId xmlns:a16="http://schemas.microsoft.com/office/drawing/2014/main" id="{59872BE0-FD18-341A-8B07-2D940E2F8597}"/>
              </a:ext>
            </a:extLst>
          </p:cNvPr>
          <p:cNvSpPr txBox="1"/>
          <p:nvPr/>
        </p:nvSpPr>
        <p:spPr>
          <a:xfrm>
            <a:off x="8161020" y="6429073"/>
            <a:ext cx="3615144"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a:solidFill>
                  <a:srgbClr val="333333"/>
                </a:solidFill>
                <a:uFillTx/>
                <a:latin typeface="Arial"/>
                <a:ea typeface="Arial"/>
                <a:cs typeface="Arial"/>
              </a:rPr>
              <a:t>Nguồn: Alex Tullo/Will Ludwig/C&amp;EN</a:t>
            </a:r>
            <a:endParaRPr lang="en-VN" sz="1400" b="0" i="0" u="none" strike="noStrike" kern="0" cap="none" spc="0" baseline="0">
              <a:solidFill>
                <a:srgbClr val="000000"/>
              </a:solidFill>
              <a:uFillTx/>
              <a:latin typeface="Arial"/>
              <a:ea typeface="Arial"/>
              <a:cs typeface="Arial"/>
            </a:endParaRPr>
          </a:p>
        </p:txBody>
      </p:sp>
      <p:sp>
        <p:nvSpPr>
          <p:cNvPr id="6" name="Rectangle 2">
            <a:extLst>
              <a:ext uri="{FF2B5EF4-FFF2-40B4-BE49-F238E27FC236}">
                <a16:creationId xmlns:a16="http://schemas.microsoft.com/office/drawing/2014/main" id="{A99C8E7D-4D35-0AD6-01E4-6E25715CBE73}"/>
              </a:ext>
            </a:extLst>
          </p:cNvPr>
          <p:cNvSpPr/>
          <p:nvPr/>
        </p:nvSpPr>
        <p:spPr>
          <a:xfrm>
            <a:off x="3838578" y="4676771"/>
            <a:ext cx="1238253" cy="212223"/>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rPr>
              <a:t>Tiền xử lý</a:t>
            </a:r>
          </a:p>
        </p:txBody>
      </p:sp>
      <p:sp>
        <p:nvSpPr>
          <p:cNvPr id="7" name="Rectangle 7">
            <a:extLst>
              <a:ext uri="{FF2B5EF4-FFF2-40B4-BE49-F238E27FC236}">
                <a16:creationId xmlns:a16="http://schemas.microsoft.com/office/drawing/2014/main" id="{BB595318-E831-5EC5-05F6-B3A08959A3E8}"/>
              </a:ext>
            </a:extLst>
          </p:cNvPr>
          <p:cNvSpPr/>
          <p:nvPr/>
        </p:nvSpPr>
        <p:spPr>
          <a:xfrm>
            <a:off x="5353053" y="4757495"/>
            <a:ext cx="1238253" cy="186318"/>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rPr>
              <a:t>Nhiệt phân</a:t>
            </a:r>
          </a:p>
        </p:txBody>
      </p:sp>
      <p:sp>
        <p:nvSpPr>
          <p:cNvPr id="8" name="Rectangle 9">
            <a:extLst>
              <a:ext uri="{FF2B5EF4-FFF2-40B4-BE49-F238E27FC236}">
                <a16:creationId xmlns:a16="http://schemas.microsoft.com/office/drawing/2014/main" id="{AA8656A6-8789-4667-EDA3-4D23CD5C2F85}"/>
              </a:ext>
            </a:extLst>
          </p:cNvPr>
          <p:cNvSpPr/>
          <p:nvPr/>
        </p:nvSpPr>
        <p:spPr>
          <a:xfrm>
            <a:off x="7036801" y="4636931"/>
            <a:ext cx="1238253" cy="186318"/>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rPr>
              <a:t>Khí Gas</a:t>
            </a:r>
          </a:p>
        </p:txBody>
      </p:sp>
      <p:sp>
        <p:nvSpPr>
          <p:cNvPr id="9" name="Rectangle 10">
            <a:extLst>
              <a:ext uri="{FF2B5EF4-FFF2-40B4-BE49-F238E27FC236}">
                <a16:creationId xmlns:a16="http://schemas.microsoft.com/office/drawing/2014/main" id="{58CE36A4-D729-F749-8F77-B6EB72563EEA}"/>
              </a:ext>
            </a:extLst>
          </p:cNvPr>
          <p:cNvSpPr/>
          <p:nvPr/>
        </p:nvSpPr>
        <p:spPr>
          <a:xfrm>
            <a:off x="6796497" y="5095878"/>
            <a:ext cx="909224" cy="133346"/>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Sản phẩm</a:t>
            </a:r>
          </a:p>
        </p:txBody>
      </p:sp>
      <p:sp>
        <p:nvSpPr>
          <p:cNvPr id="10" name="Rectangle 12">
            <a:extLst>
              <a:ext uri="{FF2B5EF4-FFF2-40B4-BE49-F238E27FC236}">
                <a16:creationId xmlns:a16="http://schemas.microsoft.com/office/drawing/2014/main" id="{9C5658CC-FD56-871D-D7AC-E6881FCAC974}"/>
              </a:ext>
            </a:extLst>
          </p:cNvPr>
          <p:cNvSpPr/>
          <p:nvPr/>
        </p:nvSpPr>
        <p:spPr>
          <a:xfrm>
            <a:off x="5615302" y="6162671"/>
            <a:ext cx="909224" cy="24735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Rác thải</a:t>
            </a:r>
          </a:p>
        </p:txBody>
      </p:sp>
      <p:sp>
        <p:nvSpPr>
          <p:cNvPr id="11" name="Rectangle 13">
            <a:extLst>
              <a:ext uri="{FF2B5EF4-FFF2-40B4-BE49-F238E27FC236}">
                <a16:creationId xmlns:a16="http://schemas.microsoft.com/office/drawing/2014/main" id="{D0BDDEFC-E54F-BEE4-3CCF-F0290F587DF6}"/>
              </a:ext>
            </a:extLst>
          </p:cNvPr>
          <p:cNvSpPr/>
          <p:nvPr/>
        </p:nvSpPr>
        <p:spPr>
          <a:xfrm>
            <a:off x="7751085" y="5153028"/>
            <a:ext cx="764264" cy="24735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50" b="0" i="0" u="none" strike="noStrike" kern="0" cap="none" spc="0" baseline="0">
                <a:solidFill>
                  <a:srgbClr val="000000"/>
                </a:solidFill>
                <a:uFillTx/>
                <a:latin typeface="Arial"/>
              </a:rPr>
              <a:t>Nâng cấp</a:t>
            </a:r>
          </a:p>
        </p:txBody>
      </p:sp>
      <p:sp>
        <p:nvSpPr>
          <p:cNvPr id="12" name="Rectangle 14">
            <a:extLst>
              <a:ext uri="{FF2B5EF4-FFF2-40B4-BE49-F238E27FC236}">
                <a16:creationId xmlns:a16="http://schemas.microsoft.com/office/drawing/2014/main" id="{6549E7EC-EEF4-E414-5E63-05959E6B39D8}"/>
              </a:ext>
            </a:extLst>
          </p:cNvPr>
          <p:cNvSpPr/>
          <p:nvPr/>
        </p:nvSpPr>
        <p:spPr>
          <a:xfrm>
            <a:off x="8920392" y="5595652"/>
            <a:ext cx="1552578" cy="214691"/>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Nhà máy hóa dầu</a:t>
            </a:r>
          </a:p>
        </p:txBody>
      </p:sp>
      <p:sp>
        <p:nvSpPr>
          <p:cNvPr id="13" name="Rectangle 15">
            <a:extLst>
              <a:ext uri="{FF2B5EF4-FFF2-40B4-BE49-F238E27FC236}">
                <a16:creationId xmlns:a16="http://schemas.microsoft.com/office/drawing/2014/main" id="{84CC3042-34EE-C91E-1D0C-93B611A6ACE2}"/>
              </a:ext>
            </a:extLst>
          </p:cNvPr>
          <p:cNvSpPr/>
          <p:nvPr/>
        </p:nvSpPr>
        <p:spPr>
          <a:xfrm>
            <a:off x="6969172" y="5810344"/>
            <a:ext cx="1031827" cy="247354"/>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100" b="0" i="0" u="none" strike="noStrike" kern="0" cap="none" spc="0" baseline="0">
                <a:solidFill>
                  <a:srgbClr val="000000"/>
                </a:solidFill>
                <a:uFillTx/>
                <a:latin typeface="Arial"/>
              </a:rPr>
              <a:t>Chất thải rắn</a:t>
            </a:r>
          </a:p>
        </p:txBody>
      </p:sp>
      <p:sp>
        <p:nvSpPr>
          <p:cNvPr id="14" name="Title 1">
            <a:extLst>
              <a:ext uri="{FF2B5EF4-FFF2-40B4-BE49-F238E27FC236}">
                <a16:creationId xmlns:a16="http://schemas.microsoft.com/office/drawing/2014/main" id="{85BE6CD0-A877-C8AF-7C81-63A40FCAA916}"/>
              </a:ext>
            </a:extLst>
          </p:cNvPr>
          <p:cNvSpPr txBox="1">
            <a:spLocks noGrp="1"/>
          </p:cNvSpPr>
          <p:nvPr>
            <p:ph type="title" idx="4294967295"/>
          </p:nvPr>
        </p:nvSpPr>
        <p:spPr>
          <a:xfrm>
            <a:off x="700499" y="1199134"/>
            <a:ext cx="12191996" cy="495202"/>
          </a:xfrm>
        </p:spPr>
        <p:txBody>
          <a:bodyPr>
            <a:noAutofit/>
          </a:bodyPr>
          <a:lstStyle/>
          <a:p>
            <a:pPr lvl="0"/>
            <a:r>
              <a:rPr lang="en-US" sz="2400" b="1" dirty="0">
                <a:solidFill>
                  <a:srgbClr val="337177"/>
                </a:solidFill>
                <a:latin typeface="Arial" panose="020B0604020202020204" pitchFamily="34" charset="0"/>
                <a:cs typeface="Arial" panose="020B0604020202020204" pitchFamily="34" charset="0"/>
              </a:rPr>
              <a:t>GIẢI PHÁP TKNL TRONG NGÀNH NHỰA TRÊN THẾ GIỚI</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1771">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81610831-3C10-E205-68DB-7B53A7A97058}"/>
              </a:ext>
            </a:extLst>
          </p:cNvPr>
          <p:cNvSpPr txBox="1"/>
          <p:nvPr/>
        </p:nvSpPr>
        <p:spPr>
          <a:xfrm>
            <a:off x="609598" y="2263073"/>
            <a:ext cx="6100355" cy="92333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750"/>
              </a:spcBef>
              <a:spcAft>
                <a:spcPts val="0"/>
              </a:spcAft>
              <a:buNone/>
              <a:tabLst/>
              <a:defRPr sz="1800" b="0" i="0" u="none" strike="noStrike" kern="0" cap="none" spc="0" baseline="0">
                <a:solidFill>
                  <a:srgbClr val="000000"/>
                </a:solidFill>
                <a:uFillTx/>
              </a:defRPr>
            </a:pPr>
            <a:r>
              <a:rPr lang="en-US" b="1" i="0" u="none" strike="noStrike" kern="0" cap="none" spc="0" baseline="0">
                <a:solidFill>
                  <a:srgbClr val="000000"/>
                </a:solidFill>
                <a:uFillTx/>
                <a:latin typeface="Arial"/>
                <a:ea typeface="Arial"/>
                <a:cs typeface="Arial"/>
              </a:rPr>
              <a:t>Tái chế nhiệt phân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en-US" b="0" i="0" u="none" strike="noStrike" kern="0" cap="none" spc="0" baseline="0">
                <a:solidFill>
                  <a:srgbClr val="000000"/>
                </a:solidFill>
                <a:uFillTx/>
                <a:latin typeface="Arial"/>
                <a:ea typeface="Arial"/>
                <a:cs typeface="Arial"/>
              </a:rPr>
            </a:br>
            <a:endParaRPr lang="en-VN" b="0" i="0" u="none" strike="noStrike" kern="0" cap="none" spc="0" baseline="0">
              <a:solidFill>
                <a:srgbClr val="000000"/>
              </a:solidFill>
              <a:uFillTx/>
              <a:latin typeface="Arial"/>
              <a:ea typeface="Arial"/>
              <a:cs typeface="Arial"/>
            </a:endParaRPr>
          </a:p>
        </p:txBody>
      </p:sp>
      <p:sp>
        <p:nvSpPr>
          <p:cNvPr id="3" name="TextBox 8">
            <a:extLst>
              <a:ext uri="{FF2B5EF4-FFF2-40B4-BE49-F238E27FC236}">
                <a16:creationId xmlns:a16="http://schemas.microsoft.com/office/drawing/2014/main" id="{1CE9E7C1-6719-25B6-30D1-CD233662D677}"/>
              </a:ext>
            </a:extLst>
          </p:cNvPr>
          <p:cNvSpPr txBox="1"/>
          <p:nvPr/>
        </p:nvSpPr>
        <p:spPr>
          <a:xfrm>
            <a:off x="609598" y="2707124"/>
            <a:ext cx="6827523" cy="3041858"/>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900"/>
              </a:spcAft>
              <a:buNone/>
              <a:tabLst/>
              <a:defRPr sz="1800" b="0" i="0" u="none" strike="noStrike" kern="0" cap="none" spc="0" baseline="0">
                <a:solidFill>
                  <a:srgbClr val="000000"/>
                </a:solidFill>
                <a:uFillTx/>
              </a:defRPr>
            </a:pPr>
            <a:r>
              <a:rPr lang="en-US" b="1" i="0" u="none" strike="noStrike" kern="0" cap="none" spc="0" baseline="0" dirty="0">
                <a:solidFill>
                  <a:srgbClr val="000000"/>
                </a:solidFill>
                <a:uFillTx/>
                <a:latin typeface="Arial"/>
                <a:ea typeface="Arial"/>
                <a:cs typeface="Arial"/>
              </a:rPr>
              <a:t>Sáng </a:t>
            </a:r>
            <a:r>
              <a:rPr lang="en-US" b="1" i="0" u="none" strike="noStrike" kern="0" cap="none" spc="0" baseline="0" dirty="0" err="1">
                <a:solidFill>
                  <a:srgbClr val="000000"/>
                </a:solidFill>
                <a:uFillTx/>
                <a:latin typeface="Arial"/>
                <a:ea typeface="Arial"/>
                <a:cs typeface="Arial"/>
              </a:rPr>
              <a:t>kiến</a:t>
            </a:r>
            <a:endParaRPr lang="en-US" b="1" i="0" u="none" strike="noStrike" kern="0" cap="none" spc="0" baseline="0" dirty="0">
              <a:solidFill>
                <a:srgbClr val="000000"/>
              </a:solidFill>
              <a:uFillTx/>
              <a:latin typeface="Arial"/>
              <a:ea typeface="Arial"/>
              <a:cs typeface="Arial"/>
            </a:endParaRPr>
          </a:p>
          <a:p>
            <a:pPr marL="285750" marR="0" lvl="0" indent="-285750" algn="just" defTabSz="914400" rtl="0" fontAlgn="auto" hangingPunct="1">
              <a:lnSpc>
                <a:spcPct val="100000"/>
              </a:lnSpc>
              <a:spcBef>
                <a:spcPts val="0"/>
              </a:spcBef>
              <a:spcAft>
                <a:spcPts val="450"/>
              </a:spcAft>
              <a:buClr>
                <a:srgbClr val="000000"/>
              </a:buClr>
              <a:buSzPct val="100000"/>
              <a:buFont typeface="Arial" pitchFamily="34"/>
              <a:buChar char="•"/>
              <a:tabLst/>
              <a:defRPr sz="1800" b="0" i="0" u="none" strike="noStrike" kern="0" cap="none" spc="0" baseline="0">
                <a:solidFill>
                  <a:srgbClr val="000000"/>
                </a:solidFill>
                <a:uFillTx/>
              </a:defRPr>
            </a:pPr>
            <a:r>
              <a:rPr lang="vi-VN" b="0" i="0" u="none" strike="noStrike" kern="0" cap="none" spc="0" baseline="0" dirty="0">
                <a:solidFill>
                  <a:srgbClr val="000000"/>
                </a:solidFill>
                <a:uFillTx/>
                <a:latin typeface="Arial" pitchFamily="34"/>
                <a:ea typeface="Arial"/>
                <a:cs typeface="Arial"/>
              </a:rPr>
              <a:t>Công ty Na Uy Quantafuel đã phát triển một công nghệ kết hợp giữa nhiệt phân và xúc tác để chuyển đổi rác thải nhựa hỗn hợp thành nhiên liệu tổng hợp. Nhà máy thương mại đầu tiên của công ty đã bắt đầu hoạt động vào cuối năm 2019 tại Đan Mạch và sẽ xử lý 18 kt (18.000 tấn) rác thải nhựa mỗi năm. Công ty đã nhận được sự hỗ trợ từ các công ty lớn như nhà sản xuất hóa chất hàng đầu BASF.</a:t>
            </a:r>
            <a:endParaRPr lang="en-US" b="0" i="0" u="none" strike="noStrike" kern="0" cap="none" spc="0" baseline="0" dirty="0">
              <a:solidFill>
                <a:srgbClr val="000000"/>
              </a:solidFill>
              <a:uFillTx/>
              <a:latin typeface="Arial"/>
              <a:ea typeface="Arial"/>
              <a:cs typeface="Arial"/>
            </a:endParaRPr>
          </a:p>
          <a:p>
            <a:pPr marL="285750" marR="0" lvl="0" indent="-285750" algn="just" defTabSz="914400" rtl="0" fontAlgn="auto" hangingPunct="1">
              <a:lnSpc>
                <a:spcPct val="100000"/>
              </a:lnSpc>
              <a:spcBef>
                <a:spcPts val="0"/>
              </a:spcBef>
              <a:spcAft>
                <a:spcPts val="450"/>
              </a:spcAft>
              <a:buClr>
                <a:srgbClr val="000000"/>
              </a:buClr>
              <a:buSzPct val="100000"/>
              <a:buFont typeface="Arial" pitchFamily="34"/>
              <a:buChar char="•"/>
              <a:tabLst/>
              <a:defRPr sz="1800" b="0" i="0" u="none" strike="noStrike" kern="0" cap="none" spc="0" baseline="0">
                <a:solidFill>
                  <a:srgbClr val="000000"/>
                </a:solidFill>
                <a:uFillTx/>
              </a:defRPr>
            </a:pPr>
            <a:r>
              <a:rPr lang="en-US" b="1" i="0" u="none" strike="noStrike" kern="0" cap="none" spc="0" baseline="0" dirty="0">
                <a:solidFill>
                  <a:srgbClr val="000000"/>
                </a:solidFill>
                <a:uFillTx/>
                <a:latin typeface="Arial"/>
                <a:ea typeface="Arial"/>
                <a:cs typeface="Arial"/>
              </a:rPr>
              <a:t>Nhật </a:t>
            </a:r>
            <a:r>
              <a:rPr lang="en-US" b="1" i="0" u="none" strike="noStrike" kern="0" cap="none" spc="0" baseline="0" dirty="0" err="1">
                <a:solidFill>
                  <a:srgbClr val="000000"/>
                </a:solidFill>
                <a:uFillTx/>
                <a:latin typeface="Arial"/>
                <a:ea typeface="Arial"/>
                <a:cs typeface="Arial"/>
              </a:rPr>
              <a:t>Bản</a:t>
            </a:r>
            <a:r>
              <a:rPr lang="en-US" b="1" i="0" u="none" strike="noStrike" kern="0" cap="none" spc="0" baseline="0" dirty="0">
                <a:solidFill>
                  <a:srgbClr val="000000"/>
                </a:solidFill>
                <a:uFillTx/>
                <a:latin typeface="Arial"/>
                <a:ea typeface="Arial"/>
                <a:cs typeface="Arial"/>
              </a:rPr>
              <a:t>:</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Phát</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triển</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công</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nghệ</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sản</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xuất</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nguyên</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liệu</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thô</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cho</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nhựa</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bằng</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cách</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sử</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dụng</a:t>
            </a:r>
            <a:r>
              <a:rPr lang="en-US" b="0" i="0" u="none" strike="noStrike" kern="0" cap="none" spc="0" baseline="0" dirty="0">
                <a:solidFill>
                  <a:srgbClr val="000000"/>
                </a:solidFill>
                <a:uFillTx/>
                <a:latin typeface="Arial"/>
                <a:ea typeface="Arial"/>
                <a:cs typeface="Arial"/>
              </a:rPr>
              <a:t> CO₂ </a:t>
            </a:r>
            <a:r>
              <a:rPr lang="en-US" b="0" i="0" u="none" strike="noStrike" kern="0" cap="none" spc="0" baseline="0" dirty="0" err="1">
                <a:solidFill>
                  <a:srgbClr val="000000"/>
                </a:solidFill>
                <a:uFillTx/>
                <a:latin typeface="Arial"/>
                <a:ea typeface="Arial"/>
                <a:cs typeface="Arial"/>
              </a:rPr>
              <a:t>và</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các</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nguồn</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khác</a:t>
            </a:r>
            <a:r>
              <a:rPr lang="en-US" b="0" i="0" u="none" strike="noStrike" kern="0" cap="none" spc="0" baseline="0" dirty="0">
                <a:solidFill>
                  <a:srgbClr val="000000"/>
                </a:solidFill>
                <a:uFillTx/>
                <a:latin typeface="Arial"/>
                <a:ea typeface="Arial"/>
                <a:cs typeface="Arial"/>
              </a:rPr>
              <a:t>. </a:t>
            </a:r>
            <a:r>
              <a:rPr lang="en-US" b="0" i="0" u="none" strike="noStrike" kern="0" cap="none" spc="0" baseline="0" dirty="0" err="1">
                <a:solidFill>
                  <a:srgbClr val="000000"/>
                </a:solidFill>
                <a:uFillTx/>
                <a:latin typeface="Arial"/>
                <a:ea typeface="Arial"/>
                <a:cs typeface="Arial"/>
              </a:rPr>
              <a:t>Nguồn</a:t>
            </a:r>
            <a:r>
              <a:rPr lang="en-US" b="0" i="0" u="none" strike="noStrike" kern="0" cap="none" spc="0" baseline="0" dirty="0">
                <a:solidFill>
                  <a:srgbClr val="000000"/>
                </a:solidFill>
                <a:uFillTx/>
                <a:latin typeface="Arial"/>
                <a:ea typeface="Arial"/>
                <a:cs typeface="Arial"/>
              </a:rPr>
              <a:t>: NA </a:t>
            </a:r>
          </a:p>
        </p:txBody>
      </p:sp>
      <p:pic>
        <p:nvPicPr>
          <p:cNvPr id="4" name="Picture 2" descr="Skive Plant Quantafuel">
            <a:extLst>
              <a:ext uri="{FF2B5EF4-FFF2-40B4-BE49-F238E27FC236}">
                <a16:creationId xmlns:a16="http://schemas.microsoft.com/office/drawing/2014/main" id="{794A1B3B-952C-0F44-F5E9-BEEAFF228BD2}"/>
              </a:ext>
            </a:extLst>
          </p:cNvPr>
          <p:cNvPicPr>
            <a:picLocks noChangeAspect="1"/>
          </p:cNvPicPr>
          <p:nvPr/>
        </p:nvPicPr>
        <p:blipFill>
          <a:blip r:embed="rId3"/>
          <a:srcRect/>
          <a:stretch>
            <a:fillRect/>
          </a:stretch>
        </p:blipFill>
        <p:spPr>
          <a:xfrm>
            <a:off x="7811591" y="1325523"/>
            <a:ext cx="3770811" cy="2515038"/>
          </a:xfrm>
          <a:prstGeom prst="rect">
            <a:avLst/>
          </a:prstGeom>
          <a:noFill/>
          <a:ln cap="flat">
            <a:noFill/>
          </a:ln>
        </p:spPr>
      </p:pic>
      <p:sp>
        <p:nvSpPr>
          <p:cNvPr id="5" name="TextBox 3">
            <a:extLst>
              <a:ext uri="{FF2B5EF4-FFF2-40B4-BE49-F238E27FC236}">
                <a16:creationId xmlns:a16="http://schemas.microsoft.com/office/drawing/2014/main" id="{EDB9CBC9-76EC-12AA-1818-EE12DF8BF98D}"/>
              </a:ext>
            </a:extLst>
          </p:cNvPr>
          <p:cNvSpPr txBox="1"/>
          <p:nvPr/>
        </p:nvSpPr>
        <p:spPr>
          <a:xfrm>
            <a:off x="7811591" y="3876479"/>
            <a:ext cx="3770811" cy="64633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200" b="0" i="0" u="none" strike="noStrike" kern="0" cap="none" spc="0" baseline="0">
                <a:solidFill>
                  <a:srgbClr val="000000"/>
                </a:solidFill>
                <a:uFillTx/>
                <a:latin typeface="Arial"/>
                <a:ea typeface="Arial"/>
                <a:cs typeface="Arial"/>
              </a:rPr>
              <a:t>Nhà máy chuyển đổi nhựa thành chất lỏng (Ptl) của Quantafuel tại Skive là nhà máy đầu tiên thuộc loại này trên thế giới.</a:t>
            </a:r>
            <a:endParaRPr lang="en-VN" sz="1200" b="0" i="0" u="none" strike="noStrike" kern="0" cap="none" spc="0" baseline="0">
              <a:solidFill>
                <a:srgbClr val="000000"/>
              </a:solidFill>
              <a:uFillTx/>
              <a:latin typeface="Arial"/>
              <a:ea typeface="Arial"/>
              <a:cs typeface="Arial"/>
            </a:endParaRPr>
          </a:p>
        </p:txBody>
      </p:sp>
      <p:pic>
        <p:nvPicPr>
          <p:cNvPr id="6" name="Picture 4" descr="Development of Technology for Producing Raw Materials for Plastics Using CO2 and Other Sources">
            <a:extLst>
              <a:ext uri="{FF2B5EF4-FFF2-40B4-BE49-F238E27FC236}">
                <a16:creationId xmlns:a16="http://schemas.microsoft.com/office/drawing/2014/main" id="{E9E25E1D-E8CD-D8CF-E378-4C5E337BE6EC}"/>
              </a:ext>
            </a:extLst>
          </p:cNvPr>
          <p:cNvPicPr>
            <a:picLocks noChangeAspect="1"/>
          </p:cNvPicPr>
          <p:nvPr/>
        </p:nvPicPr>
        <p:blipFill>
          <a:blip r:embed="rId4"/>
          <a:srcRect/>
          <a:stretch>
            <a:fillRect/>
          </a:stretch>
        </p:blipFill>
        <p:spPr>
          <a:xfrm>
            <a:off x="7811582" y="4609746"/>
            <a:ext cx="3770811" cy="2115190"/>
          </a:xfrm>
          <a:prstGeom prst="rect">
            <a:avLst/>
          </a:prstGeom>
          <a:noFill/>
          <a:ln cap="flat">
            <a:noFill/>
          </a:ln>
        </p:spPr>
      </p:pic>
      <p:sp>
        <p:nvSpPr>
          <p:cNvPr id="7" name="TextBox 4">
            <a:extLst>
              <a:ext uri="{FF2B5EF4-FFF2-40B4-BE49-F238E27FC236}">
                <a16:creationId xmlns:a16="http://schemas.microsoft.com/office/drawing/2014/main" id="{50106A91-7633-9988-0118-C5A7A3B09DEC}"/>
              </a:ext>
            </a:extLst>
          </p:cNvPr>
          <p:cNvSpPr txBox="1"/>
          <p:nvPr/>
        </p:nvSpPr>
        <p:spPr>
          <a:xfrm>
            <a:off x="5704109" y="6325197"/>
            <a:ext cx="1733007" cy="307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0" b="0" i="0" u="none" strike="noStrike" kern="0" cap="none" spc="0" baseline="0">
                <a:solidFill>
                  <a:srgbClr val="000000"/>
                </a:solidFill>
                <a:uFillTx/>
                <a:latin typeface="Arial"/>
                <a:ea typeface="Arial"/>
                <a:cs typeface="Arial"/>
              </a:rPr>
              <a:t>Nguồn: </a:t>
            </a:r>
            <a:r>
              <a:rPr lang="en-US" sz="1400" b="0" i="0" u="none" strike="noStrike" kern="0" cap="none" spc="0" baseline="0">
                <a:solidFill>
                  <a:srgbClr val="000000"/>
                </a:solidFill>
                <a:uFillTx/>
                <a:latin typeface="Arial"/>
                <a:ea typeface="Arial"/>
                <a:cs typeface="Arial"/>
                <a:hlinkClick r:id="rId5">
                  <a:extLst>
                    <a:ext uri="{A12FA001-AC4F-418D-AE19-62706E023703}">
                      <ahyp:hlinkClr xmlns:ahyp="http://schemas.microsoft.com/office/drawing/2018/hyperlinkcolor" val="tx"/>
                    </a:ext>
                  </a:extLst>
                </a:hlinkClick>
              </a:rPr>
              <a:t>NEDO</a:t>
            </a:r>
            <a:endParaRPr lang="en-VN" sz="1400" b="0" i="0" u="none" strike="noStrike" kern="0" cap="none" spc="0" baseline="0">
              <a:solidFill>
                <a:srgbClr val="000000"/>
              </a:solidFill>
              <a:uFillTx/>
              <a:latin typeface="Arial"/>
              <a:ea typeface="Arial"/>
              <a:cs typeface="Arial"/>
            </a:endParaRPr>
          </a:p>
        </p:txBody>
      </p:sp>
      <p:sp>
        <p:nvSpPr>
          <p:cNvPr id="8" name="Title 1">
            <a:extLst>
              <a:ext uri="{FF2B5EF4-FFF2-40B4-BE49-F238E27FC236}">
                <a16:creationId xmlns:a16="http://schemas.microsoft.com/office/drawing/2014/main" id="{B09F4CF0-C758-CE7C-866E-88630569CFDC}"/>
              </a:ext>
            </a:extLst>
          </p:cNvPr>
          <p:cNvSpPr txBox="1">
            <a:spLocks noGrp="1"/>
          </p:cNvSpPr>
          <p:nvPr>
            <p:ph type="title" idx="4294967295"/>
          </p:nvPr>
        </p:nvSpPr>
        <p:spPr>
          <a:xfrm>
            <a:off x="609598" y="1298245"/>
            <a:ext cx="6666965" cy="495202"/>
          </a:xfrm>
        </p:spPr>
        <p:txBody>
          <a:bodyPr>
            <a:noAutofit/>
          </a:bodyPr>
          <a:lstStyle/>
          <a:p>
            <a:pPr lvl="0"/>
            <a:r>
              <a:rPr lang="en-US" sz="2400" b="1" dirty="0">
                <a:solidFill>
                  <a:srgbClr val="337177"/>
                </a:solidFill>
                <a:latin typeface="Arial" panose="020B0604020202020204" pitchFamily="34" charset="0"/>
                <a:cs typeface="Arial" panose="020B0604020202020204" pitchFamily="34" charset="0"/>
              </a:rPr>
              <a:t>GIẢI PHÁP TKNL TRONG NGÀNH NHỰA TRÊN THẾ GIỚI</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1772">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7DA9BB95-EABF-EC68-C90A-85EE487DC5F8}"/>
              </a:ext>
            </a:extLst>
          </p:cNvPr>
          <p:cNvSpPr txBox="1"/>
          <p:nvPr/>
        </p:nvSpPr>
        <p:spPr>
          <a:xfrm>
            <a:off x="598028" y="1672763"/>
            <a:ext cx="7032174" cy="92333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750"/>
              </a:spcBef>
              <a:spcAft>
                <a:spcPts val="0"/>
              </a:spcAft>
              <a:buNone/>
              <a:tabLst/>
              <a:defRPr sz="1800" b="0" i="0" u="none" strike="noStrike" kern="0" cap="none" spc="0" baseline="0">
                <a:solidFill>
                  <a:srgbClr val="000000"/>
                </a:solidFill>
                <a:uFillTx/>
              </a:defRPr>
            </a:pPr>
            <a:r>
              <a:rPr lang="en-US" b="1" i="0" u="none" strike="noStrike" kern="0" cap="none" spc="0" baseline="0">
                <a:solidFill>
                  <a:srgbClr val="000000"/>
                </a:solidFill>
                <a:uFillTx/>
                <a:latin typeface="Arial"/>
                <a:ea typeface="Arial"/>
                <a:cs typeface="Arial"/>
              </a:rPr>
              <a:t>Tái chế nhiệt phân</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br>
              <a:rPr lang="en-US" b="0" i="0" u="none" strike="noStrike" kern="0" cap="none" spc="0" baseline="0">
                <a:solidFill>
                  <a:srgbClr val="000000"/>
                </a:solidFill>
                <a:uFillTx/>
                <a:latin typeface="Arial"/>
                <a:ea typeface="Arial"/>
                <a:cs typeface="Arial"/>
              </a:rPr>
            </a:br>
            <a:endParaRPr lang="en-VN" b="0" i="0" u="none" strike="noStrike" kern="0" cap="none" spc="0" baseline="0">
              <a:solidFill>
                <a:srgbClr val="000000"/>
              </a:solidFill>
              <a:uFillTx/>
              <a:latin typeface="Arial"/>
              <a:ea typeface="Arial"/>
              <a:cs typeface="Arial"/>
            </a:endParaRPr>
          </a:p>
        </p:txBody>
      </p:sp>
      <p:sp>
        <p:nvSpPr>
          <p:cNvPr id="3" name="TextBox 8">
            <a:extLst>
              <a:ext uri="{FF2B5EF4-FFF2-40B4-BE49-F238E27FC236}">
                <a16:creationId xmlns:a16="http://schemas.microsoft.com/office/drawing/2014/main" id="{38B28D76-4F13-5EEE-B251-8D4E372613FB}"/>
              </a:ext>
            </a:extLst>
          </p:cNvPr>
          <p:cNvSpPr txBox="1"/>
          <p:nvPr/>
        </p:nvSpPr>
        <p:spPr>
          <a:xfrm>
            <a:off x="598028" y="2149915"/>
            <a:ext cx="10972800" cy="4324261"/>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30000"/>
              </a:lnSpc>
              <a:spcBef>
                <a:spcPts val="0"/>
              </a:spcBef>
              <a:spcAft>
                <a:spcPts val="900"/>
              </a:spcAft>
              <a:buNone/>
              <a:tabLst/>
              <a:defRPr sz="1800" b="0" i="0" u="none" strike="noStrike" kern="0" cap="none" spc="0" baseline="0">
                <a:solidFill>
                  <a:srgbClr val="000000"/>
                </a:solidFill>
                <a:uFillTx/>
              </a:defRPr>
            </a:pPr>
            <a:r>
              <a:rPr lang="en-US" b="1" i="0" u="none" strike="noStrike" kern="0" cap="none" spc="0" baseline="0">
                <a:solidFill>
                  <a:srgbClr val="000000"/>
                </a:solidFill>
                <a:uFillTx/>
                <a:latin typeface="Arial"/>
                <a:ea typeface="Arial"/>
                <a:cs typeface="Arial"/>
              </a:rPr>
              <a:t>Sáng kiến</a:t>
            </a:r>
          </a:p>
          <a:p>
            <a:pPr marL="285750" marR="0" lvl="0" indent="-285750" algn="just" defTabSz="914400" rtl="0" fontAlgn="auto" hangingPunct="1">
              <a:lnSpc>
                <a:spcPct val="130000"/>
              </a:lnSpc>
              <a:spcBef>
                <a:spcPts val="0"/>
              </a:spcBef>
              <a:spcAft>
                <a:spcPts val="900"/>
              </a:spcAft>
              <a:buClr>
                <a:srgbClr val="000000"/>
              </a:buClr>
              <a:buSzPct val="100000"/>
              <a:buFont typeface="Arial" pitchFamily="34"/>
              <a:buChar char="•"/>
              <a:tabLst/>
              <a:defRPr sz="1800" b="0" i="0" u="none" strike="noStrike" kern="0" cap="none" spc="0" baseline="0">
                <a:solidFill>
                  <a:srgbClr val="000000"/>
                </a:solidFill>
                <a:uFillTx/>
              </a:defRPr>
            </a:pPr>
            <a:r>
              <a:rPr lang="en-US" b="0" i="0" u="none" strike="noStrike" kern="0" cap="none" spc="0" baseline="0">
                <a:solidFill>
                  <a:srgbClr val="000000"/>
                </a:solidFill>
                <a:uFillTx/>
                <a:latin typeface="Arial"/>
                <a:ea typeface="Arial"/>
                <a:cs typeface="Arial"/>
              </a:rPr>
              <a:t>Công ty lọc dầu Phần Lan Neste đã công bố vào năm 2019 các quan hệ đối tác với công ty quản lý chất thải của Đức Remondis và công ty tái chế Bỉ Ravago nhằm phát triển các công nghệ tái chế nhiệt hóa. </a:t>
            </a:r>
            <a:r>
              <a:rPr lang="vi-VN" b="0" i="0" u="none" strike="noStrike" kern="0" cap="none" spc="0" baseline="0">
                <a:solidFill>
                  <a:srgbClr val="000000"/>
                </a:solidFill>
                <a:uFillTx/>
                <a:latin typeface="Arial" pitchFamily="34"/>
                <a:ea typeface="Arial"/>
                <a:cs typeface="Arial"/>
              </a:rPr>
              <a:t>Dự án này đặt mục tiêu xử lý hơn 1 triệu tấn nhựa thải mỗi năm từ năm 2030 trở đi</a:t>
            </a:r>
            <a:r>
              <a:rPr lang="en-US" b="0" i="0" u="none" strike="noStrike" kern="0" cap="none" spc="0" baseline="0">
                <a:solidFill>
                  <a:srgbClr val="000000"/>
                </a:solidFill>
                <a:uFillTx/>
                <a:latin typeface="Arial"/>
                <a:ea typeface="Arial"/>
                <a:cs typeface="Arial"/>
              </a:rPr>
              <a:t>, </a:t>
            </a:r>
            <a:r>
              <a:rPr lang="vi-VN" b="0" i="0" u="none" strike="noStrike" kern="0" cap="none" spc="0" baseline="0">
                <a:solidFill>
                  <a:srgbClr val="000000"/>
                </a:solidFill>
                <a:uFillTx/>
                <a:latin typeface="Arial" pitchFamily="34"/>
                <a:ea typeface="Arial"/>
                <a:cs typeface="Arial"/>
              </a:rPr>
              <a:t>Năm 2023, một loạt các công ty, bao gồm Neste, đã áp dụng phương pháp pyrolysis (nhiệt phân) trong sản xuất ống</a:t>
            </a:r>
            <a:r>
              <a:rPr lang="en-US" b="0" i="0" u="none" strike="noStrike" kern="0" cap="none" spc="0" baseline="0">
                <a:solidFill>
                  <a:srgbClr val="000000"/>
                </a:solidFill>
                <a:uFillTx/>
                <a:latin typeface="Arial"/>
                <a:ea typeface="Arial"/>
                <a:cs typeface="Arial"/>
              </a:rPr>
              <a:t> </a:t>
            </a:r>
            <a:r>
              <a:rPr lang="vi-VN" b="0" i="0" u="none" strike="noStrike" kern="0" cap="none" spc="0" baseline="0">
                <a:solidFill>
                  <a:srgbClr val="000000"/>
                </a:solidFill>
                <a:uFillTx/>
                <a:latin typeface="Arial" pitchFamily="34"/>
                <a:ea typeface="Arial"/>
                <a:cs typeface="Arial"/>
              </a:rPr>
              <a:t>PEX.</a:t>
            </a:r>
            <a:endParaRPr lang="en-US" b="0" i="0" u="none" strike="noStrike" kern="0" cap="none" spc="0" baseline="0">
              <a:solidFill>
                <a:srgbClr val="000000"/>
              </a:solidFill>
              <a:uFillTx/>
              <a:latin typeface="Arial"/>
              <a:ea typeface="Arial"/>
              <a:cs typeface="Arial"/>
            </a:endParaRPr>
          </a:p>
          <a:p>
            <a:pPr marL="285750" marR="0" lvl="0" indent="-285750" algn="just" defTabSz="914400" rtl="0" fontAlgn="auto" hangingPunct="1">
              <a:lnSpc>
                <a:spcPct val="130000"/>
              </a:lnSpc>
              <a:spcBef>
                <a:spcPts val="0"/>
              </a:spcBef>
              <a:spcAft>
                <a:spcPts val="450"/>
              </a:spcAft>
              <a:buClr>
                <a:srgbClr val="000000"/>
              </a:buClr>
              <a:buSzPct val="100000"/>
              <a:buFont typeface="Arial" pitchFamily="34"/>
              <a:buChar char="•"/>
              <a:tabLst/>
              <a:defRPr sz="1800" b="0" i="0" u="none" strike="noStrike" kern="0" cap="none" spc="0" baseline="0">
                <a:solidFill>
                  <a:srgbClr val="000000"/>
                </a:solidFill>
                <a:uFillTx/>
              </a:defRPr>
            </a:pPr>
            <a:r>
              <a:rPr lang="vi-VN" b="0" i="0" u="none" strike="noStrike" kern="0" cap="none" spc="0" baseline="0">
                <a:solidFill>
                  <a:srgbClr val="000000"/>
                </a:solidFill>
                <a:uFillTx/>
                <a:latin typeface="Arial" pitchFamily="34"/>
                <a:ea typeface="Arial"/>
                <a:cs typeface="Arial"/>
              </a:rPr>
              <a:t>Công nghệ Chuyển đổi Nhiệt Kỵ khí (TAC), được phát triển bởi công ty Plastic Energy có trụ sở tại Anh, cho phép chuyển đổi nhựa đã qua sử dụng thành dầu (được gọi là Tacoil), hiện đang được sử dụng tại hai nhà máy quy mô thương mại ở Tây Ban Nha (đi vào hoạt động từ năm 2014 và 2017).</a:t>
            </a:r>
            <a:r>
              <a:rPr lang="en-US" b="0" i="0" u="none" strike="noStrike" kern="0" cap="none" spc="0" baseline="0">
                <a:solidFill>
                  <a:srgbClr val="000000"/>
                </a:solidFill>
                <a:uFillTx/>
                <a:latin typeface="Arial"/>
                <a:ea typeface="Arial"/>
                <a:cs typeface="Arial"/>
              </a:rPr>
              <a:t> </a:t>
            </a:r>
            <a:r>
              <a:rPr lang="vi-VN" b="0" i="0" u="none" strike="noStrike" kern="0" cap="none" spc="0" baseline="0">
                <a:solidFill>
                  <a:srgbClr val="000000"/>
                </a:solidFill>
                <a:uFillTx/>
                <a:latin typeface="Arial"/>
                <a:ea typeface="Arial"/>
                <a:cs typeface="Arial"/>
              </a:rPr>
              <a:t>Kế hoạch đang được triển khai để phát triển them</a:t>
            </a:r>
            <a:r>
              <a:rPr lang="en-US" b="0" i="0" u="none" strike="noStrike" kern="0" cap="none" spc="0" baseline="0">
                <a:solidFill>
                  <a:srgbClr val="000000"/>
                </a:solidFill>
                <a:uFillTx/>
                <a:latin typeface="Arial"/>
                <a:ea typeface="Arial"/>
                <a:cs typeface="Arial"/>
              </a:rPr>
              <a:t> tại một nhà máy ở Hà Lan hợp tác với công ty SABIC của Ả Rập Xê Út, một nhà máy ở Malaysia hợp tác với Petronas.</a:t>
            </a:r>
          </a:p>
        </p:txBody>
      </p:sp>
      <p:sp>
        <p:nvSpPr>
          <p:cNvPr id="6" name="Title 1">
            <a:extLst>
              <a:ext uri="{FF2B5EF4-FFF2-40B4-BE49-F238E27FC236}">
                <a16:creationId xmlns:a16="http://schemas.microsoft.com/office/drawing/2014/main" id="{6A05359B-7736-72A3-0FB8-8CE42DD97EF6}"/>
              </a:ext>
            </a:extLst>
          </p:cNvPr>
          <p:cNvSpPr txBox="1">
            <a:spLocks/>
          </p:cNvSpPr>
          <p:nvPr/>
        </p:nvSpPr>
        <p:spPr>
          <a:xfrm>
            <a:off x="1466124" y="1177561"/>
            <a:ext cx="9506675" cy="495202"/>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337177"/>
                </a:solidFill>
                <a:latin typeface="Arial" panose="020B0604020202020204" pitchFamily="34" charset="0"/>
                <a:cs typeface="Arial" panose="020B0604020202020204" pitchFamily="34" charset="0"/>
              </a:rPr>
              <a:t>GIẢI PHÁP TKNL TRONG NGÀNH NHỰA TRÊN THẾ GIỚI</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2133">
    <p:spTree>
      <p:nvGrpSpPr>
        <p:cNvPr id="1" name=""/>
        <p:cNvGrpSpPr/>
        <p:nvPr/>
      </p:nvGrpSpPr>
      <p:grpSpPr>
        <a:xfrm>
          <a:off x="0" y="0"/>
          <a:ext cx="0" cy="0"/>
          <a:chOff x="0" y="0"/>
          <a:chExt cx="0" cy="0"/>
        </a:xfrm>
      </p:grpSpPr>
      <p:pic>
        <p:nvPicPr>
          <p:cNvPr id="3" name="Picture 2" descr="Q And A Images – Browse 222,421 Stock Photos, Vectors, and Video | Adobe  Stock">
            <a:extLst>
              <a:ext uri="{FF2B5EF4-FFF2-40B4-BE49-F238E27FC236}">
                <a16:creationId xmlns:a16="http://schemas.microsoft.com/office/drawing/2014/main" id="{CA1BB433-DE29-C1F8-A14C-45DB89071A3D}"/>
              </a:ext>
            </a:extLst>
          </p:cNvPr>
          <p:cNvPicPr>
            <a:picLocks noChangeAspect="1"/>
          </p:cNvPicPr>
          <p:nvPr/>
        </p:nvPicPr>
        <p:blipFill>
          <a:blip r:embed="rId2"/>
          <a:srcRect/>
          <a:stretch>
            <a:fillRect/>
          </a:stretch>
        </p:blipFill>
        <p:spPr>
          <a:xfrm>
            <a:off x="2324103" y="1536704"/>
            <a:ext cx="7315200" cy="4572000"/>
          </a:xfrm>
          <a:prstGeom prst="rect">
            <a:avLst/>
          </a:prstGeom>
          <a:noFill/>
          <a:ln cap="flat">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577">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94154CDC-6908-54A7-288F-093330C03444}"/>
              </a:ext>
            </a:extLst>
          </p:cNvPr>
          <p:cNvSpPr txBox="1">
            <a:spLocks noGrp="1"/>
          </p:cNvSpPr>
          <p:nvPr>
            <p:ph type="body" idx="4294967295"/>
          </p:nvPr>
        </p:nvSpPr>
        <p:spPr>
          <a:xfrm>
            <a:off x="609603" y="1905742"/>
            <a:ext cx="10972800" cy="3597914"/>
          </a:xfrm>
          <a:prstGeom prst="rect">
            <a:avLst/>
          </a:prstGeom>
        </p:spPr>
        <p:txBody>
          <a:bodyPr lIns="121916" tIns="60963" rIns="121916" bIns="60963" anchor="ctr">
            <a:spAutoFit/>
          </a:bodyPr>
          <a:lstStyle/>
          <a:p>
            <a:pPr marL="0" lvl="0" indent="0" hangingPunct="0">
              <a:spcBef>
                <a:spcPts val="800"/>
              </a:spcBef>
              <a:spcAft>
                <a:spcPts val="800"/>
              </a:spcAft>
              <a:buNone/>
            </a:pPr>
            <a:r>
              <a:rPr lang="vi-VN" sz="1800" b="1" dirty="0">
                <a:latin typeface="Arial" panose="020B0604020202020204" pitchFamily="34" charset="0"/>
                <a:cs typeface="Arial" panose="020B0604020202020204" pitchFamily="34" charset="0"/>
              </a:rPr>
              <a:t>Kết luận:</a:t>
            </a:r>
          </a:p>
          <a:p>
            <a:pPr marL="380993" lvl="0" indent="-380993" hangingPunct="0">
              <a:spcBef>
                <a:spcPts val="800"/>
              </a:spcBef>
              <a:spcAft>
                <a:spcPts val="800"/>
              </a:spcAft>
              <a:buSzPct val="100000"/>
            </a:pPr>
            <a:r>
              <a:rPr lang="vi-VN" sz="1800" dirty="0">
                <a:latin typeface="Arial" panose="020B0604020202020204" pitchFamily="34" charset="0"/>
                <a:cs typeface="Arial" panose="020B0604020202020204" pitchFamily="34" charset="0"/>
              </a:rPr>
              <a:t>Tiết kiệm năng lượng trong ngành nhựa không chỉ giúp giảm chi phí mà còn bảo vệ môi trường, đáp ứng xu hướng sản xuất bền vững.</a:t>
            </a:r>
          </a:p>
          <a:p>
            <a:pPr marL="0" lvl="0" indent="0" hangingPunct="0">
              <a:spcBef>
                <a:spcPts val="800"/>
              </a:spcBef>
              <a:spcAft>
                <a:spcPts val="800"/>
              </a:spcAft>
              <a:buNone/>
            </a:pPr>
            <a:r>
              <a:rPr lang="vi-VN" sz="1800" b="1" dirty="0">
                <a:latin typeface="Arial" panose="020B0604020202020204" pitchFamily="34" charset="0"/>
                <a:cs typeface="Arial" panose="020B0604020202020204" pitchFamily="34" charset="0"/>
              </a:rPr>
              <a:t>Khuyến nghị:</a:t>
            </a:r>
          </a:p>
          <a:p>
            <a:pPr marL="380993" lvl="0" indent="-380993" hangingPunct="0">
              <a:spcBef>
                <a:spcPts val="800"/>
              </a:spcBef>
              <a:spcAft>
                <a:spcPts val="800"/>
              </a:spcAft>
              <a:buSzPct val="100000"/>
            </a:pPr>
            <a:r>
              <a:rPr lang="vi-VN" sz="1800" dirty="0">
                <a:latin typeface="Arial" panose="020B0604020202020204" pitchFamily="34" charset="0"/>
                <a:cs typeface="Arial" panose="020B0604020202020204" pitchFamily="34" charset="0"/>
              </a:rPr>
              <a:t>Doanh nghiệp cần đầu tư công nghệ hiện đại và hệ thống quản lý năng lượng hiệu quả.</a:t>
            </a:r>
          </a:p>
          <a:p>
            <a:pPr marL="380993" lvl="0" indent="-380993" hangingPunct="0">
              <a:spcBef>
                <a:spcPts val="800"/>
              </a:spcBef>
              <a:spcAft>
                <a:spcPts val="800"/>
              </a:spcAft>
              <a:buSzPct val="100000"/>
            </a:pPr>
            <a:r>
              <a:rPr lang="vi-VN" sz="1800" dirty="0">
                <a:latin typeface="Arial" panose="020B0604020202020204" pitchFamily="34" charset="0"/>
                <a:cs typeface="Arial" panose="020B0604020202020204" pitchFamily="34" charset="0"/>
              </a:rPr>
              <a:t>Chính phủ cần hỗ trợ chính sách ưu đãi và vốn vay để khuyến khích doanh nghiệp chuyển đổi công nghệ.</a:t>
            </a:r>
          </a:p>
          <a:p>
            <a:pPr marL="380993" lvl="0" indent="-380993" hangingPunct="0">
              <a:spcBef>
                <a:spcPts val="800"/>
              </a:spcBef>
              <a:spcAft>
                <a:spcPts val="800"/>
              </a:spcAft>
              <a:buSzPct val="100000"/>
            </a:pPr>
            <a:r>
              <a:rPr lang="vi-VN" sz="1800" dirty="0">
                <a:latin typeface="Arial" panose="020B0604020202020204" pitchFamily="34" charset="0"/>
                <a:cs typeface="Arial" panose="020B0604020202020204" pitchFamily="34" charset="0"/>
              </a:rPr>
              <a:t>Tăng cường đào tạo nhân lực về sử dụng năng lượng tiết kiệm và hiệu quả.</a:t>
            </a:r>
            <a:endParaRPr lang="en-US" sz="1800" dirty="0">
              <a:latin typeface="Arial" panose="020B0604020202020204" pitchFamily="34" charset="0"/>
              <a:cs typeface="Arial" panose="020B0604020202020204" pitchFamily="34" charset="0"/>
            </a:endParaRPr>
          </a:p>
          <a:p>
            <a:pPr marL="0" lvl="0" indent="0" hangingPunct="0">
              <a:spcBef>
                <a:spcPts val="800"/>
              </a:spcBef>
              <a:spcAft>
                <a:spcPts val="800"/>
              </a:spcAft>
              <a:buNone/>
            </a:pPr>
            <a:r>
              <a:rPr lang="vi-VN" sz="1800" b="1" dirty="0">
                <a:solidFill>
                  <a:srgbClr val="FF0000"/>
                </a:solidFill>
                <a:latin typeface="Arial" panose="020B0604020202020204" pitchFamily="34" charset="0"/>
                <a:cs typeface="Arial" panose="020B0604020202020204" pitchFamily="34" charset="0"/>
              </a:rPr>
              <a:t>CÓ NHỮNG CƠ HỘI ĐÁNG KỂ ĐỂ CẢI THIỆN </a:t>
            </a:r>
            <a:r>
              <a:rPr lang="en-US" sz="1800" b="1" dirty="0">
                <a:solidFill>
                  <a:srgbClr val="FF0000"/>
                </a:solidFill>
                <a:latin typeface="Arial" panose="020B0604020202020204" pitchFamily="34" charset="0"/>
                <a:cs typeface="Arial" panose="020B0604020202020204" pitchFamily="34" charset="0"/>
              </a:rPr>
              <a:t>HIỆU QUẢ SỬ DỤNG NĂNG LƯỢNG</a:t>
            </a:r>
            <a:endParaRPr lang="vi-VN" sz="1800" b="1" dirty="0">
              <a:solidFill>
                <a:srgbClr val="FF0000"/>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4958EC64-8C43-5189-4610-57E1C078CFCC}"/>
              </a:ext>
            </a:extLst>
          </p:cNvPr>
          <p:cNvSpPr txBox="1">
            <a:spLocks/>
          </p:cNvSpPr>
          <p:nvPr/>
        </p:nvSpPr>
        <p:spPr>
          <a:xfrm>
            <a:off x="1342662" y="1247010"/>
            <a:ext cx="9506675" cy="495202"/>
          </a:xfr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a:solidFill>
                  <a:srgbClr val="337177"/>
                </a:solidFill>
                <a:latin typeface="Arial" panose="020B0604020202020204" pitchFamily="34" charset="0"/>
                <a:cs typeface="Arial" panose="020B0604020202020204" pitchFamily="34" charset="0"/>
              </a:rPr>
              <a:t>KẾT LUẬN VÀ KHUYẾN NGHỊ</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175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860DC-A589-3E7A-1AC9-324E8EC79E2C}"/>
              </a:ext>
            </a:extLst>
          </p:cNvPr>
          <p:cNvSpPr txBox="1">
            <a:spLocks noGrp="1"/>
          </p:cNvSpPr>
          <p:nvPr>
            <p:ph type="title" idx="4294967295"/>
          </p:nvPr>
        </p:nvSpPr>
        <p:spPr>
          <a:xfrm>
            <a:off x="609600" y="1189093"/>
            <a:ext cx="10972800" cy="701436"/>
          </a:xfrm>
        </p:spPr>
        <p:txBody>
          <a:bodyPr anchorCtr="1">
            <a:normAutofit/>
          </a:bodyPr>
          <a:lstStyle/>
          <a:p>
            <a:pPr lvl="0" algn="ctr"/>
            <a:r>
              <a:rPr lang="vi-VN" sz="2400" b="1" dirty="0">
                <a:solidFill>
                  <a:srgbClr val="337177"/>
                </a:solidFill>
                <a:latin typeface="Arial" pitchFamily="34"/>
              </a:rPr>
              <a:t>Đặc điểm tiêu thụ NL trong công nghiệp ở VN</a:t>
            </a:r>
            <a:endParaRPr lang="en-US" sz="2400" b="1" dirty="0">
              <a:solidFill>
                <a:srgbClr val="337177"/>
              </a:solidFill>
            </a:endParaRPr>
          </a:p>
        </p:txBody>
      </p:sp>
      <p:sp>
        <p:nvSpPr>
          <p:cNvPr id="3" name="Content Placeholder 2">
            <a:extLst>
              <a:ext uri="{FF2B5EF4-FFF2-40B4-BE49-F238E27FC236}">
                <a16:creationId xmlns:a16="http://schemas.microsoft.com/office/drawing/2014/main" id="{EFF60841-C2AF-9ABE-0D70-B72998981B56}"/>
              </a:ext>
            </a:extLst>
          </p:cNvPr>
          <p:cNvSpPr txBox="1">
            <a:spLocks noGrp="1"/>
          </p:cNvSpPr>
          <p:nvPr>
            <p:ph idx="4294967295"/>
          </p:nvPr>
        </p:nvSpPr>
        <p:spPr>
          <a:xfrm>
            <a:off x="415601" y="1704069"/>
            <a:ext cx="11360798" cy="5052855"/>
          </a:xfrm>
          <a:prstGeom prst="rect">
            <a:avLst/>
          </a:prstGeom>
        </p:spPr>
        <p:txBody>
          <a:bodyPr>
            <a:normAutofit/>
          </a:bodyPr>
          <a:lstStyle/>
          <a:p>
            <a:pPr lvl="0" algn="just">
              <a:lnSpc>
                <a:spcPct val="150000"/>
              </a:lnSpc>
              <a:buFont typeface="Wingdings" pitchFamily="2"/>
              <a:buChar char="v"/>
            </a:pPr>
            <a:r>
              <a:rPr lang="vi-VN" sz="1600" dirty="0"/>
              <a:t>Công nghiệp là </a:t>
            </a:r>
            <a:r>
              <a:rPr lang="en-US" sz="1600" dirty="0" err="1"/>
              <a:t>lĩnh</a:t>
            </a:r>
            <a:r>
              <a:rPr lang="en-US" sz="1600" dirty="0"/>
              <a:t> </a:t>
            </a:r>
            <a:r>
              <a:rPr lang="en-US" sz="1600" dirty="0" err="1"/>
              <a:t>vực</a:t>
            </a:r>
            <a:r>
              <a:rPr lang="vi-VN" sz="1600" dirty="0"/>
              <a:t> tiêu thụ Năng lượng hàng đầu ở Việt Nam tính theo tiêu thụ điện và tiêu thụ năng lượng cuối cùng</a:t>
            </a:r>
          </a:p>
          <a:p>
            <a:pPr lvl="0" algn="just">
              <a:lnSpc>
                <a:spcPct val="150000"/>
              </a:lnSpc>
              <a:buFont typeface="Wingdings" pitchFamily="2"/>
              <a:buChar char="v"/>
            </a:pPr>
            <a:r>
              <a:rPr lang="vi-VN" sz="1600" dirty="0"/>
              <a:t>Việt Nam hiện có </a:t>
            </a:r>
            <a:r>
              <a:rPr lang="en-US" sz="1600" dirty="0">
                <a:solidFill>
                  <a:srgbClr val="FF0000"/>
                </a:solidFill>
                <a:latin typeface="Arial" panose="020B0604020202020204" pitchFamily="34" charset="0"/>
                <a:cs typeface="Arial" panose="020B0604020202020204" pitchFamily="34" charset="0"/>
              </a:rPr>
              <a:t>3.491 (</a:t>
            </a:r>
            <a:r>
              <a:rPr lang="en-US" sz="1600" dirty="0" err="1">
                <a:solidFill>
                  <a:srgbClr val="FF0000"/>
                </a:solidFill>
                <a:latin typeface="Arial" panose="020B0604020202020204" pitchFamily="34" charset="0"/>
                <a:cs typeface="Arial" panose="020B0604020202020204" pitchFamily="34" charset="0"/>
              </a:rPr>
              <a:t>năm</a:t>
            </a:r>
            <a:r>
              <a:rPr lang="en-US" sz="1600" dirty="0">
                <a:solidFill>
                  <a:srgbClr val="FF0000"/>
                </a:solidFill>
                <a:latin typeface="Arial" panose="020B0604020202020204" pitchFamily="34" charset="0"/>
                <a:cs typeface="Arial" panose="020B0604020202020204" pitchFamily="34" charset="0"/>
              </a:rPr>
              <a:t> 2023)</a:t>
            </a:r>
            <a:r>
              <a:rPr lang="vi-VN" sz="1600" dirty="0">
                <a:solidFill>
                  <a:srgbClr val="FF0000"/>
                </a:solidFill>
                <a:latin typeface="Arial" panose="020B0604020202020204" pitchFamily="34" charset="0"/>
                <a:cs typeface="Arial" panose="020B0604020202020204" pitchFamily="34" charset="0"/>
              </a:rPr>
              <a:t> </a:t>
            </a:r>
            <a:r>
              <a:rPr lang="vi-VN" sz="1600" dirty="0"/>
              <a:t>cơ sở sử dụng năng lượng trọng điểm (tăng từ 2496 cơ sở từ năm 2017) tiêu thụ năng lượng 51</a:t>
            </a:r>
            <a:r>
              <a:rPr lang="en-US" sz="1600" dirty="0"/>
              <a:t>.</a:t>
            </a:r>
            <a:r>
              <a:rPr lang="vi-VN" sz="1600" dirty="0"/>
              <a:t>393</a:t>
            </a:r>
            <a:r>
              <a:rPr lang="en-US" sz="1600" dirty="0"/>
              <a:t>.</a:t>
            </a:r>
            <a:r>
              <a:rPr lang="vi-VN" sz="1600" dirty="0"/>
              <a:t>648 TOE trong đó cơ sở tiêu thụ Năng lượng trọng điểm thuộc mảng công nghiệp chiếm phần lớn là </a:t>
            </a:r>
            <a:r>
              <a:rPr lang="en-US" sz="1600" dirty="0">
                <a:solidFill>
                  <a:srgbClr val="FF0000"/>
                </a:solidFill>
              </a:rPr>
              <a:t>2.864</a:t>
            </a:r>
            <a:r>
              <a:rPr lang="vi-VN" sz="1600" dirty="0">
                <a:solidFill>
                  <a:srgbClr val="FF0000"/>
                </a:solidFill>
              </a:rPr>
              <a:t> </a:t>
            </a:r>
            <a:r>
              <a:rPr lang="vi-VN" sz="1600" dirty="0"/>
              <a:t>cơ sở tiêu thụ  </a:t>
            </a:r>
            <a:r>
              <a:rPr lang="vi-VN" sz="1600" dirty="0">
                <a:solidFill>
                  <a:srgbClr val="FF0000"/>
                </a:solidFill>
              </a:rPr>
              <a:t>40,586,299</a:t>
            </a:r>
            <a:r>
              <a:rPr lang="vi-VN" sz="1600" dirty="0"/>
              <a:t> TOE. Công nghiệp Việt Nam có ưu thế lớn về tiết kiệm năng lượng</a:t>
            </a:r>
            <a:r>
              <a:rPr lang="en-US" sz="1600" dirty="0"/>
              <a:t>.</a:t>
            </a:r>
          </a:p>
          <a:p>
            <a:pPr lvl="0" algn="just">
              <a:lnSpc>
                <a:spcPct val="150000"/>
              </a:lnSpc>
              <a:buFont typeface="Wingdings" pitchFamily="2"/>
              <a:buChar char="v"/>
            </a:pPr>
            <a:r>
              <a:rPr lang="vi-VN" sz="1600" dirty="0"/>
              <a:t>Ngành nhựa Việt Nam có hơn 4.000 doanh nghiệp, trong đó 90% là doanh nghiệp vừa và nhỏ</a:t>
            </a:r>
          </a:p>
          <a:p>
            <a:pPr lvl="0">
              <a:lnSpc>
                <a:spcPct val="150000"/>
              </a:lnSpc>
              <a:buFont typeface="Wingdings" pitchFamily="2"/>
              <a:buChar char="v"/>
            </a:pPr>
            <a:r>
              <a:rPr lang="vi-VN" sz="1600" dirty="0"/>
              <a:t>Đến năm 2025, Việt Nam </a:t>
            </a:r>
            <a:r>
              <a:rPr lang="en-US" sz="1600" dirty="0" err="1"/>
              <a:t>yêu</a:t>
            </a:r>
            <a:r>
              <a:rPr lang="en-US" sz="1600" dirty="0"/>
              <a:t> </a:t>
            </a:r>
            <a:r>
              <a:rPr lang="en-US" sz="1600" dirty="0" err="1"/>
              <a:t>cầu</a:t>
            </a:r>
            <a:r>
              <a:rPr lang="vi-VN" sz="1600" dirty="0"/>
              <a:t> 100% doanh nghiệp trọng điểm phải áp dụng hệ thống quản lý năng lượng theo quy định theo quyết định 280/Q Đ TTG của </a:t>
            </a:r>
            <a:r>
              <a:rPr lang="en-US" sz="1600" dirty="0"/>
              <a:t>T</a:t>
            </a:r>
            <a:r>
              <a:rPr lang="vi-VN" sz="1600" dirty="0"/>
              <a:t>hủ </a:t>
            </a:r>
            <a:r>
              <a:rPr lang="en-US" sz="1600" dirty="0"/>
              <a:t>T</a:t>
            </a:r>
            <a:r>
              <a:rPr lang="vi-VN" sz="1600" dirty="0"/>
              <a:t>ướng </a:t>
            </a:r>
            <a:r>
              <a:rPr lang="en-US" sz="1600" dirty="0"/>
              <a:t>C</a:t>
            </a:r>
            <a:r>
              <a:rPr lang="vi-VN" sz="1600" dirty="0"/>
              <a:t>hính </a:t>
            </a:r>
            <a:r>
              <a:rPr lang="en-US" sz="1600" dirty="0"/>
              <a:t>P</a:t>
            </a:r>
            <a:r>
              <a:rPr lang="vi-VN" sz="1600" dirty="0"/>
              <a:t>hủ về phê duyệt chương trình Quốc gia về sử dụng NLTKHQ giai đoạn 2019 – 2030.</a:t>
            </a:r>
          </a:p>
          <a:p>
            <a:pPr lvl="0">
              <a:lnSpc>
                <a:spcPct val="150000"/>
              </a:lnSpc>
              <a:buFont typeface="Wingdings" pitchFamily="2"/>
              <a:buChar char="v"/>
            </a:pPr>
            <a:r>
              <a:rPr lang="vi-VN" sz="1600" dirty="0"/>
              <a:t>Việc áp dụng hệ thống Quản lý Năng lượng ở Việt Nam còn rất thiếu và yếu. Nhiều doanh nghiệp chỉ thực hiện để đáp ứng khuôn khổ về luật. </a:t>
            </a:r>
          </a:p>
          <a:p>
            <a:pPr lvl="0">
              <a:lnSpc>
                <a:spcPct val="150000"/>
              </a:lnSpc>
              <a:buFont typeface="Wingdings" pitchFamily="2"/>
              <a:buChar char="v"/>
            </a:pPr>
            <a:endParaRPr lang="vi-VN" sz="1600" dirty="0"/>
          </a:p>
          <a:p>
            <a:pPr lvl="0">
              <a:lnSpc>
                <a:spcPct val="150000"/>
              </a:lnSpc>
              <a:buFont typeface="Wingdings" pitchFamily="2"/>
              <a:buChar char="v"/>
            </a:pPr>
            <a:endParaRPr lang="en-US" sz="1600" dirty="0"/>
          </a:p>
        </p:txBody>
      </p:sp>
      <p:sp>
        <p:nvSpPr>
          <p:cNvPr id="4" name="Slide Number Placeholder 3">
            <a:extLst>
              <a:ext uri="{FF2B5EF4-FFF2-40B4-BE49-F238E27FC236}">
                <a16:creationId xmlns:a16="http://schemas.microsoft.com/office/drawing/2014/main" id="{6377353B-F4DB-957F-10D4-930BAB801390}"/>
              </a:ext>
            </a:extLst>
          </p:cNvPr>
          <p:cNvSpPr txBox="1">
            <a:spLocks noGrp="1"/>
          </p:cNvSpPr>
          <p:nvPr>
            <p:ph type="sldNum" sz="quarter" idx="4294967295"/>
          </p:nvPr>
        </p:nvSpPr>
        <p:spPr>
          <a:xfrm>
            <a:off x="0" y="0"/>
            <a:ext cx="0" cy="0"/>
          </a:xfrm>
          <a:prstGeom prst="rect">
            <a:avLst/>
          </a:prstGeom>
          <a:noFill/>
          <a:ln>
            <a:noFill/>
          </a:ln>
        </p:spPr>
        <p:txBody>
          <a:bodyPr vert="horz" wrap="square" lIns="91440" tIns="45720" rIns="91440" bIns="45720" anchor="t" anchorCtr="0" compatLnSpc="1">
            <a:noAutofit/>
          </a:bodyPr>
          <a:lstStyle/>
          <a:p>
            <a:pPr lvl="0"/>
            <a:fld id="{15177EA7-C7EA-624F-82D1-FA63F97DF5E6}" type="slidenum">
              <a:rPr/>
              <a:t>3</a:t>
            </a:fld>
            <a:endParaRPr lang="en-GB" sz="1400" kern="0">
              <a:solidFill>
                <a:srgbClr val="000000"/>
              </a:solidFill>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1774">
    <p:spTree>
      <p:nvGrpSpPr>
        <p:cNvPr id="1" name=""/>
        <p:cNvGrpSpPr/>
        <p:nvPr/>
      </p:nvGrpSpPr>
      <p:grpSpPr>
        <a:xfrm>
          <a:off x="0" y="0"/>
          <a:ext cx="0" cy="0"/>
          <a:chOff x="0" y="0"/>
          <a:chExt cx="0" cy="0"/>
        </a:xfrm>
      </p:grpSpPr>
      <p:grpSp>
        <p:nvGrpSpPr>
          <p:cNvPr id="2" name="Google Shape;48;p15">
            <a:extLst>
              <a:ext uri="{FF2B5EF4-FFF2-40B4-BE49-F238E27FC236}">
                <a16:creationId xmlns:a16="http://schemas.microsoft.com/office/drawing/2014/main" id="{F9B549CC-C432-545F-BFD1-FA3F24C622CF}"/>
              </a:ext>
            </a:extLst>
          </p:cNvPr>
          <p:cNvGrpSpPr/>
          <p:nvPr/>
        </p:nvGrpSpPr>
        <p:grpSpPr>
          <a:xfrm>
            <a:off x="6102669" y="1155627"/>
            <a:ext cx="5486764" cy="4546744"/>
            <a:chOff x="6102669" y="1155627"/>
            <a:chExt cx="5486764" cy="4546744"/>
          </a:xfrm>
        </p:grpSpPr>
        <p:sp>
          <p:nvSpPr>
            <p:cNvPr id="3" name="Google Shape;49;p15">
              <a:extLst>
                <a:ext uri="{FF2B5EF4-FFF2-40B4-BE49-F238E27FC236}">
                  <a16:creationId xmlns:a16="http://schemas.microsoft.com/office/drawing/2014/main" id="{7F81B54C-12F4-807A-9BAE-CCC94BC61336}"/>
                </a:ext>
              </a:extLst>
            </p:cNvPr>
            <p:cNvSpPr/>
            <p:nvPr/>
          </p:nvSpPr>
          <p:spPr>
            <a:xfrm>
              <a:off x="8271845" y="1155627"/>
              <a:ext cx="1054696" cy="436452"/>
            </a:xfrm>
            <a:custGeom>
              <a:avLst/>
              <a:gdLst>
                <a:gd name="f0" fmla="val 360"/>
                <a:gd name="f1" fmla="val w"/>
                <a:gd name="f2" fmla="val h"/>
                <a:gd name="f3" fmla="val 0"/>
                <a:gd name="f4" fmla="val 41992"/>
                <a:gd name="f5" fmla="val 17377"/>
                <a:gd name="f6" fmla="val 20883"/>
                <a:gd name="f7" fmla="val 20704"/>
                <a:gd name="f8" fmla="val 45"/>
                <a:gd name="f9" fmla="val 20524"/>
                <a:gd name="f10" fmla="val 90"/>
                <a:gd name="f11" fmla="val 20344"/>
                <a:gd name="f12" fmla="val 157"/>
                <a:gd name="f13" fmla="val 20187"/>
                <a:gd name="f14" fmla="val 247"/>
                <a:gd name="f15" fmla="val 20029"/>
                <a:gd name="f16" fmla="val 19872"/>
                <a:gd name="f17" fmla="val 472"/>
                <a:gd name="f18" fmla="val 19737"/>
                <a:gd name="f19" fmla="val 629"/>
                <a:gd name="f20" fmla="val 19445"/>
                <a:gd name="f21" fmla="val 944"/>
                <a:gd name="f22" fmla="val 19197"/>
                <a:gd name="f23" fmla="val 1304"/>
                <a:gd name="f24" fmla="val 18950"/>
                <a:gd name="f25" fmla="val 1731"/>
                <a:gd name="f26" fmla="val 18748"/>
                <a:gd name="f27" fmla="val 2180"/>
                <a:gd name="f28" fmla="val 18546"/>
                <a:gd name="f29" fmla="val 2697"/>
                <a:gd name="f30" fmla="val 18366"/>
                <a:gd name="f31" fmla="val 3215"/>
                <a:gd name="f32" fmla="val 18208"/>
                <a:gd name="f33" fmla="val 3754"/>
                <a:gd name="f34" fmla="val 18073"/>
                <a:gd name="f35" fmla="val 4316"/>
                <a:gd name="f36" fmla="val 17939"/>
                <a:gd name="f37" fmla="val 4900"/>
                <a:gd name="f38" fmla="val 17826"/>
                <a:gd name="f39" fmla="val 5485"/>
                <a:gd name="f40" fmla="val 17624"/>
                <a:gd name="f41" fmla="val 6654"/>
                <a:gd name="f42" fmla="val 17489"/>
                <a:gd name="f43" fmla="val 7755"/>
                <a:gd name="f44" fmla="val 8767"/>
                <a:gd name="f45" fmla="val 17332"/>
                <a:gd name="f46" fmla="val 9644"/>
                <a:gd name="f47" fmla="val 17287"/>
                <a:gd name="f48" fmla="val 10318"/>
                <a:gd name="f49" fmla="val 17264"/>
                <a:gd name="f50" fmla="val 10925"/>
                <a:gd name="f51" fmla="val 17242"/>
                <a:gd name="f52" fmla="val 10700"/>
                <a:gd name="f53" fmla="val 17129"/>
                <a:gd name="f54" fmla="val 10093"/>
                <a:gd name="f55" fmla="val 17039"/>
                <a:gd name="f56" fmla="val 9666"/>
                <a:gd name="f57" fmla="val 16905"/>
                <a:gd name="f58" fmla="val 9194"/>
                <a:gd name="f59" fmla="val 16747"/>
                <a:gd name="f60" fmla="val 8654"/>
                <a:gd name="f61" fmla="val 16522"/>
                <a:gd name="f62" fmla="val 8070"/>
                <a:gd name="f63" fmla="val 16275"/>
                <a:gd name="f64" fmla="val 7486"/>
                <a:gd name="f65" fmla="val 15960"/>
                <a:gd name="f66" fmla="val 6856"/>
                <a:gd name="f67" fmla="val 15601"/>
                <a:gd name="f68" fmla="val 6227"/>
                <a:gd name="f69" fmla="val 15376"/>
                <a:gd name="f70" fmla="val 5934"/>
                <a:gd name="f71" fmla="val 15151"/>
                <a:gd name="f72" fmla="val 5620"/>
                <a:gd name="f73" fmla="val 14926"/>
                <a:gd name="f74" fmla="val 5328"/>
                <a:gd name="f75" fmla="val 14657"/>
                <a:gd name="f76" fmla="val 5035"/>
                <a:gd name="f77" fmla="val 14387"/>
                <a:gd name="f78" fmla="val 4743"/>
                <a:gd name="f79" fmla="val 14095"/>
                <a:gd name="f80" fmla="val 4451"/>
                <a:gd name="f81" fmla="val 13780"/>
                <a:gd name="f82" fmla="val 4181"/>
                <a:gd name="f83" fmla="val 13443"/>
                <a:gd name="f84" fmla="val 3934"/>
                <a:gd name="f85" fmla="val 13106"/>
                <a:gd name="f86" fmla="val 3687"/>
                <a:gd name="f87" fmla="val 12723"/>
                <a:gd name="f88" fmla="val 3462"/>
                <a:gd name="f89" fmla="val 12544"/>
                <a:gd name="f90" fmla="val 3372"/>
                <a:gd name="f91" fmla="val 12341"/>
                <a:gd name="f92" fmla="val 3282"/>
                <a:gd name="f93" fmla="val 12161"/>
                <a:gd name="f94" fmla="val 11982"/>
                <a:gd name="f95" fmla="val 3170"/>
                <a:gd name="f96" fmla="val 11802"/>
                <a:gd name="f97" fmla="val 3147"/>
                <a:gd name="f98" fmla="val 11442"/>
                <a:gd name="f99" fmla="val 11262"/>
                <a:gd name="f100" fmla="val 11083"/>
                <a:gd name="f101" fmla="val 3192"/>
                <a:gd name="f102" fmla="val 3237"/>
                <a:gd name="f103" fmla="val 10588"/>
                <a:gd name="f104" fmla="val 10251"/>
                <a:gd name="f105" fmla="val 3574"/>
                <a:gd name="f106" fmla="val 9936"/>
                <a:gd name="f107" fmla="val 3799"/>
                <a:gd name="f108" fmla="val 4091"/>
                <a:gd name="f109" fmla="val 9352"/>
                <a:gd name="f110" fmla="val 4406"/>
                <a:gd name="f111" fmla="val 9059"/>
                <a:gd name="f112" fmla="val 8790"/>
                <a:gd name="f113" fmla="val 5125"/>
                <a:gd name="f114" fmla="val 8542"/>
                <a:gd name="f115" fmla="val 5530"/>
                <a:gd name="f116" fmla="val 8295"/>
                <a:gd name="f117" fmla="val 5957"/>
                <a:gd name="f118" fmla="val 8048"/>
                <a:gd name="f119" fmla="val 6384"/>
                <a:gd name="f120" fmla="val 7823"/>
                <a:gd name="f121" fmla="val 6834"/>
                <a:gd name="f122" fmla="val 7418"/>
                <a:gd name="f123" fmla="val 7036"/>
                <a:gd name="f124" fmla="val 6722"/>
                <a:gd name="f125" fmla="val 9509"/>
                <a:gd name="f126" fmla="val 6474"/>
                <a:gd name="f127" fmla="val 10295"/>
                <a:gd name="f128" fmla="val 6272"/>
                <a:gd name="f129" fmla="val 10970"/>
                <a:gd name="f130" fmla="val 6115"/>
                <a:gd name="f131" fmla="val 11487"/>
                <a:gd name="f132" fmla="val 6002"/>
                <a:gd name="f133" fmla="val 11959"/>
                <a:gd name="f134" fmla="val 5710"/>
                <a:gd name="f135" fmla="val 11689"/>
                <a:gd name="f136" fmla="val 5418"/>
                <a:gd name="f137" fmla="val 11509"/>
                <a:gd name="f138" fmla="val 5126"/>
                <a:gd name="f139" fmla="val 11374"/>
                <a:gd name="f140" fmla="val 4856"/>
                <a:gd name="f141" fmla="val 11307"/>
                <a:gd name="f142" fmla="val 4564"/>
                <a:gd name="f143" fmla="val 11285"/>
                <a:gd name="f144" fmla="val 4294"/>
                <a:gd name="f145" fmla="val 4024"/>
                <a:gd name="f146" fmla="val 11397"/>
                <a:gd name="f147" fmla="val 3507"/>
                <a:gd name="f148" fmla="val 11667"/>
                <a:gd name="f149" fmla="val 11846"/>
                <a:gd name="f150" fmla="val 2990"/>
                <a:gd name="f151" fmla="val 12071"/>
                <a:gd name="f152" fmla="val 2743"/>
                <a:gd name="f153" fmla="val 12319"/>
                <a:gd name="f154" fmla="val 2518"/>
                <a:gd name="f155" fmla="val 12588"/>
                <a:gd name="f156" fmla="val 2271"/>
                <a:gd name="f157" fmla="val 12881"/>
                <a:gd name="f158" fmla="val 2046"/>
                <a:gd name="f159" fmla="val 13195"/>
                <a:gd name="f160" fmla="val 1844"/>
                <a:gd name="f161" fmla="val 13510"/>
                <a:gd name="f162" fmla="val 1439"/>
                <a:gd name="f163" fmla="val 14162"/>
                <a:gd name="f164" fmla="val 1079"/>
                <a:gd name="f165" fmla="val 14836"/>
                <a:gd name="f166" fmla="val 765"/>
                <a:gd name="f167" fmla="val 15488"/>
                <a:gd name="f168" fmla="val 495"/>
                <a:gd name="f169" fmla="val 16095"/>
                <a:gd name="f170" fmla="val 135"/>
                <a:gd name="f171" fmla="val 17017"/>
                <a:gd name="f172" fmla="val 17376"/>
                <a:gd name="f173" fmla="val 41991"/>
                <a:gd name="f174" fmla="val 41924"/>
                <a:gd name="f175" fmla="val 17152"/>
                <a:gd name="f176" fmla="val 41721"/>
                <a:gd name="f177" fmla="val 16545"/>
                <a:gd name="f178" fmla="val 41384"/>
                <a:gd name="f179" fmla="val 15645"/>
                <a:gd name="f180" fmla="val 41159"/>
                <a:gd name="f181" fmla="val 15106"/>
                <a:gd name="f182" fmla="val 40890"/>
                <a:gd name="f183" fmla="val 14544"/>
                <a:gd name="f184" fmla="val 40597"/>
                <a:gd name="f185" fmla="val 13937"/>
                <a:gd name="f186" fmla="val 40238"/>
                <a:gd name="f187" fmla="val 13308"/>
                <a:gd name="f188" fmla="val 39856"/>
                <a:gd name="f189" fmla="val 12678"/>
                <a:gd name="f190" fmla="val 39451"/>
                <a:gd name="f191" fmla="val 12049"/>
                <a:gd name="f192" fmla="val 38979"/>
                <a:gd name="f193" fmla="val 11419"/>
                <a:gd name="f194" fmla="val 38462"/>
                <a:gd name="f195" fmla="val 10835"/>
                <a:gd name="f196" fmla="val 38192"/>
                <a:gd name="f197" fmla="val 10543"/>
                <a:gd name="f198" fmla="val 37900"/>
                <a:gd name="f199" fmla="val 10273"/>
                <a:gd name="f200" fmla="val 37608"/>
                <a:gd name="f201" fmla="val 10003"/>
                <a:gd name="f202" fmla="val 37316"/>
                <a:gd name="f203" fmla="val 9756"/>
                <a:gd name="f204" fmla="val 36866"/>
                <a:gd name="f205" fmla="val 9441"/>
                <a:gd name="f206" fmla="val 36416"/>
                <a:gd name="f207" fmla="val 35967"/>
                <a:gd name="f208" fmla="val 8992"/>
                <a:gd name="f209" fmla="val 35517"/>
                <a:gd name="f210" fmla="val 8834"/>
                <a:gd name="f211" fmla="val 35068"/>
                <a:gd name="f212" fmla="val 8722"/>
                <a:gd name="f213" fmla="val 34618"/>
                <a:gd name="f214" fmla="val 8677"/>
                <a:gd name="f215" fmla="val 34168"/>
                <a:gd name="f216" fmla="val 33719"/>
                <a:gd name="f217" fmla="val 33292"/>
                <a:gd name="f218" fmla="val 32865"/>
                <a:gd name="f219" fmla="val 8812"/>
                <a:gd name="f220" fmla="val 32438"/>
                <a:gd name="f221" fmla="val 8924"/>
                <a:gd name="f222" fmla="val 32010"/>
                <a:gd name="f223" fmla="val 9082"/>
                <a:gd name="f224" fmla="val 31606"/>
                <a:gd name="f225" fmla="val 9239"/>
                <a:gd name="f226" fmla="val 31201"/>
                <a:gd name="f227" fmla="val 9419"/>
                <a:gd name="f228" fmla="val 30797"/>
                <a:gd name="f229" fmla="val 30437"/>
                <a:gd name="f230" fmla="val 9846"/>
                <a:gd name="f231" fmla="val 30055"/>
                <a:gd name="f232" fmla="val 10071"/>
                <a:gd name="f233" fmla="val 29718"/>
                <a:gd name="f234" fmla="val 29066"/>
                <a:gd name="f235" fmla="val 10790"/>
                <a:gd name="f236" fmla="val 28504"/>
                <a:gd name="f237" fmla="val 28009"/>
                <a:gd name="f238" fmla="val 11712"/>
                <a:gd name="f239" fmla="val 27605"/>
                <a:gd name="f240" fmla="val 12094"/>
                <a:gd name="f241" fmla="val 27312"/>
                <a:gd name="f242" fmla="val 12408"/>
                <a:gd name="f243" fmla="val 27065"/>
                <a:gd name="f244" fmla="val 27088"/>
                <a:gd name="f245" fmla="val 27133"/>
                <a:gd name="f246" fmla="val 11914"/>
                <a:gd name="f247" fmla="val 27110"/>
                <a:gd name="f248" fmla="val 27043"/>
                <a:gd name="f249" fmla="val 26908"/>
                <a:gd name="f250" fmla="val 8160"/>
                <a:gd name="f251" fmla="val 26840"/>
                <a:gd name="f252" fmla="val 7688"/>
                <a:gd name="f253" fmla="val 26728"/>
                <a:gd name="f254" fmla="val 7216"/>
                <a:gd name="f255" fmla="val 26616"/>
                <a:gd name="f256" fmla="val 6721"/>
                <a:gd name="f257" fmla="val 26481"/>
                <a:gd name="f258" fmla="val 26323"/>
                <a:gd name="f259" fmla="val 26143"/>
                <a:gd name="f260" fmla="val 5215"/>
                <a:gd name="f261" fmla="val 25941"/>
                <a:gd name="f262" fmla="val 4721"/>
                <a:gd name="f263" fmla="val 25694"/>
                <a:gd name="f264" fmla="val 4226"/>
                <a:gd name="f265" fmla="val 25447"/>
                <a:gd name="f266" fmla="val 3732"/>
                <a:gd name="f267" fmla="val 25177"/>
                <a:gd name="f268" fmla="val 3259"/>
                <a:gd name="f269" fmla="val 24862"/>
                <a:gd name="f270" fmla="val 2787"/>
                <a:gd name="f271" fmla="val 24525"/>
                <a:gd name="f272" fmla="val 2338"/>
                <a:gd name="f273" fmla="val 24143"/>
                <a:gd name="f274" fmla="val 1888"/>
                <a:gd name="f275" fmla="val 23738"/>
                <a:gd name="f276" fmla="val 1484"/>
                <a:gd name="f277" fmla="val 23289"/>
                <a:gd name="f278" fmla="val 22817"/>
                <a:gd name="f279" fmla="val 697"/>
                <a:gd name="f280" fmla="val 22569"/>
                <a:gd name="f281" fmla="val 517"/>
                <a:gd name="f282" fmla="val 22344"/>
                <a:gd name="f283" fmla="val 22120"/>
                <a:gd name="f284" fmla="val 21895"/>
                <a:gd name="f285" fmla="val 21670"/>
                <a:gd name="f286" fmla="val 67"/>
                <a:gd name="f287" fmla="val 21468"/>
                <a:gd name="f288" fmla="val 22"/>
                <a:gd name="f289" fmla="val 21265"/>
                <a:gd name="f290" fmla="*/ f1 1 41992"/>
                <a:gd name="f291" fmla="*/ f2 1 17377"/>
                <a:gd name="f292" fmla="val f3"/>
                <a:gd name="f293" fmla="val f4"/>
                <a:gd name="f294" fmla="val f5"/>
                <a:gd name="f295" fmla="+- f294 0 f292"/>
                <a:gd name="f296" fmla="+- f293 0 f292"/>
                <a:gd name="f297" fmla="*/ f296 1 41992"/>
                <a:gd name="f298" fmla="*/ f295 1 17377"/>
                <a:gd name="f299" fmla="*/ f292 1 f297"/>
                <a:gd name="f300" fmla="*/ f293 1 f297"/>
                <a:gd name="f301" fmla="*/ f292 1 f298"/>
                <a:gd name="f302" fmla="*/ f294 1 f298"/>
                <a:gd name="f303" fmla="*/ f299 f290 1"/>
                <a:gd name="f304" fmla="*/ f300 f290 1"/>
                <a:gd name="f305" fmla="*/ f302 f291 1"/>
                <a:gd name="f306" fmla="*/ f301 f291 1"/>
              </a:gdLst>
              <a:ahLst/>
              <a:cxnLst>
                <a:cxn ang="3cd4">
                  <a:pos x="hc" y="t"/>
                </a:cxn>
                <a:cxn ang="0">
                  <a:pos x="r" y="vc"/>
                </a:cxn>
                <a:cxn ang="cd4">
                  <a:pos x="hc" y="b"/>
                </a:cxn>
                <a:cxn ang="cd2">
                  <a:pos x="l" y="vc"/>
                </a:cxn>
              </a:cxnLst>
              <a:rect l="f303" t="f306" r="f304" b="f305"/>
              <a:pathLst>
                <a:path w="41992" h="17377">
                  <a:moveTo>
                    <a:pt x="f6" y="f3"/>
                  </a:moveTo>
                  <a:lnTo>
                    <a:pt x="f7" y="f8"/>
                  </a:ln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5"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31"/>
                  </a:lnTo>
                  <a:lnTo>
                    <a:pt x="f94" y="f95"/>
                  </a:lnTo>
                  <a:lnTo>
                    <a:pt x="f96" y="f97"/>
                  </a:lnTo>
                  <a:lnTo>
                    <a:pt x="f98" y="f97"/>
                  </a:lnTo>
                  <a:lnTo>
                    <a:pt x="f99" y="f95"/>
                  </a:lnTo>
                  <a:lnTo>
                    <a:pt x="f100" y="f101"/>
                  </a:lnTo>
                  <a:lnTo>
                    <a:pt x="f50" y="f102"/>
                  </a:lnTo>
                  <a:lnTo>
                    <a:pt x="f103" y="f90"/>
                  </a:lnTo>
                  <a:lnTo>
                    <a:pt x="f104" y="f105"/>
                  </a:lnTo>
                  <a:lnTo>
                    <a:pt x="f106" y="f107"/>
                  </a:lnTo>
                  <a:lnTo>
                    <a:pt x="f46" y="f108"/>
                  </a:lnTo>
                  <a:lnTo>
                    <a:pt x="f109" y="f110"/>
                  </a:lnTo>
                  <a:lnTo>
                    <a:pt x="f111" y="f78"/>
                  </a:lnTo>
                  <a:lnTo>
                    <a:pt x="f112" y="f113"/>
                  </a:lnTo>
                  <a:lnTo>
                    <a:pt x="f114" y="f115"/>
                  </a:lnTo>
                  <a:lnTo>
                    <a:pt x="f116" y="f117"/>
                  </a:lnTo>
                  <a:lnTo>
                    <a:pt x="f118" y="f119"/>
                  </a:lnTo>
                  <a:lnTo>
                    <a:pt x="f120" y="f121"/>
                  </a:lnTo>
                  <a:lnTo>
                    <a:pt x="f122" y="f43"/>
                  </a:lnTo>
                  <a:lnTo>
                    <a:pt x="f123" y="f60"/>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1"/>
                  </a:lnTo>
                  <a:lnTo>
                    <a:pt x="f145" y="f146"/>
                  </a:lnTo>
                  <a:lnTo>
                    <a:pt x="f33" y="f137"/>
                  </a:lnTo>
                  <a:lnTo>
                    <a:pt x="f147" y="f148"/>
                  </a:lnTo>
                  <a:lnTo>
                    <a:pt x="f102"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3" y="f172"/>
                  </a:lnTo>
                  <a:lnTo>
                    <a:pt x="f173" y="f172"/>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58"/>
                  </a:lnTo>
                  <a:lnTo>
                    <a:pt x="f207" y="f208"/>
                  </a:lnTo>
                  <a:lnTo>
                    <a:pt x="f209" y="f210"/>
                  </a:lnTo>
                  <a:lnTo>
                    <a:pt x="f211" y="f212"/>
                  </a:lnTo>
                  <a:lnTo>
                    <a:pt x="f213" y="f214"/>
                  </a:lnTo>
                  <a:lnTo>
                    <a:pt x="f215" y="f60"/>
                  </a:lnTo>
                  <a:lnTo>
                    <a:pt x="f216" y="f214"/>
                  </a:lnTo>
                  <a:lnTo>
                    <a:pt x="f217" y="f212"/>
                  </a:lnTo>
                  <a:lnTo>
                    <a:pt x="f218" y="f219"/>
                  </a:lnTo>
                  <a:lnTo>
                    <a:pt x="f220" y="f221"/>
                  </a:lnTo>
                  <a:lnTo>
                    <a:pt x="f222" y="f223"/>
                  </a:lnTo>
                  <a:lnTo>
                    <a:pt x="f224" y="f225"/>
                  </a:lnTo>
                  <a:lnTo>
                    <a:pt x="f226" y="f227"/>
                  </a:lnTo>
                  <a:lnTo>
                    <a:pt x="f228" y="f46"/>
                  </a:lnTo>
                  <a:lnTo>
                    <a:pt x="f229" y="f230"/>
                  </a:lnTo>
                  <a:lnTo>
                    <a:pt x="f231" y="f232"/>
                  </a:lnTo>
                  <a:lnTo>
                    <a:pt x="f233" y="f48"/>
                  </a:lnTo>
                  <a:lnTo>
                    <a:pt x="f234" y="f235"/>
                  </a:lnTo>
                  <a:lnTo>
                    <a:pt x="f236" y="f99"/>
                  </a:lnTo>
                  <a:lnTo>
                    <a:pt x="f237" y="f238"/>
                  </a:lnTo>
                  <a:lnTo>
                    <a:pt x="f239" y="f240"/>
                  </a:lnTo>
                  <a:lnTo>
                    <a:pt x="f241" y="f242"/>
                  </a:lnTo>
                  <a:lnTo>
                    <a:pt x="f243" y="f189"/>
                  </a:lnTo>
                  <a:lnTo>
                    <a:pt x="f244" y="f91"/>
                  </a:lnTo>
                  <a:lnTo>
                    <a:pt x="f245" y="f246"/>
                  </a:lnTo>
                  <a:lnTo>
                    <a:pt x="f245" y="f139"/>
                  </a:lnTo>
                  <a:lnTo>
                    <a:pt x="f245" y="f52"/>
                  </a:lnTo>
                  <a:lnTo>
                    <a:pt x="f247" y="f106"/>
                  </a:lnTo>
                  <a:lnTo>
                    <a:pt x="f248" y="f223"/>
                  </a:lnTo>
                  <a:lnTo>
                    <a:pt x="f249" y="f250"/>
                  </a:lnTo>
                  <a:lnTo>
                    <a:pt x="f251" y="f252"/>
                  </a:lnTo>
                  <a:lnTo>
                    <a:pt x="f253" y="f254"/>
                  </a:lnTo>
                  <a:lnTo>
                    <a:pt x="f255" y="f256"/>
                  </a:lnTo>
                  <a:lnTo>
                    <a:pt x="f257" y="f68"/>
                  </a:lnTo>
                  <a:lnTo>
                    <a:pt x="f258" y="f134"/>
                  </a:lnTo>
                  <a:lnTo>
                    <a:pt x="f259" y="f260"/>
                  </a:lnTo>
                  <a:lnTo>
                    <a:pt x="f261" y="f262"/>
                  </a:lnTo>
                  <a:lnTo>
                    <a:pt x="f263" y="f264"/>
                  </a:lnTo>
                  <a:lnTo>
                    <a:pt x="f265" y="f266"/>
                  </a:lnTo>
                  <a:lnTo>
                    <a:pt x="f267" y="f268"/>
                  </a:lnTo>
                  <a:lnTo>
                    <a:pt x="f269" y="f270"/>
                  </a:lnTo>
                  <a:lnTo>
                    <a:pt x="f271" y="f272"/>
                  </a:lnTo>
                  <a:lnTo>
                    <a:pt x="f273" y="f274"/>
                  </a:lnTo>
                  <a:lnTo>
                    <a:pt x="f275" y="f276"/>
                  </a:lnTo>
                  <a:lnTo>
                    <a:pt x="f277" y="f164"/>
                  </a:lnTo>
                  <a:lnTo>
                    <a:pt x="f278" y="f279"/>
                  </a:lnTo>
                  <a:lnTo>
                    <a:pt x="f280" y="f281"/>
                  </a:lnTo>
                  <a:lnTo>
                    <a:pt x="f282" y="f0"/>
                  </a:lnTo>
                  <a:lnTo>
                    <a:pt x="f283" y="f14"/>
                  </a:lnTo>
                  <a:lnTo>
                    <a:pt x="f284" y="f12"/>
                  </a:lnTo>
                  <a:lnTo>
                    <a:pt x="f285" y="f286"/>
                  </a:lnTo>
                  <a:lnTo>
                    <a:pt x="f287" y="f288"/>
                  </a:lnTo>
                  <a:lnTo>
                    <a:pt x="f289" y="f3"/>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 name="Google Shape;50;p15">
              <a:extLst>
                <a:ext uri="{FF2B5EF4-FFF2-40B4-BE49-F238E27FC236}">
                  <a16:creationId xmlns:a16="http://schemas.microsoft.com/office/drawing/2014/main" id="{40725ACB-DAED-A7A0-63D2-1A0363F42E45}"/>
                </a:ext>
              </a:extLst>
            </p:cNvPr>
            <p:cNvSpPr/>
            <p:nvPr/>
          </p:nvSpPr>
          <p:spPr>
            <a:xfrm>
              <a:off x="10356905" y="2085517"/>
              <a:ext cx="1145596" cy="473695"/>
            </a:xfrm>
            <a:custGeom>
              <a:avLst/>
              <a:gdLst>
                <a:gd name="f0" fmla="val 180"/>
                <a:gd name="f1" fmla="val w"/>
                <a:gd name="f2" fmla="val h"/>
                <a:gd name="f3" fmla="val 0"/>
                <a:gd name="f4" fmla="val 45611"/>
                <a:gd name="f5" fmla="val 18860"/>
                <a:gd name="f6" fmla="val 22884"/>
                <a:gd name="f7" fmla="val 22682"/>
                <a:gd name="f8" fmla="val 23"/>
                <a:gd name="f9" fmla="val 22479"/>
                <a:gd name="f10" fmla="val 45"/>
                <a:gd name="f11" fmla="val 22300"/>
                <a:gd name="f12" fmla="val 112"/>
                <a:gd name="f13" fmla="val 22097"/>
                <a:gd name="f14" fmla="val 21917"/>
                <a:gd name="f15" fmla="val 292"/>
                <a:gd name="f16" fmla="val 21760"/>
                <a:gd name="f17" fmla="val 405"/>
                <a:gd name="f18" fmla="val 21580"/>
                <a:gd name="f19" fmla="val 540"/>
                <a:gd name="f20" fmla="val 21423"/>
                <a:gd name="f21" fmla="val 674"/>
                <a:gd name="f22" fmla="val 21265"/>
                <a:gd name="f23" fmla="val 854"/>
                <a:gd name="f24" fmla="val 21131"/>
                <a:gd name="f25" fmla="val 1034"/>
                <a:gd name="f26" fmla="val 20861"/>
                <a:gd name="f27" fmla="val 1439"/>
                <a:gd name="f28" fmla="val 20591"/>
                <a:gd name="f29" fmla="val 1888"/>
                <a:gd name="f30" fmla="val 20366"/>
                <a:gd name="f31" fmla="val 2383"/>
                <a:gd name="f32" fmla="val 20142"/>
                <a:gd name="f33" fmla="val 2922"/>
                <a:gd name="f34" fmla="val 19962"/>
                <a:gd name="f35" fmla="val 3507"/>
                <a:gd name="f36" fmla="val 19782"/>
                <a:gd name="f37" fmla="val 4091"/>
                <a:gd name="f38" fmla="val 19625"/>
                <a:gd name="f39" fmla="val 4698"/>
                <a:gd name="f40" fmla="val 19490"/>
                <a:gd name="f41" fmla="val 5328"/>
                <a:gd name="f42" fmla="val 19355"/>
                <a:gd name="f43" fmla="val 5957"/>
                <a:gd name="f44" fmla="val 19152"/>
                <a:gd name="f45" fmla="val 7238"/>
                <a:gd name="f46" fmla="val 18995"/>
                <a:gd name="f47" fmla="val 8430"/>
                <a:gd name="f48" fmla="val 18883"/>
                <a:gd name="f49" fmla="val 9531"/>
                <a:gd name="f50" fmla="val 18815"/>
                <a:gd name="f51" fmla="val 10475"/>
                <a:gd name="f52" fmla="val 18770"/>
                <a:gd name="f53" fmla="val 11217"/>
                <a:gd name="f54" fmla="val 18748"/>
                <a:gd name="f55" fmla="val 11869"/>
                <a:gd name="f56" fmla="val 18725"/>
                <a:gd name="f57" fmla="val 11644"/>
                <a:gd name="f58" fmla="val 18613"/>
                <a:gd name="f59" fmla="val 10970"/>
                <a:gd name="f60" fmla="val 18501"/>
                <a:gd name="f61" fmla="val 10520"/>
                <a:gd name="f62" fmla="val 18366"/>
                <a:gd name="f63" fmla="val 9981"/>
                <a:gd name="f64" fmla="val 18186"/>
                <a:gd name="f65" fmla="val 9396"/>
                <a:gd name="f66" fmla="val 17961"/>
                <a:gd name="f67" fmla="val 8789"/>
                <a:gd name="f68" fmla="val 17669"/>
                <a:gd name="f69" fmla="val 8115"/>
                <a:gd name="f70" fmla="val 17332"/>
                <a:gd name="f71" fmla="val 7463"/>
                <a:gd name="f72" fmla="val 17152"/>
                <a:gd name="f73" fmla="val 7126"/>
                <a:gd name="f74" fmla="val 16927"/>
                <a:gd name="f75" fmla="val 6789"/>
                <a:gd name="f76" fmla="val 16702"/>
                <a:gd name="f77" fmla="val 6452"/>
                <a:gd name="f78" fmla="val 16477"/>
                <a:gd name="f79" fmla="val 6114"/>
                <a:gd name="f80" fmla="val 16208"/>
                <a:gd name="f81" fmla="val 5777"/>
                <a:gd name="f82" fmla="val 15938"/>
                <a:gd name="f83" fmla="val 5462"/>
                <a:gd name="f84" fmla="val 15623"/>
                <a:gd name="f85" fmla="val 5148"/>
                <a:gd name="f86" fmla="val 15309"/>
                <a:gd name="f87" fmla="val 4856"/>
                <a:gd name="f88" fmla="val 14971"/>
                <a:gd name="f89" fmla="val 4563"/>
                <a:gd name="f90" fmla="val 14612"/>
                <a:gd name="f91" fmla="val 4294"/>
                <a:gd name="f92" fmla="val 14230"/>
                <a:gd name="f93" fmla="val 4024"/>
                <a:gd name="f94" fmla="val 13825"/>
                <a:gd name="f95" fmla="val 3777"/>
                <a:gd name="f96" fmla="val 13623"/>
                <a:gd name="f97" fmla="val 3664"/>
                <a:gd name="f98" fmla="val 13420"/>
                <a:gd name="f99" fmla="val 3574"/>
                <a:gd name="f100" fmla="val 13218"/>
                <a:gd name="f101" fmla="val 13016"/>
                <a:gd name="f102" fmla="val 3462"/>
                <a:gd name="f103" fmla="val 12813"/>
                <a:gd name="f104" fmla="val 3417"/>
                <a:gd name="f105" fmla="val 12431"/>
                <a:gd name="f106" fmla="val 12229"/>
                <a:gd name="f107" fmla="val 3439"/>
                <a:gd name="f108" fmla="val 12049"/>
                <a:gd name="f109" fmla="val 3484"/>
                <a:gd name="f110" fmla="val 11847"/>
                <a:gd name="f111" fmla="val 3529"/>
                <a:gd name="f112" fmla="val 11667"/>
                <a:gd name="f113" fmla="val 3597"/>
                <a:gd name="f114" fmla="val 11487"/>
                <a:gd name="f115" fmla="val 3687"/>
                <a:gd name="f116" fmla="val 11150"/>
                <a:gd name="f117" fmla="val 3889"/>
                <a:gd name="f118" fmla="val 10813"/>
                <a:gd name="f119" fmla="val 4136"/>
                <a:gd name="f120" fmla="val 10476"/>
                <a:gd name="f121" fmla="val 4451"/>
                <a:gd name="f122" fmla="val 10161"/>
                <a:gd name="f123" fmla="val 4788"/>
                <a:gd name="f124" fmla="val 9846"/>
                <a:gd name="f125" fmla="val 5170"/>
                <a:gd name="f126" fmla="val 9554"/>
                <a:gd name="f127" fmla="val 5575"/>
                <a:gd name="f128" fmla="val 9262"/>
                <a:gd name="f129" fmla="val 6002"/>
                <a:gd name="f130" fmla="val 8992"/>
                <a:gd name="f131" fmla="val 6474"/>
                <a:gd name="f132" fmla="val 8745"/>
                <a:gd name="f133" fmla="val 6946"/>
                <a:gd name="f134" fmla="val 8497"/>
                <a:gd name="f135" fmla="val 7418"/>
                <a:gd name="f136" fmla="val 8273"/>
                <a:gd name="f137" fmla="val 7913"/>
                <a:gd name="f138" fmla="val 8048"/>
                <a:gd name="f139" fmla="val 7643"/>
                <a:gd name="f140" fmla="val 7306"/>
                <a:gd name="f141" fmla="val 10340"/>
                <a:gd name="f142" fmla="val 7036"/>
                <a:gd name="f143" fmla="val 11195"/>
                <a:gd name="f144" fmla="val 6811"/>
                <a:gd name="f145" fmla="val 11914"/>
                <a:gd name="f146" fmla="val 6654"/>
                <a:gd name="f147" fmla="val 12498"/>
                <a:gd name="f148" fmla="val 6519"/>
                <a:gd name="f149" fmla="val 12993"/>
                <a:gd name="f150" fmla="val 6205"/>
                <a:gd name="f151" fmla="val 12723"/>
                <a:gd name="f152" fmla="val 6047"/>
                <a:gd name="f153" fmla="val 12611"/>
                <a:gd name="f154" fmla="val 5890"/>
                <a:gd name="f155" fmla="val 5732"/>
                <a:gd name="f156" fmla="val 12364"/>
                <a:gd name="f157" fmla="val 5418"/>
                <a:gd name="f158" fmla="val 12319"/>
                <a:gd name="f159" fmla="val 5283"/>
                <a:gd name="f160" fmla="val 12296"/>
                <a:gd name="f161" fmla="val 5126"/>
                <a:gd name="f162" fmla="val 12274"/>
                <a:gd name="f163" fmla="val 4968"/>
                <a:gd name="f164" fmla="val 4676"/>
                <a:gd name="f165" fmla="val 4384"/>
                <a:gd name="f166" fmla="val 12386"/>
                <a:gd name="f167" fmla="val 4092"/>
                <a:gd name="f168" fmla="val 3799"/>
                <a:gd name="f169" fmla="val 12678"/>
                <a:gd name="f170" fmla="val 3530"/>
                <a:gd name="f171" fmla="val 12881"/>
                <a:gd name="f172" fmla="val 3260"/>
                <a:gd name="f173" fmla="val 13105"/>
                <a:gd name="f174" fmla="val 2990"/>
                <a:gd name="f175" fmla="val 13375"/>
                <a:gd name="f176" fmla="val 2720"/>
                <a:gd name="f177" fmla="val 13690"/>
                <a:gd name="f178" fmla="val 2473"/>
                <a:gd name="f179" fmla="val 14005"/>
                <a:gd name="f180" fmla="val 2226"/>
                <a:gd name="f181" fmla="val 14342"/>
                <a:gd name="f182" fmla="val 2001"/>
                <a:gd name="f183" fmla="val 14679"/>
                <a:gd name="f184" fmla="val 1574"/>
                <a:gd name="f185" fmla="val 15398"/>
                <a:gd name="f186" fmla="val 1169"/>
                <a:gd name="f187" fmla="val 16140"/>
                <a:gd name="f188" fmla="val 832"/>
                <a:gd name="f189" fmla="val 16837"/>
                <a:gd name="f190" fmla="val 17489"/>
                <a:gd name="f191" fmla="val 315"/>
                <a:gd name="f192" fmla="val 18051"/>
                <a:gd name="f193" fmla="val 135"/>
                <a:gd name="f194" fmla="val 18478"/>
                <a:gd name="f195" fmla="val 45610"/>
                <a:gd name="f196" fmla="val 45543"/>
                <a:gd name="f197" fmla="val 18635"/>
                <a:gd name="f198" fmla="val 45318"/>
                <a:gd name="f199" fmla="val 17983"/>
                <a:gd name="f200" fmla="val 45161"/>
                <a:gd name="f201" fmla="val 17511"/>
                <a:gd name="f202" fmla="val 44958"/>
                <a:gd name="f203" fmla="val 16994"/>
                <a:gd name="f204" fmla="val 44711"/>
                <a:gd name="f205" fmla="val 16410"/>
                <a:gd name="f206" fmla="val 44419"/>
                <a:gd name="f207" fmla="val 15803"/>
                <a:gd name="f208" fmla="val 44082"/>
                <a:gd name="f209" fmla="val 15151"/>
                <a:gd name="f210" fmla="val 43722"/>
                <a:gd name="f211" fmla="val 14454"/>
                <a:gd name="f212" fmla="val 43295"/>
                <a:gd name="f213" fmla="val 13780"/>
                <a:gd name="f214" fmla="val 42845"/>
                <a:gd name="f215" fmla="val 13083"/>
                <a:gd name="f216" fmla="val 42328"/>
                <a:gd name="f217" fmla="val 12409"/>
                <a:gd name="f218" fmla="val 42059"/>
                <a:gd name="f219" fmla="val 12094"/>
                <a:gd name="f220" fmla="val 41766"/>
                <a:gd name="f221" fmla="val 11779"/>
                <a:gd name="f222" fmla="val 41474"/>
                <a:gd name="f223" fmla="val 11464"/>
                <a:gd name="f224" fmla="val 41182"/>
                <a:gd name="f225" fmla="val 11172"/>
                <a:gd name="f226" fmla="val 40845"/>
                <a:gd name="f227" fmla="val 10880"/>
                <a:gd name="f228" fmla="val 40530"/>
                <a:gd name="f229" fmla="val 10610"/>
                <a:gd name="f230" fmla="val 40283"/>
                <a:gd name="f231" fmla="val 10430"/>
                <a:gd name="f232" fmla="val 40035"/>
                <a:gd name="f233" fmla="val 10273"/>
                <a:gd name="f234" fmla="val 39788"/>
                <a:gd name="f235" fmla="val 10116"/>
                <a:gd name="f236" fmla="val 39563"/>
                <a:gd name="f237" fmla="val 39069"/>
                <a:gd name="f238" fmla="val 9778"/>
                <a:gd name="f239" fmla="val 38574"/>
                <a:gd name="f240" fmla="val 9599"/>
                <a:gd name="f241" fmla="val 38102"/>
                <a:gd name="f242" fmla="val 9486"/>
                <a:gd name="f243" fmla="val 37608"/>
                <a:gd name="f244" fmla="val 9419"/>
                <a:gd name="f245" fmla="val 37113"/>
                <a:gd name="f246" fmla="val 36641"/>
                <a:gd name="f247" fmla="val 36147"/>
                <a:gd name="f248" fmla="val 35697"/>
                <a:gd name="f249" fmla="val 9576"/>
                <a:gd name="f250" fmla="val 35225"/>
                <a:gd name="f251" fmla="val 9711"/>
                <a:gd name="f252" fmla="val 34775"/>
                <a:gd name="f253" fmla="val 9868"/>
                <a:gd name="f254" fmla="val 34326"/>
                <a:gd name="f255" fmla="val 10048"/>
                <a:gd name="f256" fmla="val 33876"/>
                <a:gd name="f257" fmla="val 10251"/>
                <a:gd name="f258" fmla="val 33449"/>
                <a:gd name="f259" fmla="val 33044"/>
                <a:gd name="f260" fmla="val 10700"/>
                <a:gd name="f261" fmla="val 32662"/>
                <a:gd name="f262" fmla="val 10947"/>
                <a:gd name="f263" fmla="val 32280"/>
                <a:gd name="f264" fmla="val 31583"/>
                <a:gd name="f265" fmla="val 11734"/>
                <a:gd name="f266" fmla="val 30954"/>
                <a:gd name="f267" fmla="val 12251"/>
                <a:gd name="f268" fmla="val 30414"/>
                <a:gd name="f269" fmla="val 29987"/>
                <a:gd name="f270" fmla="val 13150"/>
                <a:gd name="f271" fmla="val 29673"/>
                <a:gd name="f272" fmla="val 13487"/>
                <a:gd name="f273" fmla="val 29403"/>
                <a:gd name="f274" fmla="val 29425"/>
                <a:gd name="f275" fmla="val 13398"/>
                <a:gd name="f276" fmla="val 29470"/>
                <a:gd name="f277" fmla="val 12948"/>
                <a:gd name="f278" fmla="val 11622"/>
                <a:gd name="f279" fmla="val 29448"/>
                <a:gd name="f280" fmla="val 10790"/>
                <a:gd name="f281" fmla="val 29358"/>
                <a:gd name="f282" fmla="val 29313"/>
                <a:gd name="f283" fmla="val 9374"/>
                <a:gd name="f284" fmla="val 29246"/>
                <a:gd name="f285" fmla="val 8879"/>
                <a:gd name="f286" fmla="val 29156"/>
                <a:gd name="f287" fmla="val 8362"/>
                <a:gd name="f288" fmla="val 29043"/>
                <a:gd name="f289" fmla="val 7845"/>
                <a:gd name="f290" fmla="val 28908"/>
                <a:gd name="f291" fmla="val 28751"/>
                <a:gd name="f292" fmla="val 6766"/>
                <a:gd name="f293" fmla="val 28594"/>
                <a:gd name="f294" fmla="val 6227"/>
                <a:gd name="f295" fmla="val 28391"/>
                <a:gd name="f296" fmla="val 5687"/>
                <a:gd name="f297" fmla="val 28167"/>
                <a:gd name="f298" fmla="val 27919"/>
                <a:gd name="f299" fmla="val 4608"/>
                <a:gd name="f300" fmla="val 27650"/>
                <a:gd name="f301" fmla="val 4069"/>
                <a:gd name="f302" fmla="val 27335"/>
                <a:gd name="f303" fmla="val 3552"/>
                <a:gd name="f304" fmla="val 26998"/>
                <a:gd name="f305" fmla="val 3035"/>
                <a:gd name="f306" fmla="val 26638"/>
                <a:gd name="f307" fmla="val 2540"/>
                <a:gd name="f308" fmla="val 26233"/>
                <a:gd name="f309" fmla="val 2068"/>
                <a:gd name="f310" fmla="val 25784"/>
                <a:gd name="f311" fmla="val 1619"/>
                <a:gd name="f312" fmla="val 25312"/>
                <a:gd name="f313" fmla="val 24795"/>
                <a:gd name="f314" fmla="val 764"/>
                <a:gd name="f315" fmla="val 24525"/>
                <a:gd name="f316" fmla="val 562"/>
                <a:gd name="f317" fmla="val 24255"/>
                <a:gd name="f318" fmla="val 24008"/>
                <a:gd name="f319" fmla="val 270"/>
                <a:gd name="f320" fmla="val 23783"/>
                <a:gd name="f321" fmla="val 23536"/>
                <a:gd name="f322" fmla="val 90"/>
                <a:gd name="f323" fmla="val 23311"/>
                <a:gd name="f324" fmla="val 23086"/>
                <a:gd name="f325" fmla="*/ f1 1 45611"/>
                <a:gd name="f326" fmla="*/ f2 1 18860"/>
                <a:gd name="f327" fmla="val f3"/>
                <a:gd name="f328" fmla="val f4"/>
                <a:gd name="f329" fmla="val f5"/>
                <a:gd name="f330" fmla="+- f329 0 f327"/>
                <a:gd name="f331" fmla="+- f328 0 f327"/>
                <a:gd name="f332" fmla="*/ f331 1 45611"/>
                <a:gd name="f333" fmla="*/ f330 1 18860"/>
                <a:gd name="f334" fmla="*/ f327 1 f332"/>
                <a:gd name="f335" fmla="*/ f328 1 f332"/>
                <a:gd name="f336" fmla="*/ f327 1 f333"/>
                <a:gd name="f337" fmla="*/ f329 1 f333"/>
                <a:gd name="f338" fmla="*/ f334 f325 1"/>
                <a:gd name="f339" fmla="*/ f335 f325 1"/>
                <a:gd name="f340" fmla="*/ f337 f326 1"/>
                <a:gd name="f341" fmla="*/ f336 f326 1"/>
              </a:gdLst>
              <a:ahLst/>
              <a:cxnLst>
                <a:cxn ang="3cd4">
                  <a:pos x="hc" y="t"/>
                </a:cxn>
                <a:cxn ang="0">
                  <a:pos x="r" y="vc"/>
                </a:cxn>
                <a:cxn ang="cd4">
                  <a:pos x="hc" y="b"/>
                </a:cxn>
                <a:cxn ang="cd2">
                  <a:pos x="l" y="vc"/>
                </a:cxn>
              </a:cxnLst>
              <a:rect l="f338" t="f341" r="f339" b="f340"/>
              <a:pathLst>
                <a:path w="45611" h="18860">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35"/>
                  </a:lnTo>
                  <a:lnTo>
                    <a:pt x="f101" y="f102"/>
                  </a:lnTo>
                  <a:lnTo>
                    <a:pt x="f103" y="f104"/>
                  </a:lnTo>
                  <a:lnTo>
                    <a:pt x="f105" y="f104"/>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47"/>
                  </a:lnTo>
                  <a:lnTo>
                    <a:pt x="f139" y="f65"/>
                  </a:lnTo>
                  <a:lnTo>
                    <a:pt x="f140" y="f141"/>
                  </a:lnTo>
                  <a:lnTo>
                    <a:pt x="f142" y="f143"/>
                  </a:lnTo>
                  <a:lnTo>
                    <a:pt x="f144" y="f145"/>
                  </a:lnTo>
                  <a:lnTo>
                    <a:pt x="f146" y="f147"/>
                  </a:lnTo>
                  <a:lnTo>
                    <a:pt x="f148" y="f149"/>
                  </a:lnTo>
                  <a:lnTo>
                    <a:pt x="f150" y="f151"/>
                  </a:lnTo>
                  <a:lnTo>
                    <a:pt x="f152" y="f153"/>
                  </a:lnTo>
                  <a:lnTo>
                    <a:pt x="f154" y="f147"/>
                  </a:lnTo>
                  <a:lnTo>
                    <a:pt x="f155" y="f105"/>
                  </a:lnTo>
                  <a:lnTo>
                    <a:pt x="f127" y="f156"/>
                  </a:lnTo>
                  <a:lnTo>
                    <a:pt x="f157" y="f158"/>
                  </a:lnTo>
                  <a:lnTo>
                    <a:pt x="f159" y="f160"/>
                  </a:lnTo>
                  <a:lnTo>
                    <a:pt x="f161" y="f162"/>
                  </a:lnTo>
                  <a:lnTo>
                    <a:pt x="f163" y="f162"/>
                  </a:lnTo>
                  <a:lnTo>
                    <a:pt x="f164" y="f160"/>
                  </a:lnTo>
                  <a:lnTo>
                    <a:pt x="f165" y="f166"/>
                  </a:lnTo>
                  <a:lnTo>
                    <a:pt x="f167" y="f14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 y="f190"/>
                  </a:lnTo>
                  <a:lnTo>
                    <a:pt x="f191" y="f192"/>
                  </a:lnTo>
                  <a:lnTo>
                    <a:pt x="f193" y="f194"/>
                  </a:lnTo>
                  <a:lnTo>
                    <a:pt x="f3" y="f5"/>
                  </a:lnTo>
                  <a:lnTo>
                    <a:pt x="f195" y="f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63"/>
                  </a:lnTo>
                  <a:lnTo>
                    <a:pt x="f237" y="f238"/>
                  </a:lnTo>
                  <a:lnTo>
                    <a:pt x="f239" y="f240"/>
                  </a:lnTo>
                  <a:lnTo>
                    <a:pt x="f241" y="f242"/>
                  </a:lnTo>
                  <a:lnTo>
                    <a:pt x="f243" y="f244"/>
                  </a:lnTo>
                  <a:lnTo>
                    <a:pt x="f245" y="f65"/>
                  </a:lnTo>
                  <a:lnTo>
                    <a:pt x="f246" y="f244"/>
                  </a:lnTo>
                  <a:lnTo>
                    <a:pt x="f247" y="f242"/>
                  </a:lnTo>
                  <a:lnTo>
                    <a:pt x="f248" y="f249"/>
                  </a:lnTo>
                  <a:lnTo>
                    <a:pt x="f250" y="f251"/>
                  </a:lnTo>
                  <a:lnTo>
                    <a:pt x="f252" y="f253"/>
                  </a:lnTo>
                  <a:lnTo>
                    <a:pt x="f254" y="f255"/>
                  </a:lnTo>
                  <a:lnTo>
                    <a:pt x="f256" y="f257"/>
                  </a:lnTo>
                  <a:lnTo>
                    <a:pt x="f258" y="f51"/>
                  </a:lnTo>
                  <a:lnTo>
                    <a:pt x="f259" y="f260"/>
                  </a:lnTo>
                  <a:lnTo>
                    <a:pt x="f261" y="f262"/>
                  </a:lnTo>
                  <a:lnTo>
                    <a:pt x="f263" y="f53"/>
                  </a:lnTo>
                  <a:lnTo>
                    <a:pt x="f264" y="f265"/>
                  </a:lnTo>
                  <a:lnTo>
                    <a:pt x="f266" y="f267"/>
                  </a:lnTo>
                  <a:lnTo>
                    <a:pt x="f268" y="f151"/>
                  </a:lnTo>
                  <a:lnTo>
                    <a:pt x="f269" y="f270"/>
                  </a:lnTo>
                  <a:lnTo>
                    <a:pt x="f271" y="f272"/>
                  </a:lnTo>
                  <a:lnTo>
                    <a:pt x="f273" y="f213"/>
                  </a:lnTo>
                  <a:lnTo>
                    <a:pt x="f274" y="f275"/>
                  </a:lnTo>
                  <a:lnTo>
                    <a:pt x="f276" y="f277"/>
                  </a:lnTo>
                  <a:lnTo>
                    <a:pt x="f276" y="f156"/>
                  </a:lnTo>
                  <a:lnTo>
                    <a:pt x="f276" y="f278"/>
                  </a:lnTo>
                  <a:lnTo>
                    <a:pt x="f279" y="f280"/>
                  </a:lnTo>
                  <a:lnTo>
                    <a:pt x="f281" y="f253"/>
                  </a:lnTo>
                  <a:lnTo>
                    <a:pt x="f282" y="f283"/>
                  </a:lnTo>
                  <a:lnTo>
                    <a:pt x="f284" y="f285"/>
                  </a:lnTo>
                  <a:lnTo>
                    <a:pt x="f286" y="f287"/>
                  </a:lnTo>
                  <a:lnTo>
                    <a:pt x="f288" y="f289"/>
                  </a:lnTo>
                  <a:lnTo>
                    <a:pt x="f290" y="f140"/>
                  </a:lnTo>
                  <a:lnTo>
                    <a:pt x="f291" y="f292"/>
                  </a:lnTo>
                  <a:lnTo>
                    <a:pt x="f293" y="f294"/>
                  </a:lnTo>
                  <a:lnTo>
                    <a:pt x="f295" y="f296"/>
                  </a:lnTo>
                  <a:lnTo>
                    <a:pt x="f297" y="f85"/>
                  </a:lnTo>
                  <a:lnTo>
                    <a:pt x="f298" y="f299"/>
                  </a:lnTo>
                  <a:lnTo>
                    <a:pt x="f300" y="f301"/>
                  </a:lnTo>
                  <a:lnTo>
                    <a:pt x="f302" y="f303"/>
                  </a:lnTo>
                  <a:lnTo>
                    <a:pt x="f304" y="f305"/>
                  </a:lnTo>
                  <a:lnTo>
                    <a:pt x="f306" y="f307"/>
                  </a:lnTo>
                  <a:lnTo>
                    <a:pt x="f308" y="f309"/>
                  </a:lnTo>
                  <a:lnTo>
                    <a:pt x="f310" y="f311"/>
                  </a:lnTo>
                  <a:lnTo>
                    <a:pt x="f312" y="f186"/>
                  </a:lnTo>
                  <a:lnTo>
                    <a:pt x="f313" y="f314"/>
                  </a:lnTo>
                  <a:lnTo>
                    <a:pt x="f315" y="f316"/>
                  </a:lnTo>
                  <a:lnTo>
                    <a:pt x="f317" y="f17"/>
                  </a:lnTo>
                  <a:lnTo>
                    <a:pt x="f318" y="f319"/>
                  </a:lnTo>
                  <a:lnTo>
                    <a:pt x="f320" y="f0"/>
                  </a:lnTo>
                  <a:lnTo>
                    <a:pt x="f321" y="f322"/>
                  </a:lnTo>
                  <a:lnTo>
                    <a:pt x="f323" y="f10"/>
                  </a:lnTo>
                  <a:lnTo>
                    <a:pt x="f324" y="f3"/>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 name="Google Shape;51;p15">
              <a:extLst>
                <a:ext uri="{FF2B5EF4-FFF2-40B4-BE49-F238E27FC236}">
                  <a16:creationId xmlns:a16="http://schemas.microsoft.com/office/drawing/2014/main" id="{BE70D0F2-4BCB-55E5-BCD2-A871CA7A0635}"/>
                </a:ext>
              </a:extLst>
            </p:cNvPr>
            <p:cNvSpPr/>
            <p:nvPr/>
          </p:nvSpPr>
          <p:spPr>
            <a:xfrm>
              <a:off x="7172014" y="1698196"/>
              <a:ext cx="914098" cy="377729"/>
            </a:xfrm>
            <a:custGeom>
              <a:avLst/>
              <a:gdLst>
                <a:gd name="f0" fmla="val w"/>
                <a:gd name="f1" fmla="val h"/>
                <a:gd name="f2" fmla="val 0"/>
                <a:gd name="f3" fmla="val 36394"/>
                <a:gd name="f4" fmla="val 15039"/>
                <a:gd name="f5" fmla="val 18096"/>
                <a:gd name="f6" fmla="val 17938"/>
                <a:gd name="f7" fmla="val 23"/>
                <a:gd name="f8" fmla="val 17781"/>
                <a:gd name="f9" fmla="val 68"/>
                <a:gd name="f10" fmla="val 17646"/>
                <a:gd name="f11" fmla="val 135"/>
                <a:gd name="f12" fmla="val 17489"/>
                <a:gd name="f13" fmla="val 225"/>
                <a:gd name="f14" fmla="val 17354"/>
                <a:gd name="f15" fmla="val 315"/>
                <a:gd name="f16" fmla="val 17219"/>
                <a:gd name="f17" fmla="val 405"/>
                <a:gd name="f18" fmla="val 17107"/>
                <a:gd name="f19" fmla="val 540"/>
                <a:gd name="f20" fmla="val 16860"/>
                <a:gd name="f21" fmla="val 810"/>
                <a:gd name="f22" fmla="val 16635"/>
                <a:gd name="f23" fmla="val 1124"/>
                <a:gd name="f24" fmla="val 16432"/>
                <a:gd name="f25" fmla="val 1506"/>
                <a:gd name="f26" fmla="val 16253"/>
                <a:gd name="f27" fmla="val 1889"/>
                <a:gd name="f28" fmla="val 16073"/>
                <a:gd name="f29" fmla="val 2316"/>
                <a:gd name="f30" fmla="val 15915"/>
                <a:gd name="f31" fmla="val 2788"/>
                <a:gd name="f32" fmla="val 15781"/>
                <a:gd name="f33" fmla="val 3260"/>
                <a:gd name="f34" fmla="val 15668"/>
                <a:gd name="f35" fmla="val 3754"/>
                <a:gd name="f36" fmla="val 15556"/>
                <a:gd name="f37" fmla="val 4249"/>
                <a:gd name="f38" fmla="val 15443"/>
                <a:gd name="f39" fmla="val 4743"/>
                <a:gd name="f40" fmla="val 15286"/>
                <a:gd name="f41" fmla="val 5755"/>
                <a:gd name="f42" fmla="val 15151"/>
                <a:gd name="f43" fmla="val 6722"/>
                <a:gd name="f44" fmla="val 15084"/>
                <a:gd name="f45" fmla="val 7598"/>
                <a:gd name="f46" fmla="val 15016"/>
                <a:gd name="f47" fmla="val 8363"/>
                <a:gd name="f48" fmla="val 14994"/>
                <a:gd name="f49" fmla="val 8947"/>
                <a:gd name="f50" fmla="val 14971"/>
                <a:gd name="f51" fmla="val 9464"/>
                <a:gd name="f52" fmla="val 14949"/>
                <a:gd name="f53" fmla="val 9262"/>
                <a:gd name="f54" fmla="val 14859"/>
                <a:gd name="f55" fmla="val 8745"/>
                <a:gd name="f56" fmla="val 14769"/>
                <a:gd name="f57" fmla="val 8385"/>
                <a:gd name="f58" fmla="val 14657"/>
                <a:gd name="f59" fmla="val 7958"/>
                <a:gd name="f60" fmla="val 14522"/>
                <a:gd name="f61" fmla="val 7486"/>
                <a:gd name="f62" fmla="val 14319"/>
                <a:gd name="f63" fmla="val 6991"/>
                <a:gd name="f64" fmla="val 14117"/>
                <a:gd name="f65" fmla="val 6474"/>
                <a:gd name="f66" fmla="val 13847"/>
                <a:gd name="f67" fmla="val 5935"/>
                <a:gd name="f68" fmla="val 13510"/>
                <a:gd name="f69" fmla="val 5395"/>
                <a:gd name="f70" fmla="val 13150"/>
                <a:gd name="f71" fmla="val 4856"/>
                <a:gd name="f72" fmla="val 12948"/>
                <a:gd name="f73" fmla="val 4609"/>
                <a:gd name="f74" fmla="val 12723"/>
                <a:gd name="f75" fmla="val 4361"/>
                <a:gd name="f76" fmla="val 12476"/>
                <a:gd name="f77" fmla="val 4092"/>
                <a:gd name="f78" fmla="val 12229"/>
                <a:gd name="f79" fmla="val 3867"/>
                <a:gd name="f80" fmla="val 11959"/>
                <a:gd name="f81" fmla="val 3620"/>
                <a:gd name="f82" fmla="val 11667"/>
                <a:gd name="f83" fmla="val 3417"/>
                <a:gd name="f84" fmla="val 11352"/>
                <a:gd name="f85" fmla="val 3192"/>
                <a:gd name="f86" fmla="val 11037"/>
                <a:gd name="f87" fmla="val 2990"/>
                <a:gd name="f88" fmla="val 10858"/>
                <a:gd name="f89" fmla="val 2923"/>
                <a:gd name="f90" fmla="val 10700"/>
                <a:gd name="f91" fmla="val 2833"/>
                <a:gd name="f92" fmla="val 10543"/>
                <a:gd name="f93" fmla="val 10386"/>
                <a:gd name="f94" fmla="val 2743"/>
                <a:gd name="f95" fmla="val 10228"/>
                <a:gd name="f96" fmla="val 2720"/>
                <a:gd name="f97" fmla="val 9913"/>
                <a:gd name="f98" fmla="val 9756"/>
                <a:gd name="f99" fmla="val 2810"/>
                <a:gd name="f100" fmla="val 9172"/>
                <a:gd name="f101" fmla="val 8902"/>
                <a:gd name="f102" fmla="val 3080"/>
                <a:gd name="f103" fmla="val 8632"/>
                <a:gd name="f104" fmla="val 3282"/>
                <a:gd name="f105" fmla="val 8362"/>
                <a:gd name="f106" fmla="val 3530"/>
                <a:gd name="f107" fmla="val 8115"/>
                <a:gd name="f108" fmla="val 3799"/>
                <a:gd name="f109" fmla="val 7868"/>
                <a:gd name="f110" fmla="val 4114"/>
                <a:gd name="f111" fmla="val 7621"/>
                <a:gd name="f112" fmla="val 4429"/>
                <a:gd name="f113" fmla="val 7396"/>
                <a:gd name="f114" fmla="val 4788"/>
                <a:gd name="f115" fmla="val 7194"/>
                <a:gd name="f116" fmla="val 5148"/>
                <a:gd name="f117" fmla="val 5530"/>
                <a:gd name="f118" fmla="val 6789"/>
                <a:gd name="f119" fmla="val 5912"/>
                <a:gd name="f120" fmla="val 6429"/>
                <a:gd name="f121" fmla="val 6699"/>
                <a:gd name="f122" fmla="val 6115"/>
                <a:gd name="f123" fmla="val 5845"/>
                <a:gd name="f124" fmla="val 8250"/>
                <a:gd name="f125" fmla="val 5620"/>
                <a:gd name="f126" fmla="val 8925"/>
                <a:gd name="f127" fmla="val 5305"/>
                <a:gd name="f128" fmla="val 9959"/>
                <a:gd name="f129" fmla="val 5193"/>
                <a:gd name="f130" fmla="val 10363"/>
                <a:gd name="f131" fmla="val 4946"/>
                <a:gd name="f132" fmla="val 10138"/>
                <a:gd name="f133" fmla="val 4698"/>
                <a:gd name="f134" fmla="val 4451"/>
                <a:gd name="f135" fmla="val 9846"/>
                <a:gd name="f136" fmla="val 4204"/>
                <a:gd name="f137" fmla="val 9801"/>
                <a:gd name="f138" fmla="val 3979"/>
                <a:gd name="f139" fmla="val 9779"/>
                <a:gd name="f140" fmla="val 3732"/>
                <a:gd name="f141" fmla="val 3507"/>
                <a:gd name="f142" fmla="val 9869"/>
                <a:gd name="f143" fmla="val 3035"/>
                <a:gd name="f144" fmla="val 10094"/>
                <a:gd name="f145" fmla="val 10251"/>
                <a:gd name="f146" fmla="val 2608"/>
                <a:gd name="f147" fmla="val 10453"/>
                <a:gd name="f148" fmla="val 2383"/>
                <a:gd name="f149" fmla="val 10678"/>
                <a:gd name="f150" fmla="val 2181"/>
                <a:gd name="f151" fmla="val 10903"/>
                <a:gd name="f152" fmla="val 1978"/>
                <a:gd name="f153" fmla="val 11150"/>
                <a:gd name="f154" fmla="val 1596"/>
                <a:gd name="f155" fmla="val 11712"/>
                <a:gd name="f156" fmla="val 1259"/>
                <a:gd name="f157" fmla="val 12274"/>
                <a:gd name="f158" fmla="val 944"/>
                <a:gd name="f159" fmla="val 12858"/>
                <a:gd name="f160" fmla="val 675"/>
                <a:gd name="f161" fmla="val 13420"/>
                <a:gd name="f162" fmla="val 450"/>
                <a:gd name="f163" fmla="val 13937"/>
                <a:gd name="f164" fmla="val 113"/>
                <a:gd name="f165" fmla="val 14724"/>
                <a:gd name="f166" fmla="val 36326"/>
                <a:gd name="f167" fmla="val 36169"/>
                <a:gd name="f168" fmla="val 14342"/>
                <a:gd name="f169" fmla="val 35877"/>
                <a:gd name="f170" fmla="val 13555"/>
                <a:gd name="f171" fmla="val 35674"/>
                <a:gd name="f172" fmla="val 13083"/>
                <a:gd name="f173" fmla="val 35450"/>
                <a:gd name="f174" fmla="val 12589"/>
                <a:gd name="f175" fmla="val 35180"/>
                <a:gd name="f176" fmla="val 12072"/>
                <a:gd name="f177" fmla="val 34888"/>
                <a:gd name="f178" fmla="val 11532"/>
                <a:gd name="f179" fmla="val 34550"/>
                <a:gd name="f180" fmla="val 10970"/>
                <a:gd name="f181" fmla="val 34191"/>
                <a:gd name="f182" fmla="val 10431"/>
                <a:gd name="f183" fmla="val 33786"/>
                <a:gd name="f184" fmla="val 9891"/>
                <a:gd name="f185" fmla="val 33337"/>
                <a:gd name="f186" fmla="val 9374"/>
                <a:gd name="f187" fmla="val 32842"/>
                <a:gd name="f188" fmla="val 32595"/>
                <a:gd name="f189" fmla="val 8677"/>
                <a:gd name="f190" fmla="val 32325"/>
                <a:gd name="f191" fmla="val 8453"/>
                <a:gd name="f192" fmla="val 31943"/>
                <a:gd name="f193" fmla="val 8183"/>
                <a:gd name="f194" fmla="val 31561"/>
                <a:gd name="f195" fmla="val 31179"/>
                <a:gd name="f196" fmla="val 7778"/>
                <a:gd name="f197" fmla="val 30796"/>
                <a:gd name="f198" fmla="val 7643"/>
                <a:gd name="f199" fmla="val 30392"/>
                <a:gd name="f200" fmla="val 7553"/>
                <a:gd name="f201" fmla="val 30010"/>
                <a:gd name="f202" fmla="val 7508"/>
                <a:gd name="f203" fmla="val 29628"/>
                <a:gd name="f204" fmla="val 29245"/>
                <a:gd name="f205" fmla="val 28863"/>
                <a:gd name="f206" fmla="val 28481"/>
                <a:gd name="f207" fmla="val 28099"/>
                <a:gd name="f208" fmla="val 7733"/>
                <a:gd name="f209" fmla="val 27739"/>
                <a:gd name="f210" fmla="val 27380"/>
                <a:gd name="f211" fmla="val 8003"/>
                <a:gd name="f212" fmla="val 27042"/>
                <a:gd name="f213" fmla="val 8160"/>
                <a:gd name="f214" fmla="val 26705"/>
                <a:gd name="f215" fmla="val 8340"/>
                <a:gd name="f216" fmla="val 26368"/>
                <a:gd name="f217" fmla="val 8520"/>
                <a:gd name="f218" fmla="val 25761"/>
                <a:gd name="f219" fmla="val 25199"/>
                <a:gd name="f220" fmla="val 9352"/>
                <a:gd name="f221" fmla="val 24705"/>
                <a:gd name="f222" fmla="val 24278"/>
                <a:gd name="f223" fmla="val 23940"/>
                <a:gd name="f224" fmla="val 10476"/>
                <a:gd name="f225" fmla="val 23671"/>
                <a:gd name="f226" fmla="val 10745"/>
                <a:gd name="f227" fmla="val 23468"/>
                <a:gd name="f228" fmla="val 10993"/>
                <a:gd name="f229" fmla="val 23491"/>
                <a:gd name="f230" fmla="val 23513"/>
                <a:gd name="f231" fmla="val 10318"/>
                <a:gd name="f232" fmla="val 23536"/>
                <a:gd name="f233" fmla="val 8610"/>
                <a:gd name="f234" fmla="val 23446"/>
                <a:gd name="f235" fmla="val 23333"/>
                <a:gd name="f236" fmla="val 7081"/>
                <a:gd name="f237" fmla="val 23176"/>
                <a:gd name="f238" fmla="val 6250"/>
                <a:gd name="f239" fmla="val 23064"/>
                <a:gd name="f240" fmla="val 5822"/>
                <a:gd name="f241" fmla="val 22951"/>
                <a:gd name="f242" fmla="val 22816"/>
                <a:gd name="f243" fmla="val 22659"/>
                <a:gd name="f244" fmla="val 4519"/>
                <a:gd name="f245" fmla="val 22479"/>
                <a:gd name="f246" fmla="val 22277"/>
                <a:gd name="f247" fmla="val 3664"/>
                <a:gd name="f248" fmla="val 22052"/>
                <a:gd name="f249" fmla="val 3237"/>
                <a:gd name="f250" fmla="val 21805"/>
                <a:gd name="f251" fmla="val 21535"/>
                <a:gd name="f252" fmla="val 2406"/>
                <a:gd name="f253" fmla="val 21243"/>
                <a:gd name="f254" fmla="val 2024"/>
                <a:gd name="f255" fmla="val 20928"/>
                <a:gd name="f256" fmla="val 1641"/>
                <a:gd name="f257" fmla="val 20569"/>
                <a:gd name="f258" fmla="val 1282"/>
                <a:gd name="f259" fmla="val 20186"/>
                <a:gd name="f260" fmla="val 922"/>
                <a:gd name="f261" fmla="val 19782"/>
                <a:gd name="f262" fmla="val 585"/>
                <a:gd name="f263" fmla="val 19579"/>
                <a:gd name="f264" fmla="val 19355"/>
                <a:gd name="f265" fmla="val 19175"/>
                <a:gd name="f266" fmla="val 203"/>
                <a:gd name="f267" fmla="val 18973"/>
                <a:gd name="f268" fmla="val 18793"/>
                <a:gd name="f269" fmla="val 18613"/>
                <a:gd name="f270" fmla="val 18433"/>
                <a:gd name="f271" fmla="*/ f0 1 36394"/>
                <a:gd name="f272" fmla="*/ f1 1 15039"/>
                <a:gd name="f273" fmla="val f2"/>
                <a:gd name="f274" fmla="val f3"/>
                <a:gd name="f275" fmla="val f4"/>
                <a:gd name="f276" fmla="+- f275 0 f273"/>
                <a:gd name="f277" fmla="+- f274 0 f273"/>
                <a:gd name="f278" fmla="*/ f277 1 36394"/>
                <a:gd name="f279" fmla="*/ f276 1 15039"/>
                <a:gd name="f280" fmla="*/ f273 1 f278"/>
                <a:gd name="f281" fmla="*/ f274 1 f278"/>
                <a:gd name="f282" fmla="*/ f273 1 f279"/>
                <a:gd name="f283" fmla="*/ f275 1 f279"/>
                <a:gd name="f284" fmla="*/ f280 f271 1"/>
                <a:gd name="f285" fmla="*/ f281 f271 1"/>
                <a:gd name="f286" fmla="*/ f283 f272 1"/>
                <a:gd name="f287" fmla="*/ f282 f272 1"/>
              </a:gdLst>
              <a:ahLst/>
              <a:cxnLst>
                <a:cxn ang="3cd4">
                  <a:pos x="hc" y="t"/>
                </a:cxn>
                <a:cxn ang="0">
                  <a:pos x="r" y="vc"/>
                </a:cxn>
                <a:cxn ang="cd4">
                  <a:pos x="hc" y="b"/>
                </a:cxn>
                <a:cxn ang="cd2">
                  <a:pos x="l" y="vc"/>
                </a:cxn>
              </a:cxnLst>
              <a:rect l="f284" t="f287" r="f285" b="f286"/>
              <a:pathLst>
                <a:path w="36394" h="1503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31"/>
                  </a:lnTo>
                  <a:lnTo>
                    <a:pt x="f93" y="f94"/>
                  </a:lnTo>
                  <a:lnTo>
                    <a:pt x="f95" y="f96"/>
                  </a:lnTo>
                  <a:lnTo>
                    <a:pt x="f97" y="f96"/>
                  </a:lnTo>
                  <a:lnTo>
                    <a:pt x="f98" y="f94"/>
                  </a:lnTo>
                  <a:lnTo>
                    <a:pt x="f51" y="f99"/>
                  </a:lnTo>
                  <a:lnTo>
                    <a:pt x="f100" y="f89"/>
                  </a:lnTo>
                  <a:lnTo>
                    <a:pt x="f101" y="f102"/>
                  </a:lnTo>
                  <a:lnTo>
                    <a:pt x="f103" y="f104"/>
                  </a:lnTo>
                  <a:lnTo>
                    <a:pt x="f105" y="f106"/>
                  </a:lnTo>
                  <a:lnTo>
                    <a:pt x="f107" y="f108"/>
                  </a:lnTo>
                  <a:lnTo>
                    <a:pt x="f109" y="f110"/>
                  </a:lnTo>
                  <a:lnTo>
                    <a:pt x="f111" y="f112"/>
                  </a:lnTo>
                  <a:lnTo>
                    <a:pt x="f113" y="f114"/>
                  </a:lnTo>
                  <a:lnTo>
                    <a:pt x="f115" y="f116"/>
                  </a:lnTo>
                  <a:lnTo>
                    <a:pt x="f63" y="f117"/>
                  </a:lnTo>
                  <a:lnTo>
                    <a:pt x="f118" y="f119"/>
                  </a:lnTo>
                  <a:lnTo>
                    <a:pt x="f120" y="f121"/>
                  </a:lnTo>
                  <a:lnTo>
                    <a:pt x="f122" y="f61"/>
                  </a:lnTo>
                  <a:lnTo>
                    <a:pt x="f123" y="f124"/>
                  </a:lnTo>
                  <a:lnTo>
                    <a:pt x="f125" y="f126"/>
                  </a:lnTo>
                  <a:lnTo>
                    <a:pt x="f127" y="f128"/>
                  </a:lnTo>
                  <a:lnTo>
                    <a:pt x="f129" y="f130"/>
                  </a:lnTo>
                  <a:lnTo>
                    <a:pt x="f131" y="f132"/>
                  </a:lnTo>
                  <a:lnTo>
                    <a:pt x="f133" y="f128"/>
                  </a:lnTo>
                  <a:lnTo>
                    <a:pt x="f134" y="f135"/>
                  </a:lnTo>
                  <a:lnTo>
                    <a:pt x="f136" y="f137"/>
                  </a:lnTo>
                  <a:lnTo>
                    <a:pt x="f138" y="f139"/>
                  </a:lnTo>
                  <a:lnTo>
                    <a:pt x="f140" y="f137"/>
                  </a:lnTo>
                  <a:lnTo>
                    <a:pt x="f141" y="f142"/>
                  </a:lnTo>
                  <a:lnTo>
                    <a:pt x="f33" y="f128"/>
                  </a:lnTo>
                  <a:lnTo>
                    <a:pt x="f143" y="f144"/>
                  </a:lnTo>
                  <a:lnTo>
                    <a:pt x="f99"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2" y="f4"/>
                  </a:lnTo>
                  <a:lnTo>
                    <a:pt x="f3" y="f4"/>
                  </a:lnTo>
                  <a:lnTo>
                    <a:pt x="f166" y="f54"/>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01"/>
                  </a:lnTo>
                  <a:lnTo>
                    <a:pt x="f188" y="f189"/>
                  </a:lnTo>
                  <a:lnTo>
                    <a:pt x="f190" y="f191"/>
                  </a:lnTo>
                  <a:lnTo>
                    <a:pt x="f192" y="f193"/>
                  </a:lnTo>
                  <a:lnTo>
                    <a:pt x="f194" y="f59"/>
                  </a:lnTo>
                  <a:lnTo>
                    <a:pt x="f195" y="f196"/>
                  </a:lnTo>
                  <a:lnTo>
                    <a:pt x="f197" y="f198"/>
                  </a:lnTo>
                  <a:lnTo>
                    <a:pt x="f199" y="f200"/>
                  </a:lnTo>
                  <a:lnTo>
                    <a:pt x="f201" y="f202"/>
                  </a:lnTo>
                  <a:lnTo>
                    <a:pt x="f203" y="f61"/>
                  </a:lnTo>
                  <a:lnTo>
                    <a:pt x="f204" y="f202"/>
                  </a:lnTo>
                  <a:lnTo>
                    <a:pt x="f205" y="f200"/>
                  </a:lnTo>
                  <a:lnTo>
                    <a:pt x="f206" y="f198"/>
                  </a:lnTo>
                  <a:lnTo>
                    <a:pt x="f207" y="f208"/>
                  </a:lnTo>
                  <a:lnTo>
                    <a:pt x="f209" y="f109"/>
                  </a:lnTo>
                  <a:lnTo>
                    <a:pt x="f210" y="f211"/>
                  </a:lnTo>
                  <a:lnTo>
                    <a:pt x="f212" y="f213"/>
                  </a:lnTo>
                  <a:lnTo>
                    <a:pt x="f214" y="f215"/>
                  </a:lnTo>
                  <a:lnTo>
                    <a:pt x="f216" y="f217"/>
                  </a:lnTo>
                  <a:lnTo>
                    <a:pt x="f218" y="f126"/>
                  </a:lnTo>
                  <a:lnTo>
                    <a:pt x="f219" y="f220"/>
                  </a:lnTo>
                  <a:lnTo>
                    <a:pt x="f221" y="f98"/>
                  </a:lnTo>
                  <a:lnTo>
                    <a:pt x="f222" y="f132"/>
                  </a:lnTo>
                  <a:lnTo>
                    <a:pt x="f223" y="f224"/>
                  </a:lnTo>
                  <a:lnTo>
                    <a:pt x="f225" y="f226"/>
                  </a:lnTo>
                  <a:lnTo>
                    <a:pt x="f227" y="f228"/>
                  </a:lnTo>
                  <a:lnTo>
                    <a:pt x="f229" y="f149"/>
                  </a:lnTo>
                  <a:lnTo>
                    <a:pt x="f230" y="f231"/>
                  </a:lnTo>
                  <a:lnTo>
                    <a:pt x="f232" y="f135"/>
                  </a:lnTo>
                  <a:lnTo>
                    <a:pt x="f230" y="f53"/>
                  </a:lnTo>
                  <a:lnTo>
                    <a:pt x="f229" y="f233"/>
                  </a:lnTo>
                  <a:lnTo>
                    <a:pt x="f234" y="f109"/>
                  </a:lnTo>
                  <a:lnTo>
                    <a:pt x="f235" y="f236"/>
                  </a:lnTo>
                  <a:lnTo>
                    <a:pt x="f237" y="f238"/>
                  </a:lnTo>
                  <a:lnTo>
                    <a:pt x="f239" y="f240"/>
                  </a:lnTo>
                  <a:lnTo>
                    <a:pt x="f241" y="f69"/>
                  </a:lnTo>
                  <a:lnTo>
                    <a:pt x="f242" y="f131"/>
                  </a:lnTo>
                  <a:lnTo>
                    <a:pt x="f243" y="f244"/>
                  </a:lnTo>
                  <a:lnTo>
                    <a:pt x="f245" y="f77"/>
                  </a:lnTo>
                  <a:lnTo>
                    <a:pt x="f246" y="f247"/>
                  </a:lnTo>
                  <a:lnTo>
                    <a:pt x="f248" y="f249"/>
                  </a:lnTo>
                  <a:lnTo>
                    <a:pt x="f250" y="f91"/>
                  </a:lnTo>
                  <a:lnTo>
                    <a:pt x="f251" y="f252"/>
                  </a:lnTo>
                  <a:lnTo>
                    <a:pt x="f253" y="f254"/>
                  </a:lnTo>
                  <a:lnTo>
                    <a:pt x="f255" y="f256"/>
                  </a:lnTo>
                  <a:lnTo>
                    <a:pt x="f257" y="f258"/>
                  </a:lnTo>
                  <a:lnTo>
                    <a:pt x="f259" y="f260"/>
                  </a:lnTo>
                  <a:lnTo>
                    <a:pt x="f261" y="f262"/>
                  </a:lnTo>
                  <a:lnTo>
                    <a:pt x="f263" y="f162"/>
                  </a:lnTo>
                  <a:lnTo>
                    <a:pt x="f264" y="f15"/>
                  </a:lnTo>
                  <a:lnTo>
                    <a:pt x="f265" y="f266"/>
                  </a:lnTo>
                  <a:lnTo>
                    <a:pt x="f267" y="f11"/>
                  </a:lnTo>
                  <a:lnTo>
                    <a:pt x="f268" y="f9"/>
                  </a:lnTo>
                  <a:lnTo>
                    <a:pt x="f269" y="f7"/>
                  </a:lnTo>
                  <a:lnTo>
                    <a:pt x="f270" y="f2"/>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 name="Google Shape;52;p15">
              <a:extLst>
                <a:ext uri="{FF2B5EF4-FFF2-40B4-BE49-F238E27FC236}">
                  <a16:creationId xmlns:a16="http://schemas.microsoft.com/office/drawing/2014/main" id="{C57DE6B8-E81B-BD18-2F45-00AF5497AAB9}"/>
                </a:ext>
              </a:extLst>
            </p:cNvPr>
            <p:cNvSpPr/>
            <p:nvPr/>
          </p:nvSpPr>
          <p:spPr>
            <a:xfrm>
              <a:off x="8852818" y="2437260"/>
              <a:ext cx="676418" cy="1971610"/>
            </a:xfrm>
            <a:custGeom>
              <a:avLst/>
              <a:gdLst>
                <a:gd name="f0" fmla="val 180"/>
                <a:gd name="f1" fmla="val w"/>
                <a:gd name="f2" fmla="val h"/>
                <a:gd name="f3" fmla="val 0"/>
                <a:gd name="f4" fmla="val 26931"/>
                <a:gd name="f5" fmla="val 78498"/>
                <a:gd name="f6" fmla="val 10790"/>
                <a:gd name="f7" fmla="val 1"/>
                <a:gd name="f8" fmla="val 10520"/>
                <a:gd name="f9" fmla="val 23"/>
                <a:gd name="f10" fmla="val 10026"/>
                <a:gd name="f11" fmla="val 113"/>
                <a:gd name="f12" fmla="val 9554"/>
                <a:gd name="f13" fmla="val 248"/>
                <a:gd name="f14" fmla="val 9082"/>
                <a:gd name="f15" fmla="val 405"/>
                <a:gd name="f16" fmla="val 8632"/>
                <a:gd name="f17" fmla="val 630"/>
                <a:gd name="f18" fmla="val 8205"/>
                <a:gd name="f19" fmla="val 900"/>
                <a:gd name="f20" fmla="val 7800"/>
                <a:gd name="f21" fmla="val 1192"/>
                <a:gd name="f22" fmla="val 7396"/>
                <a:gd name="f23" fmla="val 1529"/>
                <a:gd name="f24" fmla="val 7014"/>
                <a:gd name="f25" fmla="val 1911"/>
                <a:gd name="f26" fmla="val 6654"/>
                <a:gd name="f27" fmla="val 2293"/>
                <a:gd name="f28" fmla="val 6317"/>
                <a:gd name="f29" fmla="val 2720"/>
                <a:gd name="f30" fmla="val 5980"/>
                <a:gd name="f31" fmla="val 3170"/>
                <a:gd name="f32" fmla="val 5665"/>
                <a:gd name="f33" fmla="val 3642"/>
                <a:gd name="f34" fmla="val 5373"/>
                <a:gd name="f35" fmla="val 4137"/>
                <a:gd name="f36" fmla="val 5103"/>
                <a:gd name="f37" fmla="val 4631"/>
                <a:gd name="f38" fmla="val 4833"/>
                <a:gd name="f39" fmla="val 5148"/>
                <a:gd name="f40" fmla="val 4563"/>
                <a:gd name="f41" fmla="val 4339"/>
                <a:gd name="f42" fmla="val 6205"/>
                <a:gd name="f43" fmla="val 4114"/>
                <a:gd name="f44" fmla="val 6744"/>
                <a:gd name="f45" fmla="val 3687"/>
                <a:gd name="f46" fmla="val 7846"/>
                <a:gd name="f47" fmla="val 3327"/>
                <a:gd name="f48" fmla="val 8902"/>
                <a:gd name="f49" fmla="val 3012"/>
                <a:gd name="f50" fmla="val 9959"/>
                <a:gd name="f51" fmla="val 10925"/>
                <a:gd name="f52" fmla="val 2495"/>
                <a:gd name="f53" fmla="val 11847"/>
                <a:gd name="f54" fmla="val 2316"/>
                <a:gd name="f55" fmla="val 12634"/>
                <a:gd name="f56" fmla="val 14432"/>
                <a:gd name="f57" fmla="val 1574"/>
                <a:gd name="f58" fmla="val 16253"/>
                <a:gd name="f59" fmla="val 1259"/>
                <a:gd name="f60" fmla="val 18074"/>
                <a:gd name="f61" fmla="val 989"/>
                <a:gd name="f62" fmla="val 19917"/>
                <a:gd name="f63" fmla="val 765"/>
                <a:gd name="f64" fmla="val 21760"/>
                <a:gd name="f65" fmla="val 562"/>
                <a:gd name="f66" fmla="val 23626"/>
                <a:gd name="f67" fmla="val 25492"/>
                <a:gd name="f68" fmla="val 270"/>
                <a:gd name="f69" fmla="val 27380"/>
                <a:gd name="f70" fmla="val 29246"/>
                <a:gd name="f71" fmla="val 90"/>
                <a:gd name="f72" fmla="val 31134"/>
                <a:gd name="f73" fmla="val 45"/>
                <a:gd name="f74" fmla="val 33000"/>
                <a:gd name="f75" fmla="val 34888"/>
                <a:gd name="f76" fmla="val 36754"/>
                <a:gd name="f77" fmla="val 38597"/>
                <a:gd name="f78" fmla="val 40440"/>
                <a:gd name="f79" fmla="val 42261"/>
                <a:gd name="f80" fmla="val 158"/>
                <a:gd name="f81" fmla="val 44262"/>
                <a:gd name="f82" fmla="val 292"/>
                <a:gd name="f83" fmla="val 46262"/>
                <a:gd name="f84" fmla="val 450"/>
                <a:gd name="f85" fmla="val 48241"/>
                <a:gd name="f86" fmla="val 652"/>
                <a:gd name="f87" fmla="val 50241"/>
                <a:gd name="f88" fmla="val 877"/>
                <a:gd name="f89" fmla="val 52219"/>
                <a:gd name="f90" fmla="val 1147"/>
                <a:gd name="f91" fmla="val 54198"/>
                <a:gd name="f92" fmla="val 1416"/>
                <a:gd name="f93" fmla="val 56176"/>
                <a:gd name="f94" fmla="val 1731"/>
                <a:gd name="f95" fmla="val 58154"/>
                <a:gd name="f96" fmla="val 61930"/>
                <a:gd name="f97" fmla="val 2608"/>
                <a:gd name="f98" fmla="val 63819"/>
                <a:gd name="f99" fmla="val 2945"/>
                <a:gd name="f100" fmla="val 65729"/>
                <a:gd name="f101" fmla="val 3282"/>
                <a:gd name="f102" fmla="val 67618"/>
                <a:gd name="f103" fmla="val 69483"/>
                <a:gd name="f104" fmla="val 3912"/>
                <a:gd name="f105" fmla="val 70405"/>
                <a:gd name="f106" fmla="val 4136"/>
                <a:gd name="f107" fmla="val 71349"/>
                <a:gd name="f108" fmla="val 4384"/>
                <a:gd name="f109" fmla="val 72271"/>
                <a:gd name="f110" fmla="val 4653"/>
                <a:gd name="f111" fmla="val 73192"/>
                <a:gd name="f112" fmla="val 4811"/>
                <a:gd name="f113" fmla="val 73664"/>
                <a:gd name="f114" fmla="val 4968"/>
                <a:gd name="f115" fmla="val 74137"/>
                <a:gd name="f116" fmla="val 5305"/>
                <a:gd name="f117" fmla="val 75036"/>
                <a:gd name="f118" fmla="val 5687"/>
                <a:gd name="f119" fmla="val 75845"/>
                <a:gd name="f120" fmla="val 6047"/>
                <a:gd name="f121" fmla="val 76564"/>
                <a:gd name="f122" fmla="val 6429"/>
                <a:gd name="f123" fmla="val 77194"/>
                <a:gd name="f124" fmla="val 6609"/>
                <a:gd name="f125" fmla="val 77463"/>
                <a:gd name="f126" fmla="val 6789"/>
                <a:gd name="f127" fmla="val 77688"/>
                <a:gd name="f128" fmla="val 6969"/>
                <a:gd name="f129" fmla="val 77891"/>
                <a:gd name="f130" fmla="val 7126"/>
                <a:gd name="f131" fmla="val 78070"/>
                <a:gd name="f132" fmla="val 7283"/>
                <a:gd name="f133" fmla="val 78183"/>
                <a:gd name="f134" fmla="val 7418"/>
                <a:gd name="f135" fmla="val 78295"/>
                <a:gd name="f136" fmla="val 7531"/>
                <a:gd name="f137" fmla="val 78340"/>
                <a:gd name="f138" fmla="val 7666"/>
                <a:gd name="f139" fmla="val 78385"/>
                <a:gd name="f140" fmla="val 8025"/>
                <a:gd name="f141" fmla="val 78453"/>
                <a:gd name="f142" fmla="val 8452"/>
                <a:gd name="f143" fmla="val 78497"/>
                <a:gd name="f144" fmla="val 8969"/>
                <a:gd name="f145" fmla="val 78475"/>
                <a:gd name="f146" fmla="val 10183"/>
                <a:gd name="f147" fmla="val 78408"/>
                <a:gd name="f148" fmla="val 10880"/>
                <a:gd name="f149" fmla="val 11644"/>
                <a:gd name="f150" fmla="val 78228"/>
                <a:gd name="f151" fmla="val 12431"/>
                <a:gd name="f152" fmla="val 13240"/>
                <a:gd name="f153" fmla="val 77913"/>
                <a:gd name="f154" fmla="val 14117"/>
                <a:gd name="f155" fmla="val 77711"/>
                <a:gd name="f156" fmla="val 14994"/>
                <a:gd name="f157" fmla="val 77508"/>
                <a:gd name="f158" fmla="val 15870"/>
                <a:gd name="f159" fmla="val 77261"/>
                <a:gd name="f160" fmla="val 16792"/>
                <a:gd name="f161" fmla="val 77014"/>
                <a:gd name="f162" fmla="val 17691"/>
                <a:gd name="f163" fmla="val 76722"/>
                <a:gd name="f164" fmla="val 18590"/>
                <a:gd name="f165" fmla="val 76429"/>
                <a:gd name="f166" fmla="val 19467"/>
                <a:gd name="f167" fmla="val 76092"/>
                <a:gd name="f168" fmla="val 20344"/>
                <a:gd name="f169" fmla="val 75755"/>
                <a:gd name="f170" fmla="val 21198"/>
                <a:gd name="f171" fmla="val 75418"/>
                <a:gd name="f172" fmla="val 22007"/>
                <a:gd name="f173" fmla="val 22771"/>
                <a:gd name="f174" fmla="val 74654"/>
                <a:gd name="f175" fmla="val 23513"/>
                <a:gd name="f176" fmla="val 74249"/>
                <a:gd name="f177" fmla="val 24188"/>
                <a:gd name="f178" fmla="val 73844"/>
                <a:gd name="f179" fmla="val 24817"/>
                <a:gd name="f180" fmla="val 73417"/>
                <a:gd name="f181" fmla="val 25357"/>
                <a:gd name="f182" fmla="val 72990"/>
                <a:gd name="f183" fmla="val 25604"/>
                <a:gd name="f184" fmla="val 72765"/>
                <a:gd name="f185" fmla="val 25851"/>
                <a:gd name="f186" fmla="val 72541"/>
                <a:gd name="f187" fmla="val 26053"/>
                <a:gd name="f188" fmla="val 72316"/>
                <a:gd name="f189" fmla="val 26256"/>
                <a:gd name="f190" fmla="val 72091"/>
                <a:gd name="f191" fmla="val 26413"/>
                <a:gd name="f192" fmla="val 71866"/>
                <a:gd name="f193" fmla="val 26570"/>
                <a:gd name="f194" fmla="val 71641"/>
                <a:gd name="f195" fmla="val 26683"/>
                <a:gd name="f196" fmla="val 71417"/>
                <a:gd name="f197" fmla="val 26795"/>
                <a:gd name="f198" fmla="val 71169"/>
                <a:gd name="f199" fmla="val 26863"/>
                <a:gd name="f200" fmla="val 70945"/>
                <a:gd name="f201" fmla="val 26908"/>
                <a:gd name="f202" fmla="val 70697"/>
                <a:gd name="f203" fmla="val 26930"/>
                <a:gd name="f204" fmla="val 70472"/>
                <a:gd name="f205" fmla="val 70225"/>
                <a:gd name="f206" fmla="val 69978"/>
                <a:gd name="f207" fmla="val 26840"/>
                <a:gd name="f208" fmla="val 69753"/>
                <a:gd name="f209" fmla="val 26323"/>
                <a:gd name="f210" fmla="val 68090"/>
                <a:gd name="f211" fmla="val 25874"/>
                <a:gd name="f212" fmla="val 66449"/>
                <a:gd name="f213" fmla="val 25446"/>
                <a:gd name="f214" fmla="val 64785"/>
                <a:gd name="f215" fmla="val 25064"/>
                <a:gd name="f216" fmla="val 63144"/>
                <a:gd name="f217" fmla="val 24705"/>
                <a:gd name="f218" fmla="val 61481"/>
                <a:gd name="f219" fmla="val 24412"/>
                <a:gd name="f220" fmla="val 59840"/>
                <a:gd name="f221" fmla="val 24143"/>
                <a:gd name="f222" fmla="val 58176"/>
                <a:gd name="f223" fmla="val 23895"/>
                <a:gd name="f224" fmla="val 56513"/>
                <a:gd name="f225" fmla="val 23693"/>
                <a:gd name="f226" fmla="val 54849"/>
                <a:gd name="f227" fmla="val 53186"/>
                <a:gd name="f228" fmla="val 23378"/>
                <a:gd name="f229" fmla="val 51500"/>
                <a:gd name="f230" fmla="val 23244"/>
                <a:gd name="f231" fmla="val 49814"/>
                <a:gd name="f232" fmla="val 23154"/>
                <a:gd name="f233" fmla="val 48128"/>
                <a:gd name="f234" fmla="val 23086"/>
                <a:gd name="f235" fmla="val 46420"/>
                <a:gd name="f236" fmla="val 23041"/>
                <a:gd name="f237" fmla="val 44711"/>
                <a:gd name="f238" fmla="val 23019"/>
                <a:gd name="f239" fmla="val 42981"/>
                <a:gd name="f240" fmla="val 22996"/>
                <a:gd name="f241" fmla="val 41991"/>
                <a:gd name="f242" fmla="val 22951"/>
                <a:gd name="f243" fmla="val 40710"/>
                <a:gd name="f244" fmla="val 22749"/>
                <a:gd name="f245" fmla="val 37518"/>
                <a:gd name="f246" fmla="val 22479"/>
                <a:gd name="f247" fmla="val 33697"/>
                <a:gd name="f248" fmla="val 22142"/>
                <a:gd name="f249" fmla="val 29561"/>
                <a:gd name="f250" fmla="val 21782"/>
                <a:gd name="f251" fmla="val 25447"/>
                <a:gd name="f252" fmla="val 21400"/>
                <a:gd name="f253" fmla="val 21648"/>
                <a:gd name="f254" fmla="val 21063"/>
                <a:gd name="f255" fmla="val 18456"/>
                <a:gd name="f256" fmla="val 20928"/>
                <a:gd name="f257" fmla="val 17219"/>
                <a:gd name="f258" fmla="val 20793"/>
                <a:gd name="f259" fmla="val 16230"/>
                <a:gd name="f260" fmla="val 20636"/>
                <a:gd name="f261" fmla="val 15151"/>
                <a:gd name="f262" fmla="val 20434"/>
                <a:gd name="f263" fmla="val 14005"/>
                <a:gd name="f264" fmla="val 20209"/>
                <a:gd name="f265" fmla="val 12769"/>
                <a:gd name="f266" fmla="val 19939"/>
                <a:gd name="f267" fmla="val 11487"/>
                <a:gd name="f268" fmla="val 19624"/>
                <a:gd name="f269" fmla="val 10184"/>
                <a:gd name="f270" fmla="val 19445"/>
                <a:gd name="f271" fmla="val 9509"/>
                <a:gd name="f272" fmla="val 19265"/>
                <a:gd name="f273" fmla="val 8857"/>
                <a:gd name="f274" fmla="val 19062"/>
                <a:gd name="f275" fmla="val 18838"/>
                <a:gd name="f276" fmla="val 7553"/>
                <a:gd name="f277" fmla="val 18613"/>
                <a:gd name="f278" fmla="val 6924"/>
                <a:gd name="f279" fmla="val 18366"/>
                <a:gd name="f280" fmla="val 6295"/>
                <a:gd name="f281" fmla="val 18096"/>
                <a:gd name="f282" fmla="val 5688"/>
                <a:gd name="f283" fmla="val 17804"/>
                <a:gd name="f284" fmla="val 17511"/>
                <a:gd name="f285" fmla="val 4519"/>
                <a:gd name="f286" fmla="val 17197"/>
                <a:gd name="f287" fmla="val 3979"/>
                <a:gd name="f288" fmla="val 16860"/>
                <a:gd name="f289" fmla="val 3440"/>
                <a:gd name="f290" fmla="val 16500"/>
                <a:gd name="f291" fmla="val 16095"/>
                <a:gd name="f292" fmla="val 2473"/>
                <a:gd name="f293" fmla="val 15691"/>
                <a:gd name="f294" fmla="val 2046"/>
                <a:gd name="f295" fmla="val 15264"/>
                <a:gd name="f296" fmla="val 1641"/>
                <a:gd name="f297" fmla="val 14814"/>
                <a:gd name="f298" fmla="val 14342"/>
                <a:gd name="f299" fmla="val 945"/>
                <a:gd name="f300" fmla="val 13847"/>
                <a:gd name="f301" fmla="val 13330"/>
                <a:gd name="f302" fmla="val 428"/>
                <a:gd name="f303" fmla="val 13061"/>
                <a:gd name="f304" fmla="val 315"/>
                <a:gd name="f305" fmla="val 12768"/>
                <a:gd name="f306" fmla="val 225"/>
                <a:gd name="f307" fmla="val 12499"/>
                <a:gd name="f308" fmla="val 12206"/>
                <a:gd name="f309" fmla="val 11892"/>
                <a:gd name="f310" fmla="val 11599"/>
                <a:gd name="f311" fmla="val 11330"/>
                <a:gd name="f312" fmla="*/ f1 1 26931"/>
                <a:gd name="f313" fmla="*/ f2 1 78498"/>
                <a:gd name="f314" fmla="val f3"/>
                <a:gd name="f315" fmla="val f4"/>
                <a:gd name="f316" fmla="val f5"/>
                <a:gd name="f317" fmla="+- f316 0 f314"/>
                <a:gd name="f318" fmla="+- f315 0 f314"/>
                <a:gd name="f319" fmla="*/ f318 1 26931"/>
                <a:gd name="f320" fmla="*/ f317 1 78498"/>
                <a:gd name="f321" fmla="*/ f314 1 f319"/>
                <a:gd name="f322" fmla="*/ f315 1 f319"/>
                <a:gd name="f323" fmla="*/ f314 1 f320"/>
                <a:gd name="f324" fmla="*/ f316 1 f320"/>
                <a:gd name="f325" fmla="*/ f321 f312 1"/>
                <a:gd name="f326" fmla="*/ f322 f312 1"/>
                <a:gd name="f327" fmla="*/ f324 f313 1"/>
                <a:gd name="f328" fmla="*/ f323 f313 1"/>
              </a:gdLst>
              <a:ahLst/>
              <a:cxnLst>
                <a:cxn ang="3cd4">
                  <a:pos x="hc" y="t"/>
                </a:cxn>
                <a:cxn ang="0">
                  <a:pos x="r" y="vc"/>
                </a:cxn>
                <a:cxn ang="cd4">
                  <a:pos x="hc" y="b"/>
                </a:cxn>
                <a:cxn ang="cd2">
                  <a:pos x="l" y="vc"/>
                </a:cxn>
              </a:cxnLst>
              <a:rect l="f325" t="f328" r="f326" b="f327"/>
              <a:pathLst>
                <a:path w="26931" h="7849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2"/>
                  </a:lnTo>
                  <a:lnTo>
                    <a:pt x="f41" y="f42"/>
                  </a:lnTo>
                  <a:lnTo>
                    <a:pt x="f43" y="f44"/>
                  </a:lnTo>
                  <a:lnTo>
                    <a:pt x="f45" y="f46"/>
                  </a:lnTo>
                  <a:lnTo>
                    <a:pt x="f47" y="f48"/>
                  </a:lnTo>
                  <a:lnTo>
                    <a:pt x="f49" y="f50"/>
                  </a:lnTo>
                  <a:lnTo>
                    <a:pt x="f29" y="f51"/>
                  </a:lnTo>
                  <a:lnTo>
                    <a:pt x="f52" y="f53"/>
                  </a:lnTo>
                  <a:lnTo>
                    <a:pt x="f54" y="f55"/>
                  </a:lnTo>
                  <a:lnTo>
                    <a:pt x="f25" y="f56"/>
                  </a:lnTo>
                  <a:lnTo>
                    <a:pt x="f57" y="f58"/>
                  </a:lnTo>
                  <a:lnTo>
                    <a:pt x="f59" y="f60"/>
                  </a:lnTo>
                  <a:lnTo>
                    <a:pt x="f61" y="f62"/>
                  </a:lnTo>
                  <a:lnTo>
                    <a:pt x="f63" y="f64"/>
                  </a:lnTo>
                  <a:lnTo>
                    <a:pt x="f65" y="f66"/>
                  </a:lnTo>
                  <a:lnTo>
                    <a:pt x="f15" y="f67"/>
                  </a:lnTo>
                  <a:lnTo>
                    <a:pt x="f68" y="f69"/>
                  </a:lnTo>
                  <a:lnTo>
                    <a:pt x="f0" y="f70"/>
                  </a:lnTo>
                  <a:lnTo>
                    <a:pt x="f71" y="f72"/>
                  </a:lnTo>
                  <a:lnTo>
                    <a:pt x="f73" y="f74"/>
                  </a:lnTo>
                  <a:lnTo>
                    <a:pt x="f9" y="f75"/>
                  </a:lnTo>
                  <a:lnTo>
                    <a:pt x="f3" y="f76"/>
                  </a:lnTo>
                  <a:lnTo>
                    <a:pt x="f9" y="f77"/>
                  </a:lnTo>
                  <a:lnTo>
                    <a:pt x="f73" y="f78"/>
                  </a:lnTo>
                  <a:lnTo>
                    <a:pt x="f71" y="f79"/>
                  </a:lnTo>
                  <a:lnTo>
                    <a:pt x="f80" y="f81"/>
                  </a:lnTo>
                  <a:lnTo>
                    <a:pt x="f82" y="f83"/>
                  </a:lnTo>
                  <a:lnTo>
                    <a:pt x="f84" y="f85"/>
                  </a:lnTo>
                  <a:lnTo>
                    <a:pt x="f86" y="f87"/>
                  </a:lnTo>
                  <a:lnTo>
                    <a:pt x="f88" y="f89"/>
                  </a:lnTo>
                  <a:lnTo>
                    <a:pt x="f90" y="f91"/>
                  </a:lnTo>
                  <a:lnTo>
                    <a:pt x="f92" y="f93"/>
                  </a:lnTo>
                  <a:lnTo>
                    <a:pt x="f94" y="f95"/>
                  </a:lnTo>
                  <a:lnTo>
                    <a:pt x="f54" y="f96"/>
                  </a:lnTo>
                  <a:lnTo>
                    <a:pt x="f97" y="f98"/>
                  </a:lnTo>
                  <a:lnTo>
                    <a:pt x="f99" y="f100"/>
                  </a:lnTo>
                  <a:lnTo>
                    <a:pt x="f101" y="f102"/>
                  </a:lnTo>
                  <a:lnTo>
                    <a:pt x="f45"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2" y="f145"/>
                  </a:lnTo>
                  <a:lnTo>
                    <a:pt x="f146" y="f147"/>
                  </a:lnTo>
                  <a:lnTo>
                    <a:pt x="f148" y="f137"/>
                  </a:lnTo>
                  <a:lnTo>
                    <a:pt x="f149" y="f150"/>
                  </a:lnTo>
                  <a:lnTo>
                    <a:pt x="f151" y="f13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7"/>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3" y="f205"/>
                  </a:lnTo>
                  <a:lnTo>
                    <a:pt x="f201"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175"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18"/>
                  </a:lnTo>
                  <a:lnTo>
                    <a:pt x="f275" y="f276"/>
                  </a:lnTo>
                  <a:lnTo>
                    <a:pt x="f277" y="f278"/>
                  </a:lnTo>
                  <a:lnTo>
                    <a:pt x="f279" y="f280"/>
                  </a:lnTo>
                  <a:lnTo>
                    <a:pt x="f281" y="f282"/>
                  </a:lnTo>
                  <a:lnTo>
                    <a:pt x="f283" y="f36"/>
                  </a:lnTo>
                  <a:lnTo>
                    <a:pt x="f284" y="f285"/>
                  </a:lnTo>
                  <a:lnTo>
                    <a:pt x="f286" y="f287"/>
                  </a:lnTo>
                  <a:lnTo>
                    <a:pt x="f288" y="f289"/>
                  </a:lnTo>
                  <a:lnTo>
                    <a:pt x="f290" y="f99"/>
                  </a:lnTo>
                  <a:lnTo>
                    <a:pt x="f291" y="f292"/>
                  </a:lnTo>
                  <a:lnTo>
                    <a:pt x="f293" y="f294"/>
                  </a:lnTo>
                  <a:lnTo>
                    <a:pt x="f295" y="f296"/>
                  </a:lnTo>
                  <a:lnTo>
                    <a:pt x="f297" y="f59"/>
                  </a:lnTo>
                  <a:lnTo>
                    <a:pt x="f298" y="f299"/>
                  </a:lnTo>
                  <a:lnTo>
                    <a:pt x="f300" y="f86"/>
                  </a:lnTo>
                  <a:lnTo>
                    <a:pt x="f301" y="f302"/>
                  </a:lnTo>
                  <a:lnTo>
                    <a:pt x="f303" y="f304"/>
                  </a:lnTo>
                  <a:lnTo>
                    <a:pt x="f305" y="f306"/>
                  </a:lnTo>
                  <a:lnTo>
                    <a:pt x="f307" y="f80"/>
                  </a:lnTo>
                  <a:lnTo>
                    <a:pt x="f308" y="f71"/>
                  </a:lnTo>
                  <a:lnTo>
                    <a:pt x="f309" y="f73"/>
                  </a:lnTo>
                  <a:lnTo>
                    <a:pt x="f310" y="f9"/>
                  </a:lnTo>
                  <a:lnTo>
                    <a:pt x="f311" y="f7"/>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 name="Google Shape;53;p15">
              <a:extLst>
                <a:ext uri="{FF2B5EF4-FFF2-40B4-BE49-F238E27FC236}">
                  <a16:creationId xmlns:a16="http://schemas.microsoft.com/office/drawing/2014/main" id="{C91ED2B4-76ED-5D14-D385-EFEA4CCB23CD}"/>
                </a:ext>
              </a:extLst>
            </p:cNvPr>
            <p:cNvSpPr/>
            <p:nvPr/>
          </p:nvSpPr>
          <p:spPr>
            <a:xfrm>
              <a:off x="9087133" y="2437260"/>
              <a:ext cx="134956" cy="1955810"/>
            </a:xfrm>
            <a:custGeom>
              <a:avLst/>
              <a:gdLst>
                <a:gd name="f0" fmla="val 180"/>
                <a:gd name="f1" fmla="val w"/>
                <a:gd name="f2" fmla="val h"/>
                <a:gd name="f3" fmla="val 0"/>
                <a:gd name="f4" fmla="val 5373"/>
                <a:gd name="f5" fmla="val 77869"/>
                <a:gd name="f6" fmla="val 1439"/>
                <a:gd name="f7" fmla="val 1"/>
                <a:gd name="f8" fmla="val 1169"/>
                <a:gd name="f9" fmla="val 23"/>
                <a:gd name="f10" fmla="val 1012"/>
                <a:gd name="f11" fmla="val 1237"/>
                <a:gd name="f12" fmla="val 854"/>
                <a:gd name="f13" fmla="val 2451"/>
                <a:gd name="f14" fmla="val 674"/>
                <a:gd name="f15" fmla="val 3665"/>
                <a:gd name="f16" fmla="val 540"/>
                <a:gd name="f17" fmla="val 4878"/>
                <a:gd name="f18" fmla="val 405"/>
                <a:gd name="f19" fmla="val 6205"/>
                <a:gd name="f20" fmla="val 315"/>
                <a:gd name="f21" fmla="val 7531"/>
                <a:gd name="f22" fmla="val 225"/>
                <a:gd name="f23" fmla="val 8880"/>
                <a:gd name="f24" fmla="val 10206"/>
                <a:gd name="f25" fmla="val 135"/>
                <a:gd name="f26" fmla="val 12859"/>
                <a:gd name="f27" fmla="val 90"/>
                <a:gd name="f28" fmla="val 15534"/>
                <a:gd name="f29" fmla="val 45"/>
                <a:gd name="f30" fmla="val 18456"/>
                <a:gd name="f31" fmla="val 21401"/>
                <a:gd name="f32" fmla="val 24345"/>
                <a:gd name="f33" fmla="val 27290"/>
                <a:gd name="f34" fmla="val 30212"/>
                <a:gd name="f35" fmla="val 157"/>
                <a:gd name="f36" fmla="val 33157"/>
                <a:gd name="f37" fmla="val 247"/>
                <a:gd name="f38" fmla="val 36102"/>
                <a:gd name="f39" fmla="val 382"/>
                <a:gd name="f40" fmla="val 39024"/>
                <a:gd name="f41" fmla="val 45206"/>
                <a:gd name="f42" fmla="val 48286"/>
                <a:gd name="f43" fmla="val 1057"/>
                <a:gd name="f44" fmla="val 51388"/>
                <a:gd name="f45" fmla="val 1259"/>
                <a:gd name="f46" fmla="val 54467"/>
                <a:gd name="f47" fmla="val 1506"/>
                <a:gd name="f48" fmla="val 57547"/>
                <a:gd name="f49" fmla="val 1798"/>
                <a:gd name="f50" fmla="val 60627"/>
                <a:gd name="f51" fmla="val 2113"/>
                <a:gd name="f52" fmla="val 63706"/>
                <a:gd name="f53" fmla="val 2315"/>
                <a:gd name="f54" fmla="val 65482"/>
                <a:gd name="f55" fmla="val 2540"/>
                <a:gd name="f56" fmla="val 67258"/>
                <a:gd name="f57" fmla="val 2810"/>
                <a:gd name="f58" fmla="val 69011"/>
                <a:gd name="f59" fmla="val 3057"/>
                <a:gd name="f60" fmla="val 70787"/>
                <a:gd name="f61" fmla="val 3619"/>
                <a:gd name="f62" fmla="val 74316"/>
                <a:gd name="f63" fmla="val 4159"/>
                <a:gd name="f64" fmla="val 77868"/>
                <a:gd name="f65" fmla="val 77576"/>
                <a:gd name="f66" fmla="val 4788"/>
                <a:gd name="f67" fmla="val 73957"/>
                <a:gd name="f68" fmla="val 4226"/>
                <a:gd name="f69" fmla="val 70338"/>
                <a:gd name="f70" fmla="val 3979"/>
                <a:gd name="f71" fmla="val 68539"/>
                <a:gd name="f72" fmla="val 3732"/>
                <a:gd name="f73" fmla="val 66718"/>
                <a:gd name="f74" fmla="val 3484"/>
                <a:gd name="f75" fmla="val 64898"/>
                <a:gd name="f76" fmla="val 3282"/>
                <a:gd name="f77" fmla="val 63077"/>
                <a:gd name="f78" fmla="val 2990"/>
                <a:gd name="f79" fmla="val 60087"/>
                <a:gd name="f80" fmla="val 2720"/>
                <a:gd name="f81" fmla="val 57075"/>
                <a:gd name="f82" fmla="val 2495"/>
                <a:gd name="f83" fmla="val 54085"/>
                <a:gd name="f84" fmla="val 2270"/>
                <a:gd name="f85" fmla="val 51073"/>
                <a:gd name="f86" fmla="val 2091"/>
                <a:gd name="f87" fmla="val 48061"/>
                <a:gd name="f88" fmla="val 1911"/>
                <a:gd name="f89" fmla="val 45049"/>
                <a:gd name="f90" fmla="val 1619"/>
                <a:gd name="f91" fmla="val 1484"/>
                <a:gd name="f92" fmla="val 36012"/>
                <a:gd name="f93" fmla="val 1394"/>
                <a:gd name="f94" fmla="val 33000"/>
                <a:gd name="f95" fmla="val 1304"/>
                <a:gd name="f96" fmla="val 29988"/>
                <a:gd name="f97" fmla="val 26975"/>
                <a:gd name="f98" fmla="val 1236"/>
                <a:gd name="f99" fmla="val 23963"/>
                <a:gd name="f100" fmla="val 20951"/>
                <a:gd name="f101" fmla="val 1281"/>
                <a:gd name="f102" fmla="val 17939"/>
                <a:gd name="f103" fmla="val 1326"/>
                <a:gd name="f104" fmla="val 14927"/>
                <a:gd name="f105" fmla="val 11982"/>
                <a:gd name="f106" fmla="val 10498"/>
                <a:gd name="f107" fmla="val 9037"/>
                <a:gd name="f108" fmla="val 1574"/>
                <a:gd name="f109" fmla="val 7553"/>
                <a:gd name="f110" fmla="val 1686"/>
                <a:gd name="f111" fmla="val 6092"/>
                <a:gd name="f112" fmla="val 1821"/>
                <a:gd name="f113" fmla="val 4631"/>
                <a:gd name="f114" fmla="val 2001"/>
                <a:gd name="f115" fmla="val 3148"/>
                <a:gd name="f116" fmla="val 2225"/>
                <a:gd name="f117" fmla="val 1597"/>
                <a:gd name="f118" fmla="val 2428"/>
                <a:gd name="f119" fmla="val 1978"/>
                <a:gd name="f120" fmla="*/ f1 1 5373"/>
                <a:gd name="f121" fmla="*/ f2 1 77869"/>
                <a:gd name="f122" fmla="val f3"/>
                <a:gd name="f123" fmla="val f4"/>
                <a:gd name="f124" fmla="val f5"/>
                <a:gd name="f125" fmla="+- f124 0 f122"/>
                <a:gd name="f126" fmla="+- f123 0 f122"/>
                <a:gd name="f127" fmla="*/ f126 1 5373"/>
                <a:gd name="f128" fmla="*/ f125 1 77869"/>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5373" h="77869">
                  <a:moveTo>
                    <a:pt x="f6" y="f7"/>
                  </a:moveTo>
                  <a:lnTo>
                    <a:pt x="f8" y="f9"/>
                  </a:lnTo>
                  <a:lnTo>
                    <a:pt x="f10" y="f11"/>
                  </a:lnTo>
                  <a:lnTo>
                    <a:pt x="f12" y="f13"/>
                  </a:lnTo>
                  <a:lnTo>
                    <a:pt x="f14" y="f15"/>
                  </a:lnTo>
                  <a:lnTo>
                    <a:pt x="f16" y="f17"/>
                  </a:lnTo>
                  <a:lnTo>
                    <a:pt x="f18" y="f19"/>
                  </a:lnTo>
                  <a:lnTo>
                    <a:pt x="f20" y="f21"/>
                  </a:lnTo>
                  <a:lnTo>
                    <a:pt x="f22" y="f23"/>
                  </a:lnTo>
                  <a:lnTo>
                    <a:pt x="f0" y="f24"/>
                  </a:lnTo>
                  <a:lnTo>
                    <a:pt x="f25" y="f26"/>
                  </a:lnTo>
                  <a:lnTo>
                    <a:pt x="f27" y="f28"/>
                  </a:lnTo>
                  <a:lnTo>
                    <a:pt x="f29" y="f30"/>
                  </a:lnTo>
                  <a:lnTo>
                    <a:pt x="f9" y="f31"/>
                  </a:lnTo>
                  <a:lnTo>
                    <a:pt x="f3" y="f32"/>
                  </a:lnTo>
                  <a:lnTo>
                    <a:pt x="f9" y="f33"/>
                  </a:lnTo>
                  <a:lnTo>
                    <a:pt x="f27" y="f34"/>
                  </a:lnTo>
                  <a:lnTo>
                    <a:pt x="f35" y="f36"/>
                  </a:lnTo>
                  <a:lnTo>
                    <a:pt x="f37" y="f38"/>
                  </a:lnTo>
                  <a:lnTo>
                    <a:pt x="f39" y="f40"/>
                  </a:lnTo>
                  <a:lnTo>
                    <a:pt x="f14" y="f41"/>
                  </a:lnTo>
                  <a:lnTo>
                    <a:pt x="f12"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40"/>
                  </a:lnTo>
                  <a:lnTo>
                    <a:pt x="f91" y="f92"/>
                  </a:lnTo>
                  <a:lnTo>
                    <a:pt x="f93" y="f94"/>
                  </a:lnTo>
                  <a:lnTo>
                    <a:pt x="f95" y="f96"/>
                  </a:lnTo>
                  <a:lnTo>
                    <a:pt x="f45" y="f97"/>
                  </a:lnTo>
                  <a:lnTo>
                    <a:pt x="f98" y="f99"/>
                  </a:lnTo>
                  <a:lnTo>
                    <a:pt x="f45" y="f100"/>
                  </a:lnTo>
                  <a:lnTo>
                    <a:pt x="f101" y="f102"/>
                  </a:lnTo>
                  <a:lnTo>
                    <a:pt x="f103" y="f104"/>
                  </a:lnTo>
                  <a:lnTo>
                    <a:pt x="f93" y="f105"/>
                  </a:lnTo>
                  <a:lnTo>
                    <a:pt x="f6" y="f106"/>
                  </a:lnTo>
                  <a:lnTo>
                    <a:pt x="f47" y="f107"/>
                  </a:lnTo>
                  <a:lnTo>
                    <a:pt x="f108" y="f109"/>
                  </a:lnTo>
                  <a:lnTo>
                    <a:pt x="f110" y="f111"/>
                  </a:lnTo>
                  <a:lnTo>
                    <a:pt x="f112" y="f113"/>
                  </a:lnTo>
                  <a:lnTo>
                    <a:pt x="f114" y="f115"/>
                  </a:lnTo>
                  <a:lnTo>
                    <a:pt x="f116" y="f117"/>
                  </a:lnTo>
                  <a:lnTo>
                    <a:pt x="f118" y="f9"/>
                  </a:lnTo>
                  <a:lnTo>
                    <a:pt x="f84" y="f9"/>
                  </a:lnTo>
                  <a:lnTo>
                    <a:pt x="f119"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 name="Google Shape;54;p15">
              <a:extLst>
                <a:ext uri="{FF2B5EF4-FFF2-40B4-BE49-F238E27FC236}">
                  <a16:creationId xmlns:a16="http://schemas.microsoft.com/office/drawing/2014/main" id="{E1CDC25B-3B17-1E64-1230-211753846300}"/>
                </a:ext>
              </a:extLst>
            </p:cNvPr>
            <p:cNvSpPr/>
            <p:nvPr/>
          </p:nvSpPr>
          <p:spPr>
            <a:xfrm>
              <a:off x="9247482" y="4250752"/>
              <a:ext cx="36146" cy="65507"/>
            </a:xfrm>
            <a:custGeom>
              <a:avLst/>
              <a:gdLst>
                <a:gd name="f0" fmla="val w"/>
                <a:gd name="f1" fmla="val h"/>
                <a:gd name="f2" fmla="val 0"/>
                <a:gd name="f3" fmla="val 1439"/>
                <a:gd name="f4" fmla="val 2608"/>
                <a:gd name="f5" fmla="val 540"/>
                <a:gd name="f6" fmla="val 427"/>
                <a:gd name="f7" fmla="val 23"/>
                <a:gd name="f8" fmla="val 315"/>
                <a:gd name="f9" fmla="val 68"/>
                <a:gd name="f10" fmla="val 202"/>
                <a:gd name="f11" fmla="val 135"/>
                <a:gd name="f12" fmla="val 112"/>
                <a:gd name="f13" fmla="val 225"/>
                <a:gd name="f14" fmla="val 675"/>
                <a:gd name="f15" fmla="val 787"/>
                <a:gd name="f16" fmla="val 247"/>
                <a:gd name="f17" fmla="val 2181"/>
                <a:gd name="f18" fmla="val 270"/>
                <a:gd name="f19" fmla="val 2293"/>
                <a:gd name="f20" fmla="val 337"/>
                <a:gd name="f21" fmla="val 2383"/>
                <a:gd name="f22" fmla="val 2473"/>
                <a:gd name="f23" fmla="val 2540"/>
                <a:gd name="f24" fmla="val 652"/>
                <a:gd name="f25" fmla="val 2585"/>
                <a:gd name="f26" fmla="val 764"/>
                <a:gd name="f27" fmla="val 1012"/>
                <a:gd name="f28" fmla="val 1124"/>
                <a:gd name="f29" fmla="val 1236"/>
                <a:gd name="f30" fmla="val 1304"/>
                <a:gd name="f31" fmla="val 2406"/>
                <a:gd name="f32" fmla="val 1371"/>
                <a:gd name="f33" fmla="val 1416"/>
                <a:gd name="f34" fmla="val 2203"/>
                <a:gd name="f35" fmla="val 2068"/>
                <a:gd name="f36" fmla="val 1956"/>
                <a:gd name="f37" fmla="val 1821"/>
                <a:gd name="f38" fmla="val 1191"/>
                <a:gd name="f39" fmla="val 450"/>
                <a:gd name="f40" fmla="val 1147"/>
                <a:gd name="f41" fmla="val 338"/>
                <a:gd name="f42" fmla="val 1079"/>
                <a:gd name="f43" fmla="val 158"/>
                <a:gd name="f44" fmla="val 899"/>
                <a:gd name="f45" fmla="val 90"/>
                <a:gd name="f46" fmla="val 45"/>
                <a:gd name="f47" fmla="*/ f0 1 1439"/>
                <a:gd name="f48" fmla="*/ f1 1 2608"/>
                <a:gd name="f49" fmla="val f2"/>
                <a:gd name="f50" fmla="val f3"/>
                <a:gd name="f51" fmla="val f4"/>
                <a:gd name="f52" fmla="+- f51 0 f49"/>
                <a:gd name="f53" fmla="+- f50 0 f49"/>
                <a:gd name="f54" fmla="*/ f53 1 1439"/>
                <a:gd name="f55" fmla="*/ f52 1 2608"/>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39" h="2608">
                  <a:moveTo>
                    <a:pt x="f5" y="f2"/>
                  </a:moveTo>
                  <a:lnTo>
                    <a:pt x="f6" y="f7"/>
                  </a:lnTo>
                  <a:lnTo>
                    <a:pt x="f8" y="f9"/>
                  </a:lnTo>
                  <a:lnTo>
                    <a:pt x="f10" y="f11"/>
                  </a:lnTo>
                  <a:lnTo>
                    <a:pt x="f12" y="f13"/>
                  </a:lnTo>
                  <a:lnTo>
                    <a:pt x="f9" y="f8"/>
                  </a:lnTo>
                  <a:lnTo>
                    <a:pt x="f7" y="f6"/>
                  </a:lnTo>
                  <a:lnTo>
                    <a:pt x="f2" y="f5"/>
                  </a:lnTo>
                  <a:lnTo>
                    <a:pt x="f2" y="f14"/>
                  </a:lnTo>
                  <a:lnTo>
                    <a:pt x="f2" y="f15"/>
                  </a:lnTo>
                  <a:lnTo>
                    <a:pt x="f16" y="f17"/>
                  </a:lnTo>
                  <a:lnTo>
                    <a:pt x="f18" y="f19"/>
                  </a:lnTo>
                  <a:lnTo>
                    <a:pt x="f20" y="f21"/>
                  </a:lnTo>
                  <a:lnTo>
                    <a:pt x="f6" y="f22"/>
                  </a:lnTo>
                  <a:lnTo>
                    <a:pt x="f5" y="f23"/>
                  </a:lnTo>
                  <a:lnTo>
                    <a:pt x="f24" y="f25"/>
                  </a:lnTo>
                  <a:lnTo>
                    <a:pt x="f26" y="f4"/>
                  </a:lnTo>
                  <a:lnTo>
                    <a:pt x="f27" y="f4"/>
                  </a:lnTo>
                  <a:lnTo>
                    <a:pt x="f28" y="f23"/>
                  </a:lnTo>
                  <a:lnTo>
                    <a:pt x="f29" y="f22"/>
                  </a:lnTo>
                  <a:lnTo>
                    <a:pt x="f30" y="f31"/>
                  </a:lnTo>
                  <a:lnTo>
                    <a:pt x="f32" y="f19"/>
                  </a:lnTo>
                  <a:lnTo>
                    <a:pt x="f33" y="f34"/>
                  </a:lnTo>
                  <a:lnTo>
                    <a:pt x="f3" y="f35"/>
                  </a:lnTo>
                  <a:lnTo>
                    <a:pt x="f3" y="f36"/>
                  </a:lnTo>
                  <a:lnTo>
                    <a:pt x="f3" y="f37"/>
                  </a:lnTo>
                  <a:lnTo>
                    <a:pt x="f38" y="f39"/>
                  </a:lnTo>
                  <a:lnTo>
                    <a:pt x="f40" y="f41"/>
                  </a:lnTo>
                  <a:lnTo>
                    <a:pt x="f42" y="f13"/>
                  </a:lnTo>
                  <a:lnTo>
                    <a:pt x="f27" y="f43"/>
                  </a:lnTo>
                  <a:lnTo>
                    <a:pt x="f44" y="f45"/>
                  </a:lnTo>
                  <a:lnTo>
                    <a:pt x="f15" y="f46"/>
                  </a:lnTo>
                  <a:lnTo>
                    <a:pt x="f24"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 name="Google Shape;55;p15">
              <a:extLst>
                <a:ext uri="{FF2B5EF4-FFF2-40B4-BE49-F238E27FC236}">
                  <a16:creationId xmlns:a16="http://schemas.microsoft.com/office/drawing/2014/main" id="{F08CD5E1-9E1D-4DDC-77C0-5D4AB9E3EB51}"/>
                </a:ext>
              </a:extLst>
            </p:cNvPr>
            <p:cNvSpPr/>
            <p:nvPr/>
          </p:nvSpPr>
          <p:spPr>
            <a:xfrm>
              <a:off x="9291511" y="3980876"/>
              <a:ext cx="70024" cy="145673"/>
            </a:xfrm>
            <a:custGeom>
              <a:avLst/>
              <a:gdLst>
                <a:gd name="f0" fmla="val w"/>
                <a:gd name="f1" fmla="val h"/>
                <a:gd name="f2" fmla="val 0"/>
                <a:gd name="f3" fmla="val 2788"/>
                <a:gd name="f4" fmla="val 5800"/>
                <a:gd name="f5" fmla="val 540"/>
                <a:gd name="f6" fmla="val 428"/>
                <a:gd name="f7" fmla="val 23"/>
                <a:gd name="f8" fmla="val 315"/>
                <a:gd name="f9" fmla="val 68"/>
                <a:gd name="f10" fmla="val 225"/>
                <a:gd name="f11" fmla="val 135"/>
                <a:gd name="f12" fmla="val 203"/>
                <a:gd name="f13" fmla="val 293"/>
                <a:gd name="f14" fmla="val 382"/>
                <a:gd name="f15" fmla="val 517"/>
                <a:gd name="f16" fmla="val 630"/>
                <a:gd name="f17" fmla="val 765"/>
                <a:gd name="f18" fmla="val 810"/>
                <a:gd name="f19" fmla="val 3057"/>
                <a:gd name="f20" fmla="val 1574"/>
                <a:gd name="f21" fmla="val 5373"/>
                <a:gd name="f22" fmla="val 1619"/>
                <a:gd name="f23" fmla="val 5508"/>
                <a:gd name="f24" fmla="val 1709"/>
                <a:gd name="f25" fmla="val 5598"/>
                <a:gd name="f26" fmla="val 1799"/>
                <a:gd name="f27" fmla="val 5688"/>
                <a:gd name="f28" fmla="val 1889"/>
                <a:gd name="f29" fmla="val 5755"/>
                <a:gd name="f30" fmla="val 2001"/>
                <a:gd name="f31" fmla="val 5777"/>
                <a:gd name="f32" fmla="val 2113"/>
                <a:gd name="f33" fmla="val 2226"/>
                <a:gd name="f34" fmla="val 2338"/>
                <a:gd name="f35" fmla="val 2451"/>
                <a:gd name="f36" fmla="val 5732"/>
                <a:gd name="f37" fmla="val 2563"/>
                <a:gd name="f38" fmla="val 5665"/>
                <a:gd name="f39" fmla="val 2630"/>
                <a:gd name="f40" fmla="val 2720"/>
                <a:gd name="f41" fmla="val 2765"/>
                <a:gd name="f42" fmla="val 5418"/>
                <a:gd name="f43" fmla="val 5283"/>
                <a:gd name="f44" fmla="val 5171"/>
                <a:gd name="f45" fmla="val 5036"/>
                <a:gd name="f46" fmla="val 1214"/>
                <a:gd name="f47" fmla="val 427"/>
                <a:gd name="f48" fmla="val 1169"/>
                <a:gd name="f49" fmla="val 1079"/>
                <a:gd name="f50" fmla="val 990"/>
                <a:gd name="f51" fmla="val 113"/>
                <a:gd name="f52" fmla="val 877"/>
                <a:gd name="f53" fmla="val 45"/>
                <a:gd name="f54" fmla="val 787"/>
                <a:gd name="f55" fmla="val 652"/>
                <a:gd name="f56" fmla="*/ f0 1 2788"/>
                <a:gd name="f57" fmla="*/ f1 1 5800"/>
                <a:gd name="f58" fmla="val f2"/>
                <a:gd name="f59" fmla="val f3"/>
                <a:gd name="f60" fmla="val f4"/>
                <a:gd name="f61" fmla="+- f60 0 f58"/>
                <a:gd name="f62" fmla="+- f59 0 f58"/>
                <a:gd name="f63" fmla="*/ f62 1 2788"/>
                <a:gd name="f64" fmla="*/ f61 1 5800"/>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2788" h="5800">
                  <a:moveTo>
                    <a:pt x="f5" y="f2"/>
                  </a:moveTo>
                  <a:lnTo>
                    <a:pt x="f6" y="f7"/>
                  </a:lnTo>
                  <a:lnTo>
                    <a:pt x="f8" y="f9"/>
                  </a:lnTo>
                  <a:lnTo>
                    <a:pt x="f10" y="f11"/>
                  </a:lnTo>
                  <a:lnTo>
                    <a:pt x="f11" y="f12"/>
                  </a:lnTo>
                  <a:lnTo>
                    <a:pt x="f9" y="f13"/>
                  </a:lnTo>
                  <a:lnTo>
                    <a:pt x="f7" y="f14"/>
                  </a:lnTo>
                  <a:lnTo>
                    <a:pt x="f2" y="f15"/>
                  </a:lnTo>
                  <a:lnTo>
                    <a:pt x="f2" y="f16"/>
                  </a:lnTo>
                  <a:lnTo>
                    <a:pt x="f7" y="f17"/>
                  </a:lnTo>
                  <a:lnTo>
                    <a:pt x="f18" y="f19"/>
                  </a:lnTo>
                  <a:lnTo>
                    <a:pt x="f20" y="f21"/>
                  </a:lnTo>
                  <a:lnTo>
                    <a:pt x="f22" y="f23"/>
                  </a:lnTo>
                  <a:lnTo>
                    <a:pt x="f24" y="f25"/>
                  </a:lnTo>
                  <a:lnTo>
                    <a:pt x="f26" y="f27"/>
                  </a:lnTo>
                  <a:lnTo>
                    <a:pt x="f28" y="f29"/>
                  </a:lnTo>
                  <a:lnTo>
                    <a:pt x="f30" y="f31"/>
                  </a:lnTo>
                  <a:lnTo>
                    <a:pt x="f32" y="f4"/>
                  </a:lnTo>
                  <a:lnTo>
                    <a:pt x="f33" y="f4"/>
                  </a:lnTo>
                  <a:lnTo>
                    <a:pt x="f34" y="f31"/>
                  </a:lnTo>
                  <a:lnTo>
                    <a:pt x="f35" y="f36"/>
                  </a:lnTo>
                  <a:lnTo>
                    <a:pt x="f37" y="f38"/>
                  </a:lnTo>
                  <a:lnTo>
                    <a:pt x="f39" y="f25"/>
                  </a:lnTo>
                  <a:lnTo>
                    <a:pt x="f40" y="f23"/>
                  </a:lnTo>
                  <a:lnTo>
                    <a:pt x="f41" y="f42"/>
                  </a:lnTo>
                  <a:lnTo>
                    <a:pt x="f3" y="f43"/>
                  </a:lnTo>
                  <a:lnTo>
                    <a:pt x="f3" y="f44"/>
                  </a:lnTo>
                  <a:lnTo>
                    <a:pt x="f41" y="f45"/>
                  </a:lnTo>
                  <a:lnTo>
                    <a:pt x="f30" y="f40"/>
                  </a:lnTo>
                  <a:lnTo>
                    <a:pt x="f46" y="f47"/>
                  </a:lnTo>
                  <a:lnTo>
                    <a:pt x="f48" y="f13"/>
                  </a:lnTo>
                  <a:lnTo>
                    <a:pt x="f49" y="f12"/>
                  </a:lnTo>
                  <a:lnTo>
                    <a:pt x="f50" y="f51"/>
                  </a:lnTo>
                  <a:lnTo>
                    <a:pt x="f52" y="f53"/>
                  </a:lnTo>
                  <a:lnTo>
                    <a:pt x="f54" y="f7"/>
                  </a:lnTo>
                  <a:lnTo>
                    <a:pt x="f5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 name="Google Shape;56;p15">
              <a:extLst>
                <a:ext uri="{FF2B5EF4-FFF2-40B4-BE49-F238E27FC236}">
                  <a16:creationId xmlns:a16="http://schemas.microsoft.com/office/drawing/2014/main" id="{721943DA-E680-1890-DE46-2C8D738419DA}"/>
                </a:ext>
              </a:extLst>
            </p:cNvPr>
            <p:cNvSpPr/>
            <p:nvPr/>
          </p:nvSpPr>
          <p:spPr>
            <a:xfrm>
              <a:off x="9270616" y="3768589"/>
              <a:ext cx="42949" cy="137214"/>
            </a:xfrm>
            <a:custGeom>
              <a:avLst/>
              <a:gdLst>
                <a:gd name="f0" fmla="val w"/>
                <a:gd name="f1" fmla="val h"/>
                <a:gd name="f2" fmla="val 0"/>
                <a:gd name="f3" fmla="val 1710"/>
                <a:gd name="f4" fmla="val 5463"/>
                <a:gd name="f5" fmla="val 540"/>
                <a:gd name="f6" fmla="val 428"/>
                <a:gd name="f7" fmla="val 23"/>
                <a:gd name="f8" fmla="val 315"/>
                <a:gd name="f9" fmla="val 45"/>
                <a:gd name="f10" fmla="val 226"/>
                <a:gd name="f11" fmla="val 90"/>
                <a:gd name="f12" fmla="val 136"/>
                <a:gd name="f13" fmla="val 158"/>
                <a:gd name="f14" fmla="val 68"/>
                <a:gd name="f15" fmla="val 247"/>
                <a:gd name="f16" fmla="val 337"/>
                <a:gd name="f17" fmla="val 1"/>
                <a:gd name="f18" fmla="val 450"/>
                <a:gd name="f19" fmla="val 607"/>
                <a:gd name="f20" fmla="val 1147"/>
                <a:gd name="f21" fmla="val 113"/>
                <a:gd name="f22" fmla="val 1709"/>
                <a:gd name="f23" fmla="val 203"/>
                <a:gd name="f24" fmla="val 2810"/>
                <a:gd name="f25" fmla="val 248"/>
                <a:gd name="f26" fmla="val 3372"/>
                <a:gd name="f27" fmla="val 3934"/>
                <a:gd name="f28" fmla="val 405"/>
                <a:gd name="f29" fmla="val 4474"/>
                <a:gd name="f30" fmla="val 518"/>
                <a:gd name="f31" fmla="val 5036"/>
                <a:gd name="f32" fmla="val 563"/>
                <a:gd name="f33" fmla="val 5170"/>
                <a:gd name="f34" fmla="val 608"/>
                <a:gd name="f35" fmla="val 5260"/>
                <a:gd name="f36" fmla="val 698"/>
                <a:gd name="f37" fmla="val 5350"/>
                <a:gd name="f38" fmla="val 787"/>
                <a:gd name="f39" fmla="val 5418"/>
                <a:gd name="f40" fmla="val 900"/>
                <a:gd name="f41" fmla="val 5440"/>
                <a:gd name="f42" fmla="val 1012"/>
                <a:gd name="f43" fmla="val 1125"/>
                <a:gd name="f44" fmla="val 1237"/>
                <a:gd name="f45" fmla="val 1349"/>
                <a:gd name="f46" fmla="val 5395"/>
                <a:gd name="f47" fmla="val 1439"/>
                <a:gd name="f48" fmla="val 5328"/>
                <a:gd name="f49" fmla="val 1529"/>
                <a:gd name="f50" fmla="val 1619"/>
                <a:gd name="f51" fmla="val 1664"/>
                <a:gd name="f52" fmla="val 5080"/>
                <a:gd name="f53" fmla="val 4946"/>
                <a:gd name="f54" fmla="val 4833"/>
                <a:gd name="f55" fmla="val 1687"/>
                <a:gd name="f56" fmla="val 4676"/>
                <a:gd name="f57" fmla="val 1597"/>
                <a:gd name="f58" fmla="val 4181"/>
                <a:gd name="f59" fmla="val 3664"/>
                <a:gd name="f60" fmla="val 1462"/>
                <a:gd name="f61" fmla="val 3147"/>
                <a:gd name="f62" fmla="val 1417"/>
                <a:gd name="f63" fmla="val 2630"/>
                <a:gd name="f64" fmla="val 1305"/>
                <a:gd name="f65" fmla="val 1102"/>
                <a:gd name="f66" fmla="val 585"/>
                <a:gd name="f67" fmla="val 1215"/>
                <a:gd name="f68" fmla="val 1080"/>
                <a:gd name="f69" fmla="val 225"/>
                <a:gd name="f70" fmla="val 990"/>
                <a:gd name="f71" fmla="val 135"/>
                <a:gd name="f72" fmla="val 877"/>
                <a:gd name="f73" fmla="val 765"/>
                <a:gd name="f74" fmla="val 653"/>
                <a:gd name="f75" fmla="*/ f0 1 1710"/>
                <a:gd name="f76" fmla="*/ f1 1 5463"/>
                <a:gd name="f77" fmla="val f2"/>
                <a:gd name="f78" fmla="val f3"/>
                <a:gd name="f79" fmla="val f4"/>
                <a:gd name="f80" fmla="+- f79 0 f77"/>
                <a:gd name="f81" fmla="+- f78 0 f77"/>
                <a:gd name="f82" fmla="*/ f81 1 1710"/>
                <a:gd name="f83" fmla="*/ f80 1 5463"/>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1710" h="5463">
                  <a:moveTo>
                    <a:pt x="f5" y="f2"/>
                  </a:moveTo>
                  <a:lnTo>
                    <a:pt x="f6" y="f7"/>
                  </a:lnTo>
                  <a:lnTo>
                    <a:pt x="f8" y="f9"/>
                  </a:lnTo>
                  <a:lnTo>
                    <a:pt x="f10" y="f11"/>
                  </a:lnTo>
                  <a:lnTo>
                    <a:pt x="f12" y="f13"/>
                  </a:lnTo>
                  <a:lnTo>
                    <a:pt x="f14" y="f15"/>
                  </a:lnTo>
                  <a:lnTo>
                    <a:pt x="f7" y="f16"/>
                  </a:lnTo>
                  <a:lnTo>
                    <a:pt x="f17" y="f18"/>
                  </a:lnTo>
                  <a:lnTo>
                    <a:pt x="f17" y="f19"/>
                  </a:lnTo>
                  <a:lnTo>
                    <a:pt x="f14" y="f20"/>
                  </a:lnTo>
                  <a:lnTo>
                    <a:pt x="f21" y="f22"/>
                  </a:lnTo>
                  <a:lnTo>
                    <a:pt x="f23" y="f24"/>
                  </a:lnTo>
                  <a:lnTo>
                    <a:pt x="f25" y="f26"/>
                  </a:lnTo>
                  <a:lnTo>
                    <a:pt x="f8"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46"/>
                  </a:lnTo>
                  <a:lnTo>
                    <a:pt x="f47" y="f48"/>
                  </a:lnTo>
                  <a:lnTo>
                    <a:pt x="f49" y="f35"/>
                  </a:lnTo>
                  <a:lnTo>
                    <a:pt x="f50" y="f33"/>
                  </a:lnTo>
                  <a:lnTo>
                    <a:pt x="f51" y="f52"/>
                  </a:lnTo>
                  <a:lnTo>
                    <a:pt x="f22" y="f53"/>
                  </a:lnTo>
                  <a:lnTo>
                    <a:pt x="f22" y="f54"/>
                  </a:lnTo>
                  <a:lnTo>
                    <a:pt x="f55" y="f56"/>
                  </a:lnTo>
                  <a:lnTo>
                    <a:pt x="f57" y="f58"/>
                  </a:lnTo>
                  <a:lnTo>
                    <a:pt x="f49" y="f59"/>
                  </a:lnTo>
                  <a:lnTo>
                    <a:pt x="f60" y="f61"/>
                  </a:lnTo>
                  <a:lnTo>
                    <a:pt x="f62" y="f63"/>
                  </a:lnTo>
                  <a:lnTo>
                    <a:pt x="f45" y="f50"/>
                  </a:lnTo>
                  <a:lnTo>
                    <a:pt x="f64" y="f65"/>
                  </a:lnTo>
                  <a:lnTo>
                    <a:pt x="f44" y="f66"/>
                  </a:lnTo>
                  <a:lnTo>
                    <a:pt x="f67" y="f18"/>
                  </a:lnTo>
                  <a:lnTo>
                    <a:pt x="f20" y="f16"/>
                  </a:lnTo>
                  <a:lnTo>
                    <a:pt x="f68" y="f69"/>
                  </a:lnTo>
                  <a:lnTo>
                    <a:pt x="f70" y="f71"/>
                  </a:lnTo>
                  <a:lnTo>
                    <a:pt x="f72" y="f11"/>
                  </a:lnTo>
                  <a:lnTo>
                    <a:pt x="f73" y="f9"/>
                  </a:lnTo>
                  <a:lnTo>
                    <a:pt x="f74"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 name="Google Shape;57;p15">
              <a:extLst>
                <a:ext uri="{FF2B5EF4-FFF2-40B4-BE49-F238E27FC236}">
                  <a16:creationId xmlns:a16="http://schemas.microsoft.com/office/drawing/2014/main" id="{906BE12F-10A6-6A38-411C-929A2DA11FFD}"/>
                </a:ext>
              </a:extLst>
            </p:cNvPr>
            <p:cNvSpPr/>
            <p:nvPr/>
          </p:nvSpPr>
          <p:spPr>
            <a:xfrm>
              <a:off x="9289828" y="3552334"/>
              <a:ext cx="30495" cy="31089"/>
            </a:xfrm>
            <a:custGeom>
              <a:avLst/>
              <a:gdLst>
                <a:gd name="f0" fmla="val w"/>
                <a:gd name="f1" fmla="val h"/>
                <a:gd name="f2" fmla="val 0"/>
                <a:gd name="f3" fmla="val 1214"/>
                <a:gd name="f4" fmla="val 1238"/>
                <a:gd name="f5" fmla="val 562"/>
                <a:gd name="f6" fmla="val 1"/>
                <a:gd name="f7" fmla="val 427"/>
                <a:gd name="f8" fmla="val 23"/>
                <a:gd name="f9" fmla="val 292"/>
                <a:gd name="f10" fmla="val 68"/>
                <a:gd name="f11" fmla="val 202"/>
                <a:gd name="f12" fmla="val 136"/>
                <a:gd name="f13" fmla="val 112"/>
                <a:gd name="f14" fmla="val 225"/>
                <a:gd name="f15" fmla="val 45"/>
                <a:gd name="f16" fmla="val 315"/>
                <a:gd name="f17" fmla="val 22"/>
                <a:gd name="f18" fmla="val 428"/>
                <a:gd name="f19" fmla="val 540"/>
                <a:gd name="f20" fmla="val 653"/>
                <a:gd name="f21" fmla="val 787"/>
                <a:gd name="f22" fmla="val 67"/>
                <a:gd name="f23" fmla="val 877"/>
                <a:gd name="f24" fmla="val 135"/>
                <a:gd name="f25" fmla="val 990"/>
                <a:gd name="f26" fmla="val 1080"/>
                <a:gd name="f27" fmla="val 1147"/>
                <a:gd name="f28" fmla="val 382"/>
                <a:gd name="f29" fmla="val 1192"/>
                <a:gd name="f30" fmla="val 517"/>
                <a:gd name="f31" fmla="val 1237"/>
                <a:gd name="f32" fmla="val 629"/>
                <a:gd name="f33" fmla="val 764"/>
                <a:gd name="f34" fmla="val 1215"/>
                <a:gd name="f35" fmla="val 899"/>
                <a:gd name="f36" fmla="val 1012"/>
                <a:gd name="f37" fmla="val 1101"/>
                <a:gd name="f38" fmla="val 1146"/>
                <a:gd name="f39" fmla="val 900"/>
                <a:gd name="f40" fmla="val 1191"/>
                <a:gd name="f41" fmla="val 675"/>
                <a:gd name="f42" fmla="val 563"/>
                <a:gd name="f43" fmla="val 1169"/>
                <a:gd name="f44" fmla="val 450"/>
                <a:gd name="f45" fmla="val 338"/>
                <a:gd name="f46" fmla="val 1079"/>
                <a:gd name="f47" fmla="val 248"/>
                <a:gd name="f48" fmla="val 158"/>
                <a:gd name="f49" fmla="val 922"/>
                <a:gd name="f50" fmla="val 809"/>
                <a:gd name="f51" fmla="val 697"/>
                <a:gd name="f52" fmla="*/ f0 1 1214"/>
                <a:gd name="f53" fmla="*/ f1 1 1238"/>
                <a:gd name="f54" fmla="val f2"/>
                <a:gd name="f55" fmla="val f3"/>
                <a:gd name="f56" fmla="val f4"/>
                <a:gd name="f57" fmla="+- f56 0 f54"/>
                <a:gd name="f58" fmla="+- f55 0 f54"/>
                <a:gd name="f59" fmla="*/ f58 1 1214"/>
                <a:gd name="f60" fmla="*/ f57 1 123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214" h="123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11" y="f26"/>
                  </a:lnTo>
                  <a:lnTo>
                    <a:pt x="f9" y="f27"/>
                  </a:lnTo>
                  <a:lnTo>
                    <a:pt x="f28" y="f29"/>
                  </a:lnTo>
                  <a:lnTo>
                    <a:pt x="f30" y="f31"/>
                  </a:lnTo>
                  <a:lnTo>
                    <a:pt x="f32" y="f31"/>
                  </a:lnTo>
                  <a:lnTo>
                    <a:pt x="f33" y="f34"/>
                  </a:lnTo>
                  <a:lnTo>
                    <a:pt x="f35" y="f27"/>
                  </a:lnTo>
                  <a:lnTo>
                    <a:pt x="f36" y="f26"/>
                  </a:lnTo>
                  <a:lnTo>
                    <a:pt x="f37" y="f25"/>
                  </a:lnTo>
                  <a:lnTo>
                    <a:pt x="f38" y="f39"/>
                  </a:lnTo>
                  <a:lnTo>
                    <a:pt x="f40" y="f21"/>
                  </a:lnTo>
                  <a:lnTo>
                    <a:pt x="f3" y="f41"/>
                  </a:lnTo>
                  <a:lnTo>
                    <a:pt x="f40" y="f42"/>
                  </a:lnTo>
                  <a:lnTo>
                    <a:pt x="f43" y="f44"/>
                  </a:lnTo>
                  <a:lnTo>
                    <a:pt x="f38" y="f45"/>
                  </a:lnTo>
                  <a:lnTo>
                    <a:pt x="f46" y="f47"/>
                  </a:lnTo>
                  <a:lnTo>
                    <a:pt x="f36" y="f48"/>
                  </a:lnTo>
                  <a:lnTo>
                    <a:pt x="f49" y="f10"/>
                  </a:lnTo>
                  <a:lnTo>
                    <a:pt x="f50" y="f8"/>
                  </a:lnTo>
                  <a:lnTo>
                    <a:pt x="f51"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 name="Google Shape;58;p15">
              <a:extLst>
                <a:ext uri="{FF2B5EF4-FFF2-40B4-BE49-F238E27FC236}">
                  <a16:creationId xmlns:a16="http://schemas.microsoft.com/office/drawing/2014/main" id="{9BAD91B5-CE2E-88DD-DC09-384FABF0143B}"/>
                </a:ext>
              </a:extLst>
            </p:cNvPr>
            <p:cNvSpPr/>
            <p:nvPr/>
          </p:nvSpPr>
          <p:spPr>
            <a:xfrm>
              <a:off x="9362084" y="3954908"/>
              <a:ext cx="45765" cy="147940"/>
            </a:xfrm>
            <a:custGeom>
              <a:avLst/>
              <a:gdLst>
                <a:gd name="f0" fmla="val 360"/>
                <a:gd name="f1" fmla="val 180"/>
                <a:gd name="f2" fmla="val w"/>
                <a:gd name="f3" fmla="val h"/>
                <a:gd name="f4" fmla="val 0"/>
                <a:gd name="f5" fmla="val 1822"/>
                <a:gd name="f6" fmla="val 5890"/>
                <a:gd name="f7" fmla="val 585"/>
                <a:gd name="f8" fmla="val 472"/>
                <a:gd name="f9" fmla="val 23"/>
                <a:gd name="f10" fmla="val 45"/>
                <a:gd name="f11" fmla="val 248"/>
                <a:gd name="f12" fmla="val 90"/>
                <a:gd name="f13" fmla="val 158"/>
                <a:gd name="f14" fmla="val 607"/>
                <a:gd name="f15" fmla="val 135"/>
                <a:gd name="f16" fmla="val 1821"/>
                <a:gd name="f17" fmla="val 270"/>
                <a:gd name="f18" fmla="val 3035"/>
                <a:gd name="f19" fmla="val 450"/>
                <a:gd name="f20" fmla="val 4226"/>
                <a:gd name="f21" fmla="val 630"/>
                <a:gd name="f22" fmla="val 5440"/>
                <a:gd name="f23" fmla="val 652"/>
                <a:gd name="f24" fmla="val 5575"/>
                <a:gd name="f25" fmla="val 720"/>
                <a:gd name="f26" fmla="val 5687"/>
                <a:gd name="f27" fmla="val 787"/>
                <a:gd name="f28" fmla="val 5755"/>
                <a:gd name="f29" fmla="val 877"/>
                <a:gd name="f30" fmla="val 5822"/>
                <a:gd name="f31" fmla="val 989"/>
                <a:gd name="f32" fmla="val 5867"/>
                <a:gd name="f33" fmla="val 1079"/>
                <a:gd name="f34" fmla="val 1192"/>
                <a:gd name="f35" fmla="val 1304"/>
                <a:gd name="f36" fmla="val 5845"/>
                <a:gd name="f37" fmla="val 1416"/>
                <a:gd name="f38" fmla="val 5800"/>
                <a:gd name="f39" fmla="val 1529"/>
                <a:gd name="f40" fmla="val 1619"/>
                <a:gd name="f41" fmla="val 1709"/>
                <a:gd name="f42" fmla="val 1754"/>
                <a:gd name="f43" fmla="val 5485"/>
                <a:gd name="f44" fmla="val 1799"/>
                <a:gd name="f45" fmla="val 5373"/>
                <a:gd name="f46" fmla="val 5238"/>
                <a:gd name="f47" fmla="val 5103"/>
                <a:gd name="f48" fmla="val 1641"/>
                <a:gd name="f49" fmla="val 3979"/>
                <a:gd name="f50" fmla="val 1484"/>
                <a:gd name="f51" fmla="val 2855"/>
                <a:gd name="f52" fmla="val 1349"/>
                <a:gd name="f53" fmla="val 1731"/>
                <a:gd name="f54" fmla="val 1259"/>
                <a:gd name="f55" fmla="val 1214"/>
                <a:gd name="f56" fmla="val 1169"/>
                <a:gd name="f57" fmla="val 337"/>
                <a:gd name="f58" fmla="val 1102"/>
                <a:gd name="f59" fmla="val 225"/>
                <a:gd name="f60" fmla="val 1012"/>
                <a:gd name="f61" fmla="val 922"/>
                <a:gd name="f62" fmla="val 810"/>
                <a:gd name="f63" fmla="val 697"/>
                <a:gd name="f64" fmla="*/ f2 1 1822"/>
                <a:gd name="f65" fmla="*/ f3 1 5890"/>
                <a:gd name="f66" fmla="val f4"/>
                <a:gd name="f67" fmla="val f5"/>
                <a:gd name="f68" fmla="val f6"/>
                <a:gd name="f69" fmla="+- f68 0 f66"/>
                <a:gd name="f70" fmla="+- f67 0 f66"/>
                <a:gd name="f71" fmla="*/ f70 1 1822"/>
                <a:gd name="f72" fmla="*/ f69 1 589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22" h="5890">
                  <a:moveTo>
                    <a:pt x="f7" y="f4"/>
                  </a:moveTo>
                  <a:lnTo>
                    <a:pt x="f8" y="f9"/>
                  </a:lnTo>
                  <a:lnTo>
                    <a:pt x="f0" y="f10"/>
                  </a:lnTo>
                  <a:lnTo>
                    <a:pt x="f11" y="f12"/>
                  </a:lnTo>
                  <a:lnTo>
                    <a:pt x="f1" y="f13"/>
                  </a:lnTo>
                  <a:lnTo>
                    <a:pt x="f12" y="f11"/>
                  </a:lnTo>
                  <a:lnTo>
                    <a:pt x="f10" y="f0"/>
                  </a:lnTo>
                  <a:lnTo>
                    <a:pt x="f9" y="f8"/>
                  </a:lnTo>
                  <a:lnTo>
                    <a:pt x="f4" y="f14"/>
                  </a:lnTo>
                  <a:lnTo>
                    <a:pt x="f15" y="f16"/>
                  </a:lnTo>
                  <a:lnTo>
                    <a:pt x="f17" y="f18"/>
                  </a:lnTo>
                  <a:lnTo>
                    <a:pt x="f19" y="f20"/>
                  </a:lnTo>
                  <a:lnTo>
                    <a:pt x="f21" y="f22"/>
                  </a:lnTo>
                  <a:lnTo>
                    <a:pt x="f23" y="f24"/>
                  </a:lnTo>
                  <a:lnTo>
                    <a:pt x="f25" y="f26"/>
                  </a:lnTo>
                  <a:lnTo>
                    <a:pt x="f27" y="f28"/>
                  </a:lnTo>
                  <a:lnTo>
                    <a:pt x="f29" y="f30"/>
                  </a:lnTo>
                  <a:lnTo>
                    <a:pt x="f31" y="f32"/>
                  </a:lnTo>
                  <a:lnTo>
                    <a:pt x="f33" y="f6"/>
                  </a:lnTo>
                  <a:lnTo>
                    <a:pt x="f34" y="f32"/>
                  </a:lnTo>
                  <a:lnTo>
                    <a:pt x="f35" y="f36"/>
                  </a:lnTo>
                  <a:lnTo>
                    <a:pt x="f37" y="f38"/>
                  </a:lnTo>
                  <a:lnTo>
                    <a:pt x="f39" y="f28"/>
                  </a:lnTo>
                  <a:lnTo>
                    <a:pt x="f40" y="f26"/>
                  </a:lnTo>
                  <a:lnTo>
                    <a:pt x="f41" y="f24"/>
                  </a:lnTo>
                  <a:lnTo>
                    <a:pt x="f42" y="f43"/>
                  </a:lnTo>
                  <a:lnTo>
                    <a:pt x="f44" y="f45"/>
                  </a:lnTo>
                  <a:lnTo>
                    <a:pt x="f16" y="f46"/>
                  </a:lnTo>
                  <a:lnTo>
                    <a:pt x="f16" y="f47"/>
                  </a:lnTo>
                  <a:lnTo>
                    <a:pt x="f48" y="f49"/>
                  </a:lnTo>
                  <a:lnTo>
                    <a:pt x="f50" y="f51"/>
                  </a:lnTo>
                  <a:lnTo>
                    <a:pt x="f52" y="f53"/>
                  </a:lnTo>
                  <a:lnTo>
                    <a:pt x="f54" y="f14"/>
                  </a:lnTo>
                  <a:lnTo>
                    <a:pt x="f55" y="f19"/>
                  </a:lnTo>
                  <a:lnTo>
                    <a:pt x="f56" y="f57"/>
                  </a:lnTo>
                  <a:lnTo>
                    <a:pt x="f58" y="f59"/>
                  </a:lnTo>
                  <a:lnTo>
                    <a:pt x="f60" y="f13"/>
                  </a:lnTo>
                  <a:lnTo>
                    <a:pt x="f61" y="f12"/>
                  </a:lnTo>
                  <a:lnTo>
                    <a:pt x="f62" y="f10"/>
                  </a:lnTo>
                  <a:lnTo>
                    <a:pt x="f63" y="f9"/>
                  </a:lnTo>
                  <a:lnTo>
                    <a:pt x="f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 name="Google Shape;59;p15">
              <a:extLst>
                <a:ext uri="{FF2B5EF4-FFF2-40B4-BE49-F238E27FC236}">
                  <a16:creationId xmlns:a16="http://schemas.microsoft.com/office/drawing/2014/main" id="{76308C42-DEA4-4EEA-36A4-7388B60315C7}"/>
                </a:ext>
              </a:extLst>
            </p:cNvPr>
            <p:cNvSpPr/>
            <p:nvPr/>
          </p:nvSpPr>
          <p:spPr>
            <a:xfrm>
              <a:off x="8912675" y="3256489"/>
              <a:ext cx="36146" cy="75127"/>
            </a:xfrm>
            <a:custGeom>
              <a:avLst/>
              <a:gdLst>
                <a:gd name="f0" fmla="val 360"/>
                <a:gd name="f1" fmla="val 180"/>
                <a:gd name="f2" fmla="val w"/>
                <a:gd name="f3" fmla="val h"/>
                <a:gd name="f4" fmla="val 0"/>
                <a:gd name="f5" fmla="val 1439"/>
                <a:gd name="f6" fmla="val 2991"/>
                <a:gd name="f7" fmla="val 495"/>
                <a:gd name="f8" fmla="val 1"/>
                <a:gd name="f9" fmla="val 382"/>
                <a:gd name="f10" fmla="val 46"/>
                <a:gd name="f11" fmla="val 270"/>
                <a:gd name="f12" fmla="val 113"/>
                <a:gd name="f13" fmla="val 90"/>
                <a:gd name="f14" fmla="val 45"/>
                <a:gd name="f15" fmla="val 383"/>
                <a:gd name="f16" fmla="val 608"/>
                <a:gd name="f17" fmla="val 2383"/>
                <a:gd name="f18" fmla="val 202"/>
                <a:gd name="f19" fmla="val 2518"/>
                <a:gd name="f20" fmla="val 247"/>
                <a:gd name="f21" fmla="val 2631"/>
                <a:gd name="f22" fmla="val 315"/>
                <a:gd name="f23" fmla="val 2721"/>
                <a:gd name="f24" fmla="val 2811"/>
                <a:gd name="f25" fmla="val 472"/>
                <a:gd name="f26" fmla="val 2900"/>
                <a:gd name="f27" fmla="val 562"/>
                <a:gd name="f28" fmla="val 2945"/>
                <a:gd name="f29" fmla="val 697"/>
                <a:gd name="f30" fmla="val 2990"/>
                <a:gd name="f31" fmla="val 944"/>
                <a:gd name="f32" fmla="val 1057"/>
                <a:gd name="f33" fmla="val 1146"/>
                <a:gd name="f34" fmla="val 2878"/>
                <a:gd name="f35" fmla="val 1259"/>
                <a:gd name="f36" fmla="val 1326"/>
                <a:gd name="f37" fmla="val 1394"/>
                <a:gd name="f38" fmla="val 2608"/>
                <a:gd name="f39" fmla="val 1416"/>
                <a:gd name="f40" fmla="val 2496"/>
                <a:gd name="f41" fmla="val 1236"/>
                <a:gd name="f42" fmla="val 1214"/>
                <a:gd name="f43" fmla="val 473"/>
                <a:gd name="f44" fmla="val 1169"/>
                <a:gd name="f45" fmla="val 1124"/>
                <a:gd name="f46" fmla="val 158"/>
                <a:gd name="f47" fmla="val 967"/>
                <a:gd name="f48" fmla="val 91"/>
                <a:gd name="f49" fmla="val 854"/>
                <a:gd name="f50" fmla="val 742"/>
                <a:gd name="f51" fmla="*/ f2 1 1439"/>
                <a:gd name="f52" fmla="*/ f3 1 2991"/>
                <a:gd name="f53" fmla="val f4"/>
                <a:gd name="f54" fmla="val f5"/>
                <a:gd name="f55" fmla="val f6"/>
                <a:gd name="f56" fmla="+- f55 0 f53"/>
                <a:gd name="f57" fmla="+- f54 0 f53"/>
                <a:gd name="f58" fmla="*/ f57 1 1439"/>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2991">
                  <a:moveTo>
                    <a:pt x="f7" y="f8"/>
                  </a:moveTo>
                  <a:lnTo>
                    <a:pt x="f9" y="f10"/>
                  </a:lnTo>
                  <a:lnTo>
                    <a:pt x="f11" y="f12"/>
                  </a:lnTo>
                  <a:lnTo>
                    <a:pt x="f1" y="f1"/>
                  </a:lnTo>
                  <a:lnTo>
                    <a:pt x="f13" y="f11"/>
                  </a:lnTo>
                  <a:lnTo>
                    <a:pt x="f14" y="f15"/>
                  </a:lnTo>
                  <a:lnTo>
                    <a:pt x="f4" y="f7"/>
                  </a:lnTo>
                  <a:lnTo>
                    <a:pt x="f4" y="f16"/>
                  </a:lnTo>
                  <a:lnTo>
                    <a:pt x="f1" y="f17"/>
                  </a:lnTo>
                  <a:lnTo>
                    <a:pt x="f18" y="f19"/>
                  </a:lnTo>
                  <a:lnTo>
                    <a:pt x="f20" y="f21"/>
                  </a:lnTo>
                  <a:lnTo>
                    <a:pt x="f22" y="f23"/>
                  </a:lnTo>
                  <a:lnTo>
                    <a:pt x="f9" y="f24"/>
                  </a:lnTo>
                  <a:lnTo>
                    <a:pt x="f25" y="f26"/>
                  </a:lnTo>
                  <a:lnTo>
                    <a:pt x="f27" y="f28"/>
                  </a:lnTo>
                  <a:lnTo>
                    <a:pt x="f29" y="f30"/>
                  </a:lnTo>
                  <a:lnTo>
                    <a:pt x="f31" y="f30"/>
                  </a:lnTo>
                  <a:lnTo>
                    <a:pt x="f32" y="f28"/>
                  </a:lnTo>
                  <a:lnTo>
                    <a:pt x="f33" y="f34"/>
                  </a:lnTo>
                  <a:lnTo>
                    <a:pt x="f35" y="f24"/>
                  </a:lnTo>
                  <a:lnTo>
                    <a:pt x="f36" y="f23"/>
                  </a:lnTo>
                  <a:lnTo>
                    <a:pt x="f37" y="f38"/>
                  </a:lnTo>
                  <a:lnTo>
                    <a:pt x="f39" y="f40"/>
                  </a:lnTo>
                  <a:lnTo>
                    <a:pt x="f5" y="f17"/>
                  </a:lnTo>
                  <a:lnTo>
                    <a:pt x="f41" y="f16"/>
                  </a:lnTo>
                  <a:lnTo>
                    <a:pt x="f42" y="f43"/>
                  </a:lnTo>
                  <a:lnTo>
                    <a:pt x="f44" y="f0"/>
                  </a:lnTo>
                  <a:lnTo>
                    <a:pt x="f45" y="f11"/>
                  </a:lnTo>
                  <a:lnTo>
                    <a:pt x="f32" y="f46"/>
                  </a:lnTo>
                  <a:lnTo>
                    <a:pt x="f47" y="f48"/>
                  </a:lnTo>
                  <a:lnTo>
                    <a:pt x="f49" y="f10"/>
                  </a:lnTo>
                  <a:lnTo>
                    <a:pt x="f50"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 name="Google Shape;60;p15">
              <a:extLst>
                <a:ext uri="{FF2B5EF4-FFF2-40B4-BE49-F238E27FC236}">
                  <a16:creationId xmlns:a16="http://schemas.microsoft.com/office/drawing/2014/main" id="{019CDBA0-B00A-734D-B680-18C37BBE8E34}"/>
                </a:ext>
              </a:extLst>
            </p:cNvPr>
            <p:cNvSpPr/>
            <p:nvPr/>
          </p:nvSpPr>
          <p:spPr>
            <a:xfrm>
              <a:off x="8939201" y="3591872"/>
              <a:ext cx="44631" cy="206663"/>
            </a:xfrm>
            <a:custGeom>
              <a:avLst/>
              <a:gdLst>
                <a:gd name="f0" fmla="val 360"/>
                <a:gd name="f1" fmla="val w"/>
                <a:gd name="f2" fmla="val h"/>
                <a:gd name="f3" fmla="val 0"/>
                <a:gd name="f4" fmla="val 1777"/>
                <a:gd name="f5" fmla="val 8228"/>
                <a:gd name="f6" fmla="val 473"/>
                <a:gd name="f7" fmla="val 23"/>
                <a:gd name="f8" fmla="val 248"/>
                <a:gd name="f9" fmla="val 90"/>
                <a:gd name="f10" fmla="val 158"/>
                <a:gd name="f11" fmla="val 225"/>
                <a:gd name="f12" fmla="val 46"/>
                <a:gd name="f13" fmla="val 337"/>
                <a:gd name="f14" fmla="val 1"/>
                <a:gd name="f15" fmla="val 450"/>
                <a:gd name="f16" fmla="val 607"/>
                <a:gd name="f17" fmla="val 68"/>
                <a:gd name="f18" fmla="val 1484"/>
                <a:gd name="f19" fmla="val 135"/>
                <a:gd name="f20" fmla="val 2361"/>
                <a:gd name="f21" fmla="val 315"/>
                <a:gd name="f22" fmla="val 4114"/>
                <a:gd name="f23" fmla="val 5867"/>
                <a:gd name="f24" fmla="val 495"/>
                <a:gd name="f25" fmla="val 6766"/>
                <a:gd name="f26" fmla="val 540"/>
                <a:gd name="f27" fmla="val 7643"/>
                <a:gd name="f28" fmla="val 7778"/>
                <a:gd name="f29" fmla="val 585"/>
                <a:gd name="f30" fmla="val 7890"/>
                <a:gd name="f31" fmla="val 652"/>
                <a:gd name="f32" fmla="val 8003"/>
                <a:gd name="f33" fmla="val 720"/>
                <a:gd name="f34" fmla="val 8093"/>
                <a:gd name="f35" fmla="val 832"/>
                <a:gd name="f36" fmla="val 8160"/>
                <a:gd name="f37" fmla="val 922"/>
                <a:gd name="f38" fmla="val 8205"/>
                <a:gd name="f39" fmla="val 1035"/>
                <a:gd name="f40" fmla="val 1282"/>
                <a:gd name="f41" fmla="val 1394"/>
                <a:gd name="f42" fmla="val 8183"/>
                <a:gd name="f43" fmla="val 8138"/>
                <a:gd name="f44" fmla="val 1574"/>
                <a:gd name="f45" fmla="val 8070"/>
                <a:gd name="f46" fmla="val 1664"/>
                <a:gd name="f47" fmla="val 7980"/>
                <a:gd name="f48" fmla="val 1709"/>
                <a:gd name="f49" fmla="val 1754"/>
                <a:gd name="f50" fmla="val 7756"/>
                <a:gd name="f51" fmla="val 1776"/>
                <a:gd name="f52" fmla="val 7621"/>
                <a:gd name="f53" fmla="val 1731"/>
                <a:gd name="f54" fmla="val 6744"/>
                <a:gd name="f55" fmla="val 1686"/>
                <a:gd name="f56" fmla="val 1552"/>
                <a:gd name="f57" fmla="val 4091"/>
                <a:gd name="f58" fmla="val 1372"/>
                <a:gd name="f59" fmla="val 2338"/>
                <a:gd name="f60" fmla="val 1304"/>
                <a:gd name="f61" fmla="val 1461"/>
                <a:gd name="f62" fmla="val 1237"/>
                <a:gd name="f63" fmla="val 1214"/>
                <a:gd name="f64" fmla="val 1169"/>
                <a:gd name="f65" fmla="val 1102"/>
                <a:gd name="f66" fmla="val 1012"/>
                <a:gd name="f67" fmla="val 810"/>
                <a:gd name="f68" fmla="val 697"/>
                <a:gd name="f69" fmla="*/ f1 1 1777"/>
                <a:gd name="f70" fmla="*/ f2 1 8228"/>
                <a:gd name="f71" fmla="val f3"/>
                <a:gd name="f72" fmla="val f4"/>
                <a:gd name="f73" fmla="val f5"/>
                <a:gd name="f74" fmla="+- f73 0 f71"/>
                <a:gd name="f75" fmla="+- f72 0 f71"/>
                <a:gd name="f76" fmla="*/ f75 1 1777"/>
                <a:gd name="f77" fmla="*/ f74 1 8228"/>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1777" h="8228">
                  <a:moveTo>
                    <a:pt x="f6" y="f3"/>
                  </a:moveTo>
                  <a:lnTo>
                    <a:pt x="f0" y="f7"/>
                  </a:lnTo>
                  <a:lnTo>
                    <a:pt x="f8" y="f9"/>
                  </a:lnTo>
                  <a:lnTo>
                    <a:pt x="f10" y="f10"/>
                  </a:lnTo>
                  <a:lnTo>
                    <a:pt x="f9" y="f11"/>
                  </a:lnTo>
                  <a:lnTo>
                    <a:pt x="f12" y="f13"/>
                  </a:lnTo>
                  <a:lnTo>
                    <a:pt x="f14" y="f15"/>
                  </a:lnTo>
                  <a:lnTo>
                    <a:pt x="f14" y="f16"/>
                  </a:lnTo>
                  <a:lnTo>
                    <a:pt x="f17" y="f18"/>
                  </a:lnTo>
                  <a:lnTo>
                    <a:pt x="f19" y="f20"/>
                  </a:lnTo>
                  <a:lnTo>
                    <a:pt x="f21" y="f22"/>
                  </a:lnTo>
                  <a:lnTo>
                    <a:pt x="f15" y="f23"/>
                  </a:lnTo>
                  <a:lnTo>
                    <a:pt x="f24" y="f25"/>
                  </a:lnTo>
                  <a:lnTo>
                    <a:pt x="f26" y="f27"/>
                  </a:lnTo>
                  <a:lnTo>
                    <a:pt x="f26" y="f28"/>
                  </a:lnTo>
                  <a:lnTo>
                    <a:pt x="f29" y="f30"/>
                  </a:lnTo>
                  <a:lnTo>
                    <a:pt x="f31" y="f32"/>
                  </a:lnTo>
                  <a:lnTo>
                    <a:pt x="f33" y="f34"/>
                  </a:lnTo>
                  <a:lnTo>
                    <a:pt x="f35" y="f36"/>
                  </a:lnTo>
                  <a:lnTo>
                    <a:pt x="f37" y="f38"/>
                  </a:lnTo>
                  <a:lnTo>
                    <a:pt x="f39" y="f5"/>
                  </a:lnTo>
                  <a:lnTo>
                    <a:pt x="f40" y="f5"/>
                  </a:lnTo>
                  <a:lnTo>
                    <a:pt x="f41" y="f42"/>
                  </a:lnTo>
                  <a:lnTo>
                    <a:pt x="f18" y="f43"/>
                  </a:lnTo>
                  <a:lnTo>
                    <a:pt x="f44" y="f45"/>
                  </a:lnTo>
                  <a:lnTo>
                    <a:pt x="f46" y="f47"/>
                  </a:lnTo>
                  <a:lnTo>
                    <a:pt x="f48" y="f30"/>
                  </a:lnTo>
                  <a:lnTo>
                    <a:pt x="f49" y="f50"/>
                  </a:lnTo>
                  <a:lnTo>
                    <a:pt x="f51" y="f52"/>
                  </a:lnTo>
                  <a:lnTo>
                    <a:pt x="f53" y="f54"/>
                  </a:lnTo>
                  <a:lnTo>
                    <a:pt x="f55" y="f23"/>
                  </a:lnTo>
                  <a:lnTo>
                    <a:pt x="f56" y="f57"/>
                  </a:lnTo>
                  <a:lnTo>
                    <a:pt x="f58" y="f59"/>
                  </a:lnTo>
                  <a:lnTo>
                    <a:pt x="f60" y="f61"/>
                  </a:lnTo>
                  <a:lnTo>
                    <a:pt x="f62" y="f29"/>
                  </a:lnTo>
                  <a:lnTo>
                    <a:pt x="f63" y="f15"/>
                  </a:lnTo>
                  <a:lnTo>
                    <a:pt x="f64" y="f21"/>
                  </a:lnTo>
                  <a:lnTo>
                    <a:pt x="f65" y="f11"/>
                  </a:lnTo>
                  <a:lnTo>
                    <a:pt x="f66" y="f19"/>
                  </a:lnTo>
                  <a:lnTo>
                    <a:pt x="f37" y="f17"/>
                  </a:lnTo>
                  <a:lnTo>
                    <a:pt x="f67" y="f7"/>
                  </a:lnTo>
                  <a:lnTo>
                    <a:pt x="f68"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 name="Google Shape;61;p15">
              <a:extLst>
                <a:ext uri="{FF2B5EF4-FFF2-40B4-BE49-F238E27FC236}">
                  <a16:creationId xmlns:a16="http://schemas.microsoft.com/office/drawing/2014/main" id="{8F131B8F-E1EC-7974-710A-C0F4CF5C9CD7}"/>
                </a:ext>
              </a:extLst>
            </p:cNvPr>
            <p:cNvSpPr/>
            <p:nvPr/>
          </p:nvSpPr>
          <p:spPr>
            <a:xfrm>
              <a:off x="8988881" y="3475003"/>
              <a:ext cx="31089" cy="94869"/>
            </a:xfrm>
            <a:custGeom>
              <a:avLst/>
              <a:gdLst>
                <a:gd name="f0" fmla="val w"/>
                <a:gd name="f1" fmla="val h"/>
                <a:gd name="f2" fmla="val 0"/>
                <a:gd name="f3" fmla="val 1238"/>
                <a:gd name="f4" fmla="val 3777"/>
                <a:gd name="f5" fmla="val 518"/>
                <a:gd name="f6" fmla="val 405"/>
                <a:gd name="f7" fmla="val 23"/>
                <a:gd name="f8" fmla="val 293"/>
                <a:gd name="f9" fmla="val 90"/>
                <a:gd name="f10" fmla="val 203"/>
                <a:gd name="f11" fmla="val 157"/>
                <a:gd name="f12" fmla="val 136"/>
                <a:gd name="f13" fmla="val 225"/>
                <a:gd name="f14" fmla="val 68"/>
                <a:gd name="f15" fmla="val 337"/>
                <a:gd name="f16" fmla="val 450"/>
                <a:gd name="f17" fmla="val 1"/>
                <a:gd name="f18" fmla="val 607"/>
                <a:gd name="f19" fmla="val 3170"/>
                <a:gd name="f20" fmla="val 3327"/>
                <a:gd name="f21" fmla="val 46"/>
                <a:gd name="f22" fmla="val 3439"/>
                <a:gd name="f23" fmla="val 113"/>
                <a:gd name="f24" fmla="val 3529"/>
                <a:gd name="f25" fmla="val 3619"/>
                <a:gd name="f26" fmla="val 3687"/>
                <a:gd name="f27" fmla="val 383"/>
                <a:gd name="f28" fmla="val 3732"/>
                <a:gd name="f29" fmla="val 495"/>
                <a:gd name="f30" fmla="val 3754"/>
                <a:gd name="f31" fmla="val 630"/>
                <a:gd name="f32" fmla="val 743"/>
                <a:gd name="f33" fmla="val 855"/>
                <a:gd name="f34" fmla="val 945"/>
                <a:gd name="f35" fmla="val 1035"/>
                <a:gd name="f36" fmla="val 1125"/>
                <a:gd name="f37" fmla="val 1192"/>
                <a:gd name="f38" fmla="val 3417"/>
                <a:gd name="f39" fmla="val 1237"/>
                <a:gd name="f40" fmla="val 3304"/>
                <a:gd name="f41" fmla="val 585"/>
                <a:gd name="f42" fmla="val 315"/>
                <a:gd name="f43" fmla="val 1057"/>
                <a:gd name="f44" fmla="val 135"/>
                <a:gd name="f45" fmla="val 967"/>
                <a:gd name="f46" fmla="*/ f0 1 1238"/>
                <a:gd name="f47" fmla="*/ f1 1 3777"/>
                <a:gd name="f48" fmla="val f2"/>
                <a:gd name="f49" fmla="val f3"/>
                <a:gd name="f50" fmla="val f4"/>
                <a:gd name="f51" fmla="+- f50 0 f48"/>
                <a:gd name="f52" fmla="+- f49 0 f48"/>
                <a:gd name="f53" fmla="*/ f52 1 1238"/>
                <a:gd name="f54" fmla="*/ f51 1 3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238" h="3777">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10" y="f25"/>
                  </a:lnTo>
                  <a:lnTo>
                    <a:pt x="f8" y="f26"/>
                  </a:lnTo>
                  <a:lnTo>
                    <a:pt x="f27" y="f28"/>
                  </a:lnTo>
                  <a:lnTo>
                    <a:pt x="f29" y="f30"/>
                  </a:lnTo>
                  <a:lnTo>
                    <a:pt x="f31" y="f4"/>
                  </a:lnTo>
                  <a:lnTo>
                    <a:pt x="f32" y="f30"/>
                  </a:lnTo>
                  <a:lnTo>
                    <a:pt x="f33" y="f28"/>
                  </a:lnTo>
                  <a:lnTo>
                    <a:pt x="f34" y="f26"/>
                  </a:lnTo>
                  <a:lnTo>
                    <a:pt x="f35" y="f25"/>
                  </a:lnTo>
                  <a:lnTo>
                    <a:pt x="f36" y="f24"/>
                  </a:lnTo>
                  <a:lnTo>
                    <a:pt x="f37" y="f38"/>
                  </a:lnTo>
                  <a:lnTo>
                    <a:pt x="f39" y="f40"/>
                  </a:lnTo>
                  <a:lnTo>
                    <a:pt x="f39" y="f19"/>
                  </a:lnTo>
                  <a:lnTo>
                    <a:pt x="f39" y="f41"/>
                  </a:lnTo>
                  <a:lnTo>
                    <a:pt x="f39" y="f16"/>
                  </a:lnTo>
                  <a:lnTo>
                    <a:pt x="f37" y="f42"/>
                  </a:lnTo>
                  <a:lnTo>
                    <a:pt x="f36" y="f13"/>
                  </a:lnTo>
                  <a:lnTo>
                    <a:pt x="f43" y="f44"/>
                  </a:lnTo>
                  <a:lnTo>
                    <a:pt x="f45" y="f14"/>
                  </a:lnTo>
                  <a:lnTo>
                    <a:pt x="f33" y="f7"/>
                  </a:lnTo>
                  <a:lnTo>
                    <a:pt x="f32"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 name="Google Shape;62;p15">
              <a:extLst>
                <a:ext uri="{FF2B5EF4-FFF2-40B4-BE49-F238E27FC236}">
                  <a16:creationId xmlns:a16="http://schemas.microsoft.com/office/drawing/2014/main" id="{8F5570ED-4DC3-83E1-DED4-2E95250AECE7}"/>
                </a:ext>
              </a:extLst>
            </p:cNvPr>
            <p:cNvSpPr/>
            <p:nvPr/>
          </p:nvSpPr>
          <p:spPr>
            <a:xfrm>
              <a:off x="9023893" y="4006845"/>
              <a:ext cx="33905" cy="123672"/>
            </a:xfrm>
            <a:custGeom>
              <a:avLst/>
              <a:gdLst>
                <a:gd name="f0" fmla="val 180"/>
                <a:gd name="f1" fmla="val w"/>
                <a:gd name="f2" fmla="val h"/>
                <a:gd name="f3" fmla="val 0"/>
                <a:gd name="f4" fmla="val 1350"/>
                <a:gd name="f5" fmla="val 4924"/>
                <a:gd name="f6" fmla="val 562"/>
                <a:gd name="f7" fmla="val 427"/>
                <a:gd name="f8" fmla="val 23"/>
                <a:gd name="f9" fmla="val 338"/>
                <a:gd name="f10" fmla="val 45"/>
                <a:gd name="f11" fmla="val 225"/>
                <a:gd name="f12" fmla="val 90"/>
                <a:gd name="f13" fmla="val 135"/>
                <a:gd name="f14" fmla="val 158"/>
                <a:gd name="f15" fmla="val 68"/>
                <a:gd name="f16" fmla="val 248"/>
                <a:gd name="f17" fmla="val 472"/>
                <a:gd name="f18" fmla="val 607"/>
                <a:gd name="f19" fmla="val 1079"/>
                <a:gd name="f20" fmla="val 1529"/>
                <a:gd name="f21" fmla="val 2473"/>
                <a:gd name="f22" fmla="val 3395"/>
                <a:gd name="f23" fmla="val 3867"/>
                <a:gd name="f24" fmla="val 113"/>
                <a:gd name="f25" fmla="val 4339"/>
                <a:gd name="f26" fmla="val 4474"/>
                <a:gd name="f27" fmla="val 4586"/>
                <a:gd name="f28" fmla="val 4698"/>
                <a:gd name="f29" fmla="val 4766"/>
                <a:gd name="f30" fmla="val 4833"/>
                <a:gd name="f31" fmla="val 540"/>
                <a:gd name="f32" fmla="val 4878"/>
                <a:gd name="f33" fmla="val 652"/>
                <a:gd name="f34" fmla="val 4923"/>
                <a:gd name="f35" fmla="val 787"/>
                <a:gd name="f36" fmla="val 900"/>
                <a:gd name="f37" fmla="val 4901"/>
                <a:gd name="f38" fmla="val 1012"/>
                <a:gd name="f39" fmla="val 1102"/>
                <a:gd name="f40" fmla="val 1192"/>
                <a:gd name="f41" fmla="val 1259"/>
                <a:gd name="f42" fmla="val 4676"/>
                <a:gd name="f43" fmla="val 1327"/>
                <a:gd name="f44" fmla="val 1349"/>
                <a:gd name="f45" fmla="val 4451"/>
                <a:gd name="f46" fmla="val 4316"/>
                <a:gd name="f47" fmla="val 3844"/>
                <a:gd name="f48" fmla="val 1304"/>
                <a:gd name="f49" fmla="val 2451"/>
                <a:gd name="f50" fmla="val 1282"/>
                <a:gd name="f51" fmla="val 1057"/>
                <a:gd name="f52" fmla="val 1237"/>
                <a:gd name="f53" fmla="val 585"/>
                <a:gd name="f54" fmla="val 1214"/>
                <a:gd name="f55" fmla="val 450"/>
                <a:gd name="f56" fmla="val 1147"/>
                <a:gd name="f57" fmla="val 989"/>
                <a:gd name="f58" fmla="val 675"/>
                <a:gd name="f59" fmla="*/ f1 1 1350"/>
                <a:gd name="f60" fmla="*/ f2 1 4924"/>
                <a:gd name="f61" fmla="val f3"/>
                <a:gd name="f62" fmla="val f4"/>
                <a:gd name="f63" fmla="val f5"/>
                <a:gd name="f64" fmla="+- f63 0 f61"/>
                <a:gd name="f65" fmla="+- f62 0 f61"/>
                <a:gd name="f66" fmla="*/ f65 1 1350"/>
                <a:gd name="f67" fmla="*/ f64 1 492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350" h="4924">
                  <a:moveTo>
                    <a:pt x="f6" y="f3"/>
                  </a:moveTo>
                  <a:lnTo>
                    <a:pt x="f7" y="f8"/>
                  </a:lnTo>
                  <a:lnTo>
                    <a:pt x="f9" y="f10"/>
                  </a:lnTo>
                  <a:lnTo>
                    <a:pt x="f11" y="f12"/>
                  </a:lnTo>
                  <a:lnTo>
                    <a:pt x="f13" y="f14"/>
                  </a:lnTo>
                  <a:lnTo>
                    <a:pt x="f15" y="f16"/>
                  </a:lnTo>
                  <a:lnTo>
                    <a:pt x="f8" y="f9"/>
                  </a:lnTo>
                  <a:lnTo>
                    <a:pt x="f3" y="f17"/>
                  </a:lnTo>
                  <a:lnTo>
                    <a:pt x="f3" y="f18"/>
                  </a:lnTo>
                  <a:lnTo>
                    <a:pt x="f10" y="f19"/>
                  </a:lnTo>
                  <a:lnTo>
                    <a:pt x="f15" y="f20"/>
                  </a:lnTo>
                  <a:lnTo>
                    <a:pt x="f15" y="f21"/>
                  </a:lnTo>
                  <a:lnTo>
                    <a:pt x="f15" y="f22"/>
                  </a:lnTo>
                  <a:lnTo>
                    <a:pt x="f12" y="f23"/>
                  </a:lnTo>
                  <a:lnTo>
                    <a:pt x="f24" y="f25"/>
                  </a:lnTo>
                  <a:lnTo>
                    <a:pt x="f13" y="f26"/>
                  </a:lnTo>
                  <a:lnTo>
                    <a:pt x="f0" y="f27"/>
                  </a:lnTo>
                  <a:lnTo>
                    <a:pt x="f16" y="f28"/>
                  </a:lnTo>
                  <a:lnTo>
                    <a:pt x="f9" y="f29"/>
                  </a:lnTo>
                  <a:lnTo>
                    <a:pt x="f7" y="f30"/>
                  </a:lnTo>
                  <a:lnTo>
                    <a:pt x="f31" y="f32"/>
                  </a:lnTo>
                  <a:lnTo>
                    <a:pt x="f33" y="f34"/>
                  </a:lnTo>
                  <a:lnTo>
                    <a:pt x="f35" y="f34"/>
                  </a:lnTo>
                  <a:lnTo>
                    <a:pt x="f36" y="f37"/>
                  </a:lnTo>
                  <a:lnTo>
                    <a:pt x="f38" y="f32"/>
                  </a:lnTo>
                  <a:lnTo>
                    <a:pt x="f39" y="f30"/>
                  </a:lnTo>
                  <a:lnTo>
                    <a:pt x="f40" y="f29"/>
                  </a:lnTo>
                  <a:lnTo>
                    <a:pt x="f41" y="f42"/>
                  </a:lnTo>
                  <a:lnTo>
                    <a:pt x="f43" y="f27"/>
                  </a:lnTo>
                  <a:lnTo>
                    <a:pt x="f44" y="f45"/>
                  </a:lnTo>
                  <a:lnTo>
                    <a:pt x="f44" y="f46"/>
                  </a:lnTo>
                  <a:lnTo>
                    <a:pt x="f43" y="f47"/>
                  </a:lnTo>
                  <a:lnTo>
                    <a:pt x="f48" y="f22"/>
                  </a:lnTo>
                  <a:lnTo>
                    <a:pt x="f48" y="f49"/>
                  </a:lnTo>
                  <a:lnTo>
                    <a:pt x="f48" y="f20"/>
                  </a:lnTo>
                  <a:lnTo>
                    <a:pt x="f50" y="f51"/>
                  </a:lnTo>
                  <a:lnTo>
                    <a:pt x="f52" y="f53"/>
                  </a:lnTo>
                  <a:lnTo>
                    <a:pt x="f54" y="f55"/>
                  </a:lnTo>
                  <a:lnTo>
                    <a:pt x="f56" y="f9"/>
                  </a:lnTo>
                  <a:lnTo>
                    <a:pt x="f19" y="f11"/>
                  </a:lnTo>
                  <a:lnTo>
                    <a:pt x="f57" y="f14"/>
                  </a:lnTo>
                  <a:lnTo>
                    <a:pt x="f36" y="f12"/>
                  </a:lnTo>
                  <a:lnTo>
                    <a:pt x="f35" y="f10"/>
                  </a:lnTo>
                  <a:lnTo>
                    <a:pt x="f58" y="f8"/>
                  </a:lnTo>
                  <a:lnTo>
                    <a:pt x="f6"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 name="Google Shape;63;p15">
              <a:extLst>
                <a:ext uri="{FF2B5EF4-FFF2-40B4-BE49-F238E27FC236}">
                  <a16:creationId xmlns:a16="http://schemas.microsoft.com/office/drawing/2014/main" id="{725FF8B6-0A64-056C-89C1-5FD2284B0308}"/>
                </a:ext>
              </a:extLst>
            </p:cNvPr>
            <p:cNvSpPr/>
            <p:nvPr/>
          </p:nvSpPr>
          <p:spPr>
            <a:xfrm>
              <a:off x="9199485" y="3358682"/>
              <a:ext cx="41797" cy="124230"/>
            </a:xfrm>
            <a:custGeom>
              <a:avLst/>
              <a:gdLst>
                <a:gd name="f0" fmla="val 360"/>
                <a:gd name="f1" fmla="val 180"/>
                <a:gd name="f2" fmla="val w"/>
                <a:gd name="f3" fmla="val h"/>
                <a:gd name="f4" fmla="val 0"/>
                <a:gd name="f5" fmla="val 1664"/>
                <a:gd name="f6" fmla="val 4946"/>
                <a:gd name="f7" fmla="val 585"/>
                <a:gd name="f8" fmla="val 472"/>
                <a:gd name="f9" fmla="val 23"/>
                <a:gd name="f10" fmla="val 45"/>
                <a:gd name="f11" fmla="val 270"/>
                <a:gd name="f12" fmla="val 90"/>
                <a:gd name="f13" fmla="val 158"/>
                <a:gd name="f14" fmla="val 248"/>
                <a:gd name="f15" fmla="val 338"/>
                <a:gd name="f16" fmla="val 607"/>
                <a:gd name="f17" fmla="val 1596"/>
                <a:gd name="f18" fmla="val 203"/>
                <a:gd name="f19" fmla="val 2563"/>
                <a:gd name="f20" fmla="val 315"/>
                <a:gd name="f21" fmla="val 3530"/>
                <a:gd name="f22" fmla="val 4519"/>
                <a:gd name="f23" fmla="val 495"/>
                <a:gd name="f24" fmla="val 4654"/>
                <a:gd name="f25" fmla="val 562"/>
                <a:gd name="f26" fmla="val 4743"/>
                <a:gd name="f27" fmla="val 630"/>
                <a:gd name="f28" fmla="val 4833"/>
                <a:gd name="f29" fmla="val 720"/>
                <a:gd name="f30" fmla="val 4901"/>
                <a:gd name="f31" fmla="val 832"/>
                <a:gd name="f32" fmla="val 1057"/>
                <a:gd name="f33" fmla="val 1169"/>
                <a:gd name="f34" fmla="val 4923"/>
                <a:gd name="f35" fmla="val 1259"/>
                <a:gd name="f36" fmla="val 4878"/>
                <a:gd name="f37" fmla="val 1372"/>
                <a:gd name="f38" fmla="val 1462"/>
                <a:gd name="f39" fmla="val 1551"/>
                <a:gd name="f40" fmla="val 4564"/>
                <a:gd name="f41" fmla="val 1641"/>
                <a:gd name="f42" fmla="val 4429"/>
                <a:gd name="f43" fmla="val 4316"/>
                <a:gd name="f44" fmla="val 4159"/>
                <a:gd name="f45" fmla="val 1529"/>
                <a:gd name="f46" fmla="val 3282"/>
                <a:gd name="f47" fmla="val 1417"/>
                <a:gd name="f48" fmla="val 2383"/>
                <a:gd name="f49" fmla="val 1327"/>
                <a:gd name="f50" fmla="val 1484"/>
                <a:gd name="f51" fmla="val 1214"/>
                <a:gd name="f52" fmla="val 450"/>
                <a:gd name="f53" fmla="val 1102"/>
                <a:gd name="f54" fmla="val 225"/>
                <a:gd name="f55" fmla="val 1034"/>
                <a:gd name="f56" fmla="val 922"/>
                <a:gd name="f57" fmla="val 810"/>
                <a:gd name="f58" fmla="val 697"/>
                <a:gd name="f59" fmla="*/ f2 1 1664"/>
                <a:gd name="f60" fmla="*/ f3 1 4946"/>
                <a:gd name="f61" fmla="val f4"/>
                <a:gd name="f62" fmla="val f5"/>
                <a:gd name="f63" fmla="val f6"/>
                <a:gd name="f64" fmla="+- f63 0 f61"/>
                <a:gd name="f65" fmla="+- f62 0 f61"/>
                <a:gd name="f66" fmla="*/ f65 1 1664"/>
                <a:gd name="f67" fmla="*/ f64 1 4946"/>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664" h="4946">
                  <a:moveTo>
                    <a:pt x="f7" y="f4"/>
                  </a:moveTo>
                  <a:lnTo>
                    <a:pt x="f8" y="f9"/>
                  </a:lnTo>
                  <a:lnTo>
                    <a:pt x="f0" y="f10"/>
                  </a:lnTo>
                  <a:lnTo>
                    <a:pt x="f11" y="f12"/>
                  </a:lnTo>
                  <a:lnTo>
                    <a:pt x="f1" y="f13"/>
                  </a:lnTo>
                  <a:lnTo>
                    <a:pt x="f12" y="f14"/>
                  </a:lnTo>
                  <a:lnTo>
                    <a:pt x="f10" y="f15"/>
                  </a:lnTo>
                  <a:lnTo>
                    <a:pt x="f9" y="f8"/>
                  </a:lnTo>
                  <a:lnTo>
                    <a:pt x="f4" y="f16"/>
                  </a:lnTo>
                  <a:lnTo>
                    <a:pt x="f12" y="f17"/>
                  </a:lnTo>
                  <a:lnTo>
                    <a:pt x="f18" y="f19"/>
                  </a:lnTo>
                  <a:lnTo>
                    <a:pt x="f20" y="f21"/>
                  </a:lnTo>
                  <a:lnTo>
                    <a:pt x="f8" y="f22"/>
                  </a:lnTo>
                  <a:lnTo>
                    <a:pt x="f23" y="f24"/>
                  </a:lnTo>
                  <a:lnTo>
                    <a:pt x="f25" y="f26"/>
                  </a:lnTo>
                  <a:lnTo>
                    <a:pt x="f27" y="f28"/>
                  </a:lnTo>
                  <a:lnTo>
                    <a:pt x="f29" y="f30"/>
                  </a:lnTo>
                  <a:lnTo>
                    <a:pt x="f31" y="f6"/>
                  </a:lnTo>
                  <a:lnTo>
                    <a:pt x="f32" y="f6"/>
                  </a:lnTo>
                  <a:lnTo>
                    <a:pt x="f33" y="f34"/>
                  </a:lnTo>
                  <a:lnTo>
                    <a:pt x="f35" y="f36"/>
                  </a:lnTo>
                  <a:lnTo>
                    <a:pt x="f37" y="f28"/>
                  </a:lnTo>
                  <a:lnTo>
                    <a:pt x="f38" y="f26"/>
                  </a:lnTo>
                  <a:lnTo>
                    <a:pt x="f39" y="f24"/>
                  </a:lnTo>
                  <a:lnTo>
                    <a:pt x="f17" y="f40"/>
                  </a:lnTo>
                  <a:lnTo>
                    <a:pt x="f41" y="f42"/>
                  </a:lnTo>
                  <a:lnTo>
                    <a:pt x="f5" y="f43"/>
                  </a:lnTo>
                  <a:lnTo>
                    <a:pt x="f5" y="f44"/>
                  </a:lnTo>
                  <a:lnTo>
                    <a:pt x="f45" y="f46"/>
                  </a:lnTo>
                  <a:lnTo>
                    <a:pt x="f47" y="f48"/>
                  </a:lnTo>
                  <a:lnTo>
                    <a:pt x="f49" y="f50"/>
                  </a:lnTo>
                  <a:lnTo>
                    <a:pt x="f35" y="f7"/>
                  </a:lnTo>
                  <a:lnTo>
                    <a:pt x="f51" y="f52"/>
                  </a:lnTo>
                  <a:lnTo>
                    <a:pt x="f33" y="f15"/>
                  </a:lnTo>
                  <a:lnTo>
                    <a:pt x="f53" y="f54"/>
                  </a:lnTo>
                  <a:lnTo>
                    <a:pt x="f55" y="f13"/>
                  </a:lnTo>
                  <a:lnTo>
                    <a:pt x="f56" y="f12"/>
                  </a:lnTo>
                  <a:lnTo>
                    <a:pt x="f57" y="f10"/>
                  </a:lnTo>
                  <a:lnTo>
                    <a:pt x="f58"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 name="Google Shape;64;p15">
              <a:extLst>
                <a:ext uri="{FF2B5EF4-FFF2-40B4-BE49-F238E27FC236}">
                  <a16:creationId xmlns:a16="http://schemas.microsoft.com/office/drawing/2014/main" id="{0BE6AC34-B554-F3BD-CF9A-339B30340974}"/>
                </a:ext>
              </a:extLst>
            </p:cNvPr>
            <p:cNvSpPr/>
            <p:nvPr/>
          </p:nvSpPr>
          <p:spPr>
            <a:xfrm>
              <a:off x="9188759" y="3980876"/>
              <a:ext cx="62115" cy="150775"/>
            </a:xfrm>
            <a:custGeom>
              <a:avLst/>
              <a:gdLst>
                <a:gd name="f0" fmla="val 360"/>
                <a:gd name="f1" fmla="val 180"/>
                <a:gd name="f2" fmla="val w"/>
                <a:gd name="f3" fmla="val h"/>
                <a:gd name="f4" fmla="val 0"/>
                <a:gd name="f5" fmla="val 2473"/>
                <a:gd name="f6" fmla="val 6003"/>
                <a:gd name="f7" fmla="val 562"/>
                <a:gd name="f8" fmla="val 450"/>
                <a:gd name="f9" fmla="val 23"/>
                <a:gd name="f10" fmla="val 68"/>
                <a:gd name="f11" fmla="val 248"/>
                <a:gd name="f12" fmla="val 113"/>
                <a:gd name="f13" fmla="val 158"/>
                <a:gd name="f14" fmla="val 203"/>
                <a:gd name="f15" fmla="val 90"/>
                <a:gd name="f16" fmla="val 293"/>
                <a:gd name="f17" fmla="val 45"/>
                <a:gd name="f18" fmla="val 382"/>
                <a:gd name="f19" fmla="val 495"/>
                <a:gd name="f20" fmla="val 630"/>
                <a:gd name="f21" fmla="val 765"/>
                <a:gd name="f22" fmla="val 1956"/>
                <a:gd name="f23" fmla="val 675"/>
                <a:gd name="f24" fmla="val 3170"/>
                <a:gd name="f25" fmla="val 967"/>
                <a:gd name="f26" fmla="val 4361"/>
                <a:gd name="f27" fmla="val 1259"/>
                <a:gd name="f28" fmla="val 5575"/>
                <a:gd name="f29" fmla="val 1304"/>
                <a:gd name="f30" fmla="val 5710"/>
                <a:gd name="f31" fmla="val 1371"/>
                <a:gd name="f32" fmla="val 5800"/>
                <a:gd name="f33" fmla="val 1461"/>
                <a:gd name="f34" fmla="val 5890"/>
                <a:gd name="f35" fmla="val 1574"/>
                <a:gd name="f36" fmla="val 5957"/>
                <a:gd name="f37" fmla="val 1664"/>
                <a:gd name="f38" fmla="val 5980"/>
                <a:gd name="f39" fmla="val 1776"/>
                <a:gd name="f40" fmla="val 6002"/>
                <a:gd name="f41" fmla="val 1889"/>
                <a:gd name="f42" fmla="val 2001"/>
                <a:gd name="f43" fmla="val 2113"/>
                <a:gd name="f44" fmla="val 5935"/>
                <a:gd name="f45" fmla="val 2226"/>
                <a:gd name="f46" fmla="val 5867"/>
                <a:gd name="f47" fmla="val 2316"/>
                <a:gd name="f48" fmla="val 2383"/>
                <a:gd name="f49" fmla="val 2428"/>
                <a:gd name="f50" fmla="val 5598"/>
                <a:gd name="f51" fmla="val 5485"/>
                <a:gd name="f52" fmla="val 5373"/>
                <a:gd name="f53" fmla="val 2450"/>
                <a:gd name="f54" fmla="val 5215"/>
                <a:gd name="f55" fmla="val 2136"/>
                <a:gd name="f56" fmla="val 4024"/>
                <a:gd name="f57" fmla="val 1866"/>
                <a:gd name="f58" fmla="val 2810"/>
                <a:gd name="f59" fmla="val 1551"/>
                <a:gd name="f60" fmla="val 1619"/>
                <a:gd name="f61" fmla="val 1237"/>
                <a:gd name="f62" fmla="val 427"/>
                <a:gd name="f63" fmla="val 1169"/>
                <a:gd name="f64" fmla="val 1102"/>
                <a:gd name="f65" fmla="val 1012"/>
                <a:gd name="f66" fmla="val 922"/>
                <a:gd name="f67" fmla="val 810"/>
                <a:gd name="f68" fmla="*/ f2 1 2473"/>
                <a:gd name="f69" fmla="*/ f3 1 6003"/>
                <a:gd name="f70" fmla="val f4"/>
                <a:gd name="f71" fmla="val f5"/>
                <a:gd name="f72" fmla="val f6"/>
                <a:gd name="f73" fmla="+- f72 0 f70"/>
                <a:gd name="f74" fmla="+- f71 0 f70"/>
                <a:gd name="f75" fmla="*/ f74 1 2473"/>
                <a:gd name="f76" fmla="*/ f73 1 600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473" h="6003">
                  <a:moveTo>
                    <a:pt x="f7" y="f4"/>
                  </a:moveTo>
                  <a:lnTo>
                    <a:pt x="f8" y="f9"/>
                  </a:lnTo>
                  <a:lnTo>
                    <a:pt x="f0" y="f10"/>
                  </a:lnTo>
                  <a:lnTo>
                    <a:pt x="f11" y="f12"/>
                  </a:lnTo>
                  <a:lnTo>
                    <a:pt x="f13" y="f14"/>
                  </a:lnTo>
                  <a:lnTo>
                    <a:pt x="f15" y="f16"/>
                  </a:lnTo>
                  <a:lnTo>
                    <a:pt x="f17" y="f18"/>
                  </a:lnTo>
                  <a:lnTo>
                    <a:pt x="f9" y="f19"/>
                  </a:lnTo>
                  <a:lnTo>
                    <a:pt x="f4" y="f20"/>
                  </a:lnTo>
                  <a:lnTo>
                    <a:pt x="f17"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38"/>
                  </a:lnTo>
                  <a:lnTo>
                    <a:pt x="f43" y="f44"/>
                  </a:lnTo>
                  <a:lnTo>
                    <a:pt x="f45" y="f46"/>
                  </a:lnTo>
                  <a:lnTo>
                    <a:pt x="f47" y="f32"/>
                  </a:lnTo>
                  <a:lnTo>
                    <a:pt x="f48" y="f30"/>
                  </a:lnTo>
                  <a:lnTo>
                    <a:pt x="f49" y="f50"/>
                  </a:lnTo>
                  <a:lnTo>
                    <a:pt x="f5" y="f51"/>
                  </a:lnTo>
                  <a:lnTo>
                    <a:pt x="f5" y="f52"/>
                  </a:lnTo>
                  <a:lnTo>
                    <a:pt x="f53" y="f54"/>
                  </a:lnTo>
                  <a:lnTo>
                    <a:pt x="f55" y="f56"/>
                  </a:lnTo>
                  <a:lnTo>
                    <a:pt x="f57" y="f58"/>
                  </a:lnTo>
                  <a:lnTo>
                    <a:pt x="f59" y="f60"/>
                  </a:lnTo>
                  <a:lnTo>
                    <a:pt x="f61" y="f62"/>
                  </a:lnTo>
                  <a:lnTo>
                    <a:pt x="f63" y="f16"/>
                  </a:lnTo>
                  <a:lnTo>
                    <a:pt x="f64" y="f1"/>
                  </a:lnTo>
                  <a:lnTo>
                    <a:pt x="f65" y="f12"/>
                  </a:lnTo>
                  <a:lnTo>
                    <a:pt x="f66" y="f17"/>
                  </a:lnTo>
                  <a:lnTo>
                    <a:pt x="f6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 name="Google Shape;65;p15">
              <a:extLst>
                <a:ext uri="{FF2B5EF4-FFF2-40B4-BE49-F238E27FC236}">
                  <a16:creationId xmlns:a16="http://schemas.microsoft.com/office/drawing/2014/main" id="{5287217C-D19C-9315-C803-1E742CFA73D9}"/>
                </a:ext>
              </a:extLst>
            </p:cNvPr>
            <p:cNvSpPr/>
            <p:nvPr/>
          </p:nvSpPr>
          <p:spPr>
            <a:xfrm>
              <a:off x="8931283" y="2988871"/>
              <a:ext cx="38980" cy="72859"/>
            </a:xfrm>
            <a:custGeom>
              <a:avLst/>
              <a:gdLst>
                <a:gd name="f0" fmla="val 360"/>
                <a:gd name="f1" fmla="val 180"/>
                <a:gd name="f2" fmla="val w"/>
                <a:gd name="f3" fmla="val h"/>
                <a:gd name="f4" fmla="val 0"/>
                <a:gd name="f5" fmla="val 1552"/>
                <a:gd name="f6" fmla="val 2901"/>
                <a:gd name="f7" fmla="val 698"/>
                <a:gd name="f8" fmla="val 1"/>
                <a:gd name="f9" fmla="val 608"/>
                <a:gd name="f10" fmla="val 46"/>
                <a:gd name="f11" fmla="val 518"/>
                <a:gd name="f12" fmla="val 113"/>
                <a:gd name="f13" fmla="val 428"/>
                <a:gd name="f14" fmla="val 203"/>
                <a:gd name="f15" fmla="val 383"/>
                <a:gd name="f16" fmla="val 315"/>
                <a:gd name="f17" fmla="val 338"/>
                <a:gd name="f18" fmla="val 450"/>
                <a:gd name="f19" fmla="val 23"/>
                <a:gd name="f20" fmla="val 2136"/>
                <a:gd name="f21" fmla="val 2293"/>
                <a:gd name="f22" fmla="val 2406"/>
                <a:gd name="f23" fmla="val 68"/>
                <a:gd name="f24" fmla="val 2541"/>
                <a:gd name="f25" fmla="val 136"/>
                <a:gd name="f26" fmla="val 2631"/>
                <a:gd name="f27" fmla="val 2721"/>
                <a:gd name="f28" fmla="val 293"/>
                <a:gd name="f29" fmla="val 2788"/>
                <a:gd name="f30" fmla="val 405"/>
                <a:gd name="f31" fmla="val 2855"/>
                <a:gd name="f32" fmla="val 2878"/>
                <a:gd name="f33" fmla="val 630"/>
                <a:gd name="f34" fmla="val 2900"/>
                <a:gd name="f35" fmla="val 743"/>
                <a:gd name="f36" fmla="val 855"/>
                <a:gd name="f37" fmla="val 945"/>
                <a:gd name="f38" fmla="val 2833"/>
                <a:gd name="f39" fmla="val 1035"/>
                <a:gd name="f40" fmla="val 1125"/>
                <a:gd name="f41" fmla="val 2698"/>
                <a:gd name="f42" fmla="val 1192"/>
                <a:gd name="f43" fmla="val 2586"/>
                <a:gd name="f44" fmla="val 1215"/>
                <a:gd name="f45" fmla="val 2451"/>
                <a:gd name="f46" fmla="val 1529"/>
                <a:gd name="f47" fmla="val 742"/>
                <a:gd name="f48" fmla="val 473"/>
                <a:gd name="f49" fmla="val 1484"/>
                <a:gd name="f50" fmla="val 1439"/>
                <a:gd name="f51" fmla="val 270"/>
                <a:gd name="f52" fmla="val 1350"/>
                <a:gd name="f53" fmla="val 1260"/>
                <a:gd name="f54" fmla="val 1147"/>
                <a:gd name="f55" fmla="*/ f2 1 1552"/>
                <a:gd name="f56" fmla="*/ f3 1 2901"/>
                <a:gd name="f57" fmla="val f4"/>
                <a:gd name="f58" fmla="val f5"/>
                <a:gd name="f59" fmla="val f6"/>
                <a:gd name="f60" fmla="+- f59 0 f57"/>
                <a:gd name="f61" fmla="+- f58 0 f57"/>
                <a:gd name="f62" fmla="*/ f61 1 1552"/>
                <a:gd name="f63" fmla="*/ f60 1 290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52" h="2901">
                  <a:moveTo>
                    <a:pt x="f7" y="f8"/>
                  </a:moveTo>
                  <a:lnTo>
                    <a:pt x="f9" y="f10"/>
                  </a:lnTo>
                  <a:lnTo>
                    <a:pt x="f11" y="f12"/>
                  </a:lnTo>
                  <a:lnTo>
                    <a:pt x="f13" y="f14"/>
                  </a:lnTo>
                  <a:lnTo>
                    <a:pt x="f15" y="f16"/>
                  </a:lnTo>
                  <a:lnTo>
                    <a:pt x="f17" y="f18"/>
                  </a:lnTo>
                  <a:lnTo>
                    <a:pt x="f19" y="f20"/>
                  </a:lnTo>
                  <a:lnTo>
                    <a:pt x="f8" y="f21"/>
                  </a:lnTo>
                  <a:lnTo>
                    <a:pt x="f19" y="f22"/>
                  </a:lnTo>
                  <a:lnTo>
                    <a:pt x="f23" y="f24"/>
                  </a:lnTo>
                  <a:lnTo>
                    <a:pt x="f25" y="f26"/>
                  </a:lnTo>
                  <a:lnTo>
                    <a:pt x="f14" y="f27"/>
                  </a:lnTo>
                  <a:lnTo>
                    <a:pt x="f28" y="f29"/>
                  </a:lnTo>
                  <a:lnTo>
                    <a:pt x="f30" y="f31"/>
                  </a:lnTo>
                  <a:lnTo>
                    <a:pt x="f11" y="f32"/>
                  </a:lnTo>
                  <a:lnTo>
                    <a:pt x="f33" y="f34"/>
                  </a:lnTo>
                  <a:lnTo>
                    <a:pt x="f35" y="f34"/>
                  </a:lnTo>
                  <a:lnTo>
                    <a:pt x="f36" y="f32"/>
                  </a:lnTo>
                  <a:lnTo>
                    <a:pt x="f37" y="f38"/>
                  </a:lnTo>
                  <a:lnTo>
                    <a:pt x="f39" y="f29"/>
                  </a:lnTo>
                  <a:lnTo>
                    <a:pt x="f40" y="f41"/>
                  </a:lnTo>
                  <a:lnTo>
                    <a:pt x="f42" y="f43"/>
                  </a:lnTo>
                  <a:lnTo>
                    <a:pt x="f44" y="f45"/>
                  </a:lnTo>
                  <a:lnTo>
                    <a:pt x="f46" y="f47"/>
                  </a:lnTo>
                  <a:lnTo>
                    <a:pt x="f5" y="f9"/>
                  </a:lnTo>
                  <a:lnTo>
                    <a:pt x="f46" y="f48"/>
                  </a:lnTo>
                  <a:lnTo>
                    <a:pt x="f49" y="f0"/>
                  </a:lnTo>
                  <a:lnTo>
                    <a:pt x="f50" y="f51"/>
                  </a:lnTo>
                  <a:lnTo>
                    <a:pt x="f52" y="f1"/>
                  </a:lnTo>
                  <a:lnTo>
                    <a:pt x="f53" y="f12"/>
                  </a:lnTo>
                  <a:lnTo>
                    <a:pt x="f54" y="f10"/>
                  </a:lnTo>
                  <a:lnTo>
                    <a:pt x="f39"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 name="Google Shape;66;p15">
              <a:extLst>
                <a:ext uri="{FF2B5EF4-FFF2-40B4-BE49-F238E27FC236}">
                  <a16:creationId xmlns:a16="http://schemas.microsoft.com/office/drawing/2014/main" id="{804441B7-9D87-95CE-B31D-BF1024E0665E}"/>
                </a:ext>
              </a:extLst>
            </p:cNvPr>
            <p:cNvSpPr/>
            <p:nvPr/>
          </p:nvSpPr>
          <p:spPr>
            <a:xfrm>
              <a:off x="8156109" y="2402238"/>
              <a:ext cx="731721" cy="1920797"/>
            </a:xfrm>
            <a:custGeom>
              <a:avLst/>
              <a:gdLst>
                <a:gd name="f0" fmla="val 360"/>
                <a:gd name="f1" fmla="val 180"/>
                <a:gd name="f2" fmla="val w"/>
                <a:gd name="f3" fmla="val h"/>
                <a:gd name="f4" fmla="val 0"/>
                <a:gd name="f5" fmla="val 29133"/>
                <a:gd name="f6" fmla="val 76475"/>
                <a:gd name="f7" fmla="val 22097"/>
                <a:gd name="f8" fmla="val 1"/>
                <a:gd name="f9" fmla="val 21602"/>
                <a:gd name="f10" fmla="val 23"/>
                <a:gd name="f11" fmla="val 21108"/>
                <a:gd name="f12" fmla="val 91"/>
                <a:gd name="f13" fmla="val 20613"/>
                <a:gd name="f14" fmla="val 203"/>
                <a:gd name="f15" fmla="val 20141"/>
                <a:gd name="f16" fmla="val 19669"/>
                <a:gd name="f17" fmla="val 563"/>
                <a:gd name="f18" fmla="val 19220"/>
                <a:gd name="f19" fmla="val 788"/>
                <a:gd name="f20" fmla="val 18770"/>
                <a:gd name="f21" fmla="val 1057"/>
                <a:gd name="f22" fmla="val 18321"/>
                <a:gd name="f23" fmla="val 1372"/>
                <a:gd name="f24" fmla="val 17893"/>
                <a:gd name="f25" fmla="val 1687"/>
                <a:gd name="f26" fmla="val 17466"/>
                <a:gd name="f27" fmla="val 2069"/>
                <a:gd name="f28" fmla="val 17039"/>
                <a:gd name="f29" fmla="val 2451"/>
                <a:gd name="f30" fmla="val 16657"/>
                <a:gd name="f31" fmla="val 2856"/>
                <a:gd name="f32" fmla="val 16252"/>
                <a:gd name="f33" fmla="val 3283"/>
                <a:gd name="f34" fmla="val 15870"/>
                <a:gd name="f35" fmla="val 3710"/>
                <a:gd name="f36" fmla="val 15511"/>
                <a:gd name="f37" fmla="val 4182"/>
                <a:gd name="f38" fmla="val 15151"/>
                <a:gd name="f39" fmla="val 4632"/>
                <a:gd name="f40" fmla="val 14814"/>
                <a:gd name="f41" fmla="val 5104"/>
                <a:gd name="f42" fmla="val 14139"/>
                <a:gd name="f43" fmla="val 6070"/>
                <a:gd name="f44" fmla="val 13555"/>
                <a:gd name="f45" fmla="val 7037"/>
                <a:gd name="f46" fmla="val 12993"/>
                <a:gd name="f47" fmla="val 7981"/>
                <a:gd name="f48" fmla="val 12498"/>
                <a:gd name="f49" fmla="val 8858"/>
                <a:gd name="f50" fmla="val 12071"/>
                <a:gd name="f51" fmla="val 9689"/>
                <a:gd name="f52" fmla="val 11712"/>
                <a:gd name="f53" fmla="val 10431"/>
                <a:gd name="f54" fmla="val 10902"/>
                <a:gd name="f55" fmla="val 12095"/>
                <a:gd name="f56" fmla="val 10161"/>
                <a:gd name="f57" fmla="val 13780"/>
                <a:gd name="f58" fmla="val 9441"/>
                <a:gd name="f59" fmla="val 15489"/>
                <a:gd name="f60" fmla="val 8767"/>
                <a:gd name="f61" fmla="val 17220"/>
                <a:gd name="f62" fmla="val 8115"/>
                <a:gd name="f63" fmla="val 18973"/>
                <a:gd name="f64" fmla="val 7486"/>
                <a:gd name="f65" fmla="val 20727"/>
                <a:gd name="f66" fmla="val 6901"/>
                <a:gd name="f67" fmla="val 22525"/>
                <a:gd name="f68" fmla="val 6339"/>
                <a:gd name="f69" fmla="val 24301"/>
                <a:gd name="f70" fmla="val 5822"/>
                <a:gd name="f71" fmla="val 26122"/>
                <a:gd name="f72" fmla="val 5305"/>
                <a:gd name="f73" fmla="val 27920"/>
                <a:gd name="f74" fmla="val 4833"/>
                <a:gd name="f75" fmla="val 29741"/>
                <a:gd name="f76" fmla="val 4361"/>
                <a:gd name="f77" fmla="val 31561"/>
                <a:gd name="f78" fmla="val 3934"/>
                <a:gd name="f79" fmla="val 33360"/>
                <a:gd name="f80" fmla="val 3529"/>
                <a:gd name="f81" fmla="val 35181"/>
                <a:gd name="f82" fmla="val 3125"/>
                <a:gd name="f83" fmla="val 36979"/>
                <a:gd name="f84" fmla="val 2743"/>
                <a:gd name="f85" fmla="val 38755"/>
                <a:gd name="f86" fmla="val 2360"/>
                <a:gd name="f87" fmla="val 40733"/>
                <a:gd name="f88" fmla="val 2023"/>
                <a:gd name="f89" fmla="val 42689"/>
                <a:gd name="f90" fmla="val 1731"/>
                <a:gd name="f91" fmla="val 44667"/>
                <a:gd name="f92" fmla="val 1461"/>
                <a:gd name="f93" fmla="val 46645"/>
                <a:gd name="f94" fmla="val 1237"/>
                <a:gd name="f95" fmla="val 48623"/>
                <a:gd name="f96" fmla="val 1034"/>
                <a:gd name="f97" fmla="val 50601"/>
                <a:gd name="f98" fmla="val 854"/>
                <a:gd name="f99" fmla="val 52602"/>
                <a:gd name="f100" fmla="val 697"/>
                <a:gd name="f101" fmla="val 54603"/>
                <a:gd name="f102" fmla="val 405"/>
                <a:gd name="f103" fmla="val 58401"/>
                <a:gd name="f104" fmla="val 247"/>
                <a:gd name="f105" fmla="val 60335"/>
                <a:gd name="f106" fmla="val 135"/>
                <a:gd name="f107" fmla="val 62245"/>
                <a:gd name="f108" fmla="val 45"/>
                <a:gd name="f109" fmla="val 64156"/>
                <a:gd name="f110" fmla="val 66067"/>
                <a:gd name="f111" fmla="val 67033"/>
                <a:gd name="f112" fmla="val 68000"/>
                <a:gd name="f113" fmla="val 68944"/>
                <a:gd name="f114" fmla="val 90"/>
                <a:gd name="f115" fmla="val 69911"/>
                <a:gd name="f116" fmla="val 70405"/>
                <a:gd name="f117" fmla="val 70900"/>
                <a:gd name="f118" fmla="val 315"/>
                <a:gd name="f119" fmla="val 71844"/>
                <a:gd name="f120" fmla="val 495"/>
                <a:gd name="f121" fmla="val 72721"/>
                <a:gd name="f122" fmla="val 675"/>
                <a:gd name="f123" fmla="val 73507"/>
                <a:gd name="f124" fmla="val 899"/>
                <a:gd name="f125" fmla="val 74204"/>
                <a:gd name="f126" fmla="val 1012"/>
                <a:gd name="f127" fmla="val 74496"/>
                <a:gd name="f128" fmla="val 1147"/>
                <a:gd name="f129" fmla="val 74766"/>
                <a:gd name="f130" fmla="val 1259"/>
                <a:gd name="f131" fmla="val 75014"/>
                <a:gd name="f132" fmla="val 1371"/>
                <a:gd name="f133" fmla="val 75216"/>
                <a:gd name="f134" fmla="val 1506"/>
                <a:gd name="f135" fmla="val 75373"/>
                <a:gd name="f136" fmla="val 1619"/>
                <a:gd name="f137" fmla="val 75508"/>
                <a:gd name="f138" fmla="val 1709"/>
                <a:gd name="f139" fmla="val 75575"/>
                <a:gd name="f140" fmla="val 1843"/>
                <a:gd name="f141" fmla="val 75665"/>
                <a:gd name="f142" fmla="val 2158"/>
                <a:gd name="f143" fmla="val 75800"/>
                <a:gd name="f144" fmla="val 2585"/>
                <a:gd name="f145" fmla="val 75935"/>
                <a:gd name="f146" fmla="val 3080"/>
                <a:gd name="f147" fmla="val 76070"/>
                <a:gd name="f148" fmla="val 3642"/>
                <a:gd name="f149" fmla="val 76182"/>
                <a:gd name="f150" fmla="val 4271"/>
                <a:gd name="f151" fmla="val 76272"/>
                <a:gd name="f152" fmla="val 4990"/>
                <a:gd name="f153" fmla="val 76340"/>
                <a:gd name="f154" fmla="val 5732"/>
                <a:gd name="f155" fmla="val 76407"/>
                <a:gd name="f156" fmla="val 6542"/>
                <a:gd name="f157" fmla="val 76452"/>
                <a:gd name="f158" fmla="val 7373"/>
                <a:gd name="f159" fmla="val 9172"/>
                <a:gd name="f160" fmla="val 10093"/>
                <a:gd name="f161" fmla="val 11015"/>
                <a:gd name="f162" fmla="val 11959"/>
                <a:gd name="f163" fmla="val 12926"/>
                <a:gd name="f164" fmla="val 76250"/>
                <a:gd name="f165" fmla="val 13847"/>
                <a:gd name="f166" fmla="val 76137"/>
                <a:gd name="f167" fmla="val 14769"/>
                <a:gd name="f168" fmla="val 76003"/>
                <a:gd name="f169" fmla="val 15691"/>
                <a:gd name="f170" fmla="val 75868"/>
                <a:gd name="f171" fmla="val 16567"/>
                <a:gd name="f172" fmla="val 75688"/>
                <a:gd name="f173" fmla="val 17399"/>
                <a:gd name="f174" fmla="val 75486"/>
                <a:gd name="f175" fmla="val 18208"/>
                <a:gd name="f176" fmla="val 75261"/>
                <a:gd name="f177" fmla="val 18950"/>
                <a:gd name="f178" fmla="val 75036"/>
                <a:gd name="f179" fmla="val 20299"/>
                <a:gd name="f180" fmla="val 74474"/>
                <a:gd name="f181" fmla="val 20591"/>
                <a:gd name="f182" fmla="val 74317"/>
                <a:gd name="f183" fmla="val 20861"/>
                <a:gd name="f184" fmla="val 74137"/>
                <a:gd name="f185" fmla="val 21130"/>
                <a:gd name="f186" fmla="val 73979"/>
                <a:gd name="f187" fmla="val 21355"/>
                <a:gd name="f188" fmla="val 73800"/>
                <a:gd name="f189" fmla="val 21580"/>
                <a:gd name="f190" fmla="val 73620"/>
                <a:gd name="f191" fmla="val 21782"/>
                <a:gd name="f192" fmla="val 73418"/>
                <a:gd name="f193" fmla="val 21962"/>
                <a:gd name="f194" fmla="val 73215"/>
                <a:gd name="f195" fmla="val 73013"/>
                <a:gd name="f196" fmla="val 22232"/>
                <a:gd name="f197" fmla="val 72811"/>
                <a:gd name="f198" fmla="val 22322"/>
                <a:gd name="f199" fmla="val 72586"/>
                <a:gd name="f200" fmla="val 22412"/>
                <a:gd name="f201" fmla="val 72361"/>
                <a:gd name="f202" fmla="val 22457"/>
                <a:gd name="f203" fmla="val 72136"/>
                <a:gd name="f204" fmla="val 22479"/>
                <a:gd name="f205" fmla="val 71889"/>
                <a:gd name="f206" fmla="val 71642"/>
                <a:gd name="f207" fmla="val 22367"/>
                <a:gd name="f208" fmla="val 22299"/>
                <a:gd name="f209" fmla="val 68202"/>
                <a:gd name="f210" fmla="val 22254"/>
                <a:gd name="f211" fmla="val 66494"/>
                <a:gd name="f212" fmla="val 64808"/>
                <a:gd name="f213" fmla="val 63122"/>
                <a:gd name="f214" fmla="val 22389"/>
                <a:gd name="f215" fmla="val 61436"/>
                <a:gd name="f216" fmla="val 22502"/>
                <a:gd name="f217" fmla="val 59773"/>
                <a:gd name="f218" fmla="val 22659"/>
                <a:gd name="f219" fmla="val 58087"/>
                <a:gd name="f220" fmla="val 22839"/>
                <a:gd name="f221" fmla="val 56423"/>
                <a:gd name="f222" fmla="val 23041"/>
                <a:gd name="f223" fmla="val 54760"/>
                <a:gd name="f224" fmla="val 23288"/>
                <a:gd name="f225" fmla="val 53096"/>
                <a:gd name="f226" fmla="val 23558"/>
                <a:gd name="f227" fmla="val 51433"/>
                <a:gd name="f228" fmla="val 23850"/>
                <a:gd name="f229" fmla="val 49770"/>
                <a:gd name="f230" fmla="val 24188"/>
                <a:gd name="f231" fmla="val 48084"/>
                <a:gd name="f232" fmla="val 24525"/>
                <a:gd name="f233" fmla="val 46398"/>
                <a:gd name="f234" fmla="val 24907"/>
                <a:gd name="f235" fmla="val 44712"/>
                <a:gd name="f236" fmla="val 25109"/>
                <a:gd name="f237" fmla="val 43745"/>
                <a:gd name="f238" fmla="val 25356"/>
                <a:gd name="f239" fmla="val 42486"/>
                <a:gd name="f240" fmla="val 25896"/>
                <a:gd name="f241" fmla="val 39339"/>
                <a:gd name="f242" fmla="val 26503"/>
                <a:gd name="f243" fmla="val 35563"/>
                <a:gd name="f244" fmla="val 27132"/>
                <a:gd name="f245" fmla="val 31449"/>
                <a:gd name="f246" fmla="val 27717"/>
                <a:gd name="f247" fmla="val 27358"/>
                <a:gd name="f248" fmla="val 28234"/>
                <a:gd name="f249" fmla="val 23581"/>
                <a:gd name="f250" fmla="val 28638"/>
                <a:gd name="f251" fmla="val 20412"/>
                <a:gd name="f252" fmla="val 28773"/>
                <a:gd name="f253" fmla="val 19153"/>
                <a:gd name="f254" fmla="val 28863"/>
                <a:gd name="f255" fmla="val 18186"/>
                <a:gd name="f256" fmla="val 28953"/>
                <a:gd name="f257" fmla="val 17085"/>
                <a:gd name="f258" fmla="val 29043"/>
                <a:gd name="f259" fmla="val 15916"/>
                <a:gd name="f260" fmla="val 29088"/>
                <a:gd name="f261" fmla="val 14657"/>
                <a:gd name="f262" fmla="val 13353"/>
                <a:gd name="f263" fmla="val 12005"/>
                <a:gd name="f264" fmla="val 29110"/>
                <a:gd name="f265" fmla="val 11330"/>
                <a:gd name="f266" fmla="val 10656"/>
                <a:gd name="f267" fmla="val 29021"/>
                <a:gd name="f268" fmla="val 9959"/>
                <a:gd name="f269" fmla="val 28976"/>
                <a:gd name="f270" fmla="val 9285"/>
                <a:gd name="f271" fmla="val 28886"/>
                <a:gd name="f272" fmla="val 8610"/>
                <a:gd name="f273" fmla="val 28796"/>
                <a:gd name="f274" fmla="val 7958"/>
                <a:gd name="f275" fmla="val 28661"/>
                <a:gd name="f276" fmla="val 7284"/>
                <a:gd name="f277" fmla="val 28526"/>
                <a:gd name="f278" fmla="val 6655"/>
                <a:gd name="f279" fmla="val 28369"/>
                <a:gd name="f280" fmla="val 6025"/>
                <a:gd name="f281" fmla="val 28189"/>
                <a:gd name="f282" fmla="val 5418"/>
                <a:gd name="f283" fmla="val 27964"/>
                <a:gd name="f284" fmla="val 4811"/>
                <a:gd name="f285" fmla="val 27739"/>
                <a:gd name="f286" fmla="val 4249"/>
                <a:gd name="f287" fmla="val 27470"/>
                <a:gd name="f288" fmla="val 27177"/>
                <a:gd name="f289" fmla="val 3193"/>
                <a:gd name="f290" fmla="val 26863"/>
                <a:gd name="f291" fmla="val 2698"/>
                <a:gd name="f292" fmla="val 2226"/>
                <a:gd name="f293" fmla="val 26098"/>
                <a:gd name="f294" fmla="val 1799"/>
                <a:gd name="f295" fmla="val 25694"/>
                <a:gd name="f296" fmla="val 1417"/>
                <a:gd name="f297" fmla="val 25222"/>
                <a:gd name="f298" fmla="val 1080"/>
                <a:gd name="f299" fmla="val 24997"/>
                <a:gd name="f300" fmla="val 900"/>
                <a:gd name="f301" fmla="val 24750"/>
                <a:gd name="f302" fmla="val 765"/>
                <a:gd name="f303" fmla="val 24480"/>
                <a:gd name="f304" fmla="val 630"/>
                <a:gd name="f305" fmla="val 24210"/>
                <a:gd name="f306" fmla="val 23918"/>
                <a:gd name="f307" fmla="val 383"/>
                <a:gd name="f308" fmla="val 23648"/>
                <a:gd name="f309" fmla="val 271"/>
                <a:gd name="f310" fmla="val 23378"/>
                <a:gd name="f311" fmla="val 23109"/>
                <a:gd name="f312" fmla="val 136"/>
                <a:gd name="f313" fmla="val 22861"/>
                <a:gd name="f314" fmla="val 68"/>
                <a:gd name="f315" fmla="val 22614"/>
                <a:gd name="f316" fmla="val 46"/>
                <a:gd name="f317" fmla="*/ f2 1 29133"/>
                <a:gd name="f318" fmla="*/ f3 1 76475"/>
                <a:gd name="f319" fmla="val f4"/>
                <a:gd name="f320" fmla="val f5"/>
                <a:gd name="f321" fmla="val f6"/>
                <a:gd name="f322" fmla="+- f321 0 f319"/>
                <a:gd name="f323" fmla="+- f320 0 f319"/>
                <a:gd name="f324" fmla="*/ f323 1 29133"/>
                <a:gd name="f325" fmla="*/ f322 1 76475"/>
                <a:gd name="f326" fmla="*/ f319 1 f324"/>
                <a:gd name="f327" fmla="*/ f320 1 f324"/>
                <a:gd name="f328" fmla="*/ f319 1 f325"/>
                <a:gd name="f329" fmla="*/ f321 1 f325"/>
                <a:gd name="f330" fmla="*/ f326 f317 1"/>
                <a:gd name="f331" fmla="*/ f327 f317 1"/>
                <a:gd name="f332" fmla="*/ f329 f318 1"/>
                <a:gd name="f333" fmla="*/ f328 f318 1"/>
              </a:gdLst>
              <a:ahLst/>
              <a:cxnLst>
                <a:cxn ang="3cd4">
                  <a:pos x="hc" y="t"/>
                </a:cxn>
                <a:cxn ang="0">
                  <a:pos x="r" y="vc"/>
                </a:cxn>
                <a:cxn ang="cd4">
                  <a:pos x="hc" y="b"/>
                </a:cxn>
                <a:cxn ang="cd2">
                  <a:pos x="l" y="vc"/>
                </a:cxn>
              </a:cxnLst>
              <a:rect l="f330" t="f333" r="f331" b="f332"/>
              <a:pathLst>
                <a:path w="29133" h="76475">
                  <a:moveTo>
                    <a:pt x="f7" y="f8"/>
                  </a:moveTo>
                  <a:lnTo>
                    <a:pt x="f9" y="f10"/>
                  </a:lnTo>
                  <a:lnTo>
                    <a:pt x="f11" y="f12"/>
                  </a:lnTo>
                  <a:lnTo>
                    <a:pt x="f13" y="f14"/>
                  </a:lnTo>
                  <a:lnTo>
                    <a:pt x="f15" y="f0"/>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4" y="f110"/>
                  </a:lnTo>
                  <a:lnTo>
                    <a:pt x="f4" y="f111"/>
                  </a:lnTo>
                  <a:lnTo>
                    <a:pt x="f10" y="f112"/>
                  </a:lnTo>
                  <a:lnTo>
                    <a:pt x="f108" y="f113"/>
                  </a:lnTo>
                  <a:lnTo>
                    <a:pt x="f114" y="f115"/>
                  </a:lnTo>
                  <a:lnTo>
                    <a:pt x="f106" y="f116"/>
                  </a:lnTo>
                  <a:lnTo>
                    <a:pt x="f1"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6"/>
                  </a:lnTo>
                  <a:lnTo>
                    <a:pt x="f159" y="f6"/>
                  </a:lnTo>
                  <a:lnTo>
                    <a:pt x="f160" y="f157"/>
                  </a:lnTo>
                  <a:lnTo>
                    <a:pt x="f161" y="f155"/>
                  </a:lnTo>
                  <a:lnTo>
                    <a:pt x="f162" y="f153"/>
                  </a:lnTo>
                  <a:lnTo>
                    <a:pt x="f163" y="f164"/>
                  </a:lnTo>
                  <a:lnTo>
                    <a:pt x="f165" y="f166"/>
                  </a:lnTo>
                  <a:lnTo>
                    <a:pt x="f167" y="f168"/>
                  </a:lnTo>
                  <a:lnTo>
                    <a:pt x="f169" y="f170"/>
                  </a:lnTo>
                  <a:lnTo>
                    <a:pt x="f171" y="f172"/>
                  </a:lnTo>
                  <a:lnTo>
                    <a:pt x="f173" y="f174"/>
                  </a:lnTo>
                  <a:lnTo>
                    <a:pt x="f175" y="f176"/>
                  </a:lnTo>
                  <a:lnTo>
                    <a:pt x="f177" y="f178"/>
                  </a:lnTo>
                  <a:lnTo>
                    <a:pt x="f16" y="f129"/>
                  </a:lnTo>
                  <a:lnTo>
                    <a:pt x="f179" y="f180"/>
                  </a:lnTo>
                  <a:lnTo>
                    <a:pt x="f181" y="f182"/>
                  </a:lnTo>
                  <a:lnTo>
                    <a:pt x="f183" y="f184"/>
                  </a:lnTo>
                  <a:lnTo>
                    <a:pt x="f185" y="f186"/>
                  </a:lnTo>
                  <a:lnTo>
                    <a:pt x="f187" y="f188"/>
                  </a:lnTo>
                  <a:lnTo>
                    <a:pt x="f189" y="f190"/>
                  </a:lnTo>
                  <a:lnTo>
                    <a:pt x="f191" y="f192"/>
                  </a:lnTo>
                  <a:lnTo>
                    <a:pt x="f193" y="f194"/>
                  </a:lnTo>
                  <a:lnTo>
                    <a:pt x="f7" y="f195"/>
                  </a:lnTo>
                  <a:lnTo>
                    <a:pt x="f196" y="f197"/>
                  </a:lnTo>
                  <a:lnTo>
                    <a:pt x="f198" y="f199"/>
                  </a:lnTo>
                  <a:lnTo>
                    <a:pt x="f200" y="f201"/>
                  </a:lnTo>
                  <a:lnTo>
                    <a:pt x="f202" y="f203"/>
                  </a:lnTo>
                  <a:lnTo>
                    <a:pt x="f204" y="f205"/>
                  </a:lnTo>
                  <a:lnTo>
                    <a:pt x="f204" y="f206"/>
                  </a:lnTo>
                  <a:lnTo>
                    <a:pt x="f207" y="f115"/>
                  </a:lnTo>
                  <a:lnTo>
                    <a:pt x="f208" y="f209"/>
                  </a:lnTo>
                  <a:lnTo>
                    <a:pt x="f210" y="f211"/>
                  </a:lnTo>
                  <a:lnTo>
                    <a:pt x="f210" y="f212"/>
                  </a:lnTo>
                  <a:lnTo>
                    <a:pt x="f208"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5" y="f262"/>
                  </a:lnTo>
                  <a:lnTo>
                    <a:pt x="f5" y="f263"/>
                  </a:lnTo>
                  <a:lnTo>
                    <a:pt x="f264" y="f265"/>
                  </a:lnTo>
                  <a:lnTo>
                    <a:pt x="f260"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35"/>
                  </a:lnTo>
                  <a:lnTo>
                    <a:pt x="f288" y="f289"/>
                  </a:lnTo>
                  <a:lnTo>
                    <a:pt x="f290" y="f291"/>
                  </a:lnTo>
                  <a:lnTo>
                    <a:pt x="f242" y="f292"/>
                  </a:lnTo>
                  <a:lnTo>
                    <a:pt x="f293" y="f294"/>
                  </a:lnTo>
                  <a:lnTo>
                    <a:pt x="f295" y="f296"/>
                  </a:lnTo>
                  <a:lnTo>
                    <a:pt x="f297" y="f298"/>
                  </a:lnTo>
                  <a:lnTo>
                    <a:pt x="f299" y="f300"/>
                  </a:lnTo>
                  <a:lnTo>
                    <a:pt x="f301" y="f302"/>
                  </a:lnTo>
                  <a:lnTo>
                    <a:pt x="f303" y="f304"/>
                  </a:lnTo>
                  <a:lnTo>
                    <a:pt x="f305" y="f120"/>
                  </a:lnTo>
                  <a:lnTo>
                    <a:pt x="f306" y="f307"/>
                  </a:lnTo>
                  <a:lnTo>
                    <a:pt x="f308" y="f309"/>
                  </a:lnTo>
                  <a:lnTo>
                    <a:pt x="f310" y="f14"/>
                  </a:lnTo>
                  <a:lnTo>
                    <a:pt x="f311" y="f312"/>
                  </a:lnTo>
                  <a:lnTo>
                    <a:pt x="f313" y="f314"/>
                  </a:lnTo>
                  <a:lnTo>
                    <a:pt x="f315" y="f316"/>
                  </a:lnTo>
                  <a:lnTo>
                    <a:pt x="f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 name="Google Shape;67;p15">
              <a:extLst>
                <a:ext uri="{FF2B5EF4-FFF2-40B4-BE49-F238E27FC236}">
                  <a16:creationId xmlns:a16="http://schemas.microsoft.com/office/drawing/2014/main" id="{606E50C4-F58C-BF5C-2A40-1FB75EFF5096}"/>
                </a:ext>
              </a:extLst>
            </p:cNvPr>
            <p:cNvSpPr/>
            <p:nvPr/>
          </p:nvSpPr>
          <p:spPr>
            <a:xfrm>
              <a:off x="8347502" y="2403372"/>
              <a:ext cx="405957" cy="1919663"/>
            </a:xfrm>
            <a:custGeom>
              <a:avLst/>
              <a:gdLst>
                <a:gd name="f0" fmla="val w"/>
                <a:gd name="f1" fmla="val h"/>
                <a:gd name="f2" fmla="val 0"/>
                <a:gd name="f3" fmla="val 16163"/>
                <a:gd name="f4" fmla="val 76430"/>
                <a:gd name="f5" fmla="val 14949"/>
                <a:gd name="f6" fmla="val 1"/>
                <a:gd name="f7" fmla="val 14522"/>
                <a:gd name="f8" fmla="val 1147"/>
                <a:gd name="f9" fmla="val 14072"/>
                <a:gd name="f10" fmla="val 2271"/>
                <a:gd name="f11" fmla="val 13645"/>
                <a:gd name="f12" fmla="val 3418"/>
                <a:gd name="f13" fmla="val 13218"/>
                <a:gd name="f14" fmla="val 4564"/>
                <a:gd name="f15" fmla="val 12791"/>
                <a:gd name="f16" fmla="val 5823"/>
                <a:gd name="f17" fmla="val 12386"/>
                <a:gd name="f18" fmla="val 7104"/>
                <a:gd name="f19" fmla="val 12004"/>
                <a:gd name="f20" fmla="val 8385"/>
                <a:gd name="f21" fmla="val 11667"/>
                <a:gd name="f22" fmla="val 9667"/>
                <a:gd name="f23" fmla="val 10993"/>
                <a:gd name="f24" fmla="val 12252"/>
                <a:gd name="f25" fmla="val 10341"/>
                <a:gd name="f26" fmla="val 14814"/>
                <a:gd name="f27" fmla="val 9622"/>
                <a:gd name="f28" fmla="val 17669"/>
                <a:gd name="f29" fmla="val 8925"/>
                <a:gd name="f30" fmla="val 20524"/>
                <a:gd name="f31" fmla="val 8250"/>
                <a:gd name="f32" fmla="val 23379"/>
                <a:gd name="f33" fmla="val 7598"/>
                <a:gd name="f34" fmla="val 26256"/>
                <a:gd name="f35" fmla="val 6969"/>
                <a:gd name="f36" fmla="val 29134"/>
                <a:gd name="f37" fmla="val 6362"/>
                <a:gd name="f38" fmla="val 32011"/>
                <a:gd name="f39" fmla="val 5778"/>
                <a:gd name="f40" fmla="val 34888"/>
                <a:gd name="f41" fmla="val 5238"/>
                <a:gd name="f42" fmla="val 37766"/>
                <a:gd name="f43" fmla="val 4114"/>
                <a:gd name="f44" fmla="val 43857"/>
                <a:gd name="f45" fmla="val 3575"/>
                <a:gd name="f46" fmla="val 46892"/>
                <a:gd name="f47" fmla="val 3058"/>
                <a:gd name="f48" fmla="val 49949"/>
                <a:gd name="f49" fmla="val 2563"/>
                <a:gd name="f50" fmla="val 53006"/>
                <a:gd name="f51" fmla="val 2091"/>
                <a:gd name="f52" fmla="val 56064"/>
                <a:gd name="f53" fmla="val 1664"/>
                <a:gd name="f54" fmla="val 59121"/>
                <a:gd name="f55" fmla="val 1259"/>
                <a:gd name="f56" fmla="val 62178"/>
                <a:gd name="f57" fmla="val 1057"/>
                <a:gd name="f58" fmla="val 63954"/>
                <a:gd name="f59" fmla="val 877"/>
                <a:gd name="f60" fmla="val 65730"/>
                <a:gd name="f61" fmla="val 697"/>
                <a:gd name="f62" fmla="val 67528"/>
                <a:gd name="f63" fmla="val 563"/>
                <a:gd name="f64" fmla="val 69304"/>
                <a:gd name="f65" fmla="val 293"/>
                <a:gd name="f66" fmla="val 72855"/>
                <a:gd name="f67" fmla="val 1237"/>
                <a:gd name="f68" fmla="val 1529"/>
                <a:gd name="f69" fmla="val 72788"/>
                <a:gd name="f70" fmla="val 1799"/>
                <a:gd name="f71" fmla="val 69124"/>
                <a:gd name="f72" fmla="val 1956"/>
                <a:gd name="f73" fmla="val 67303"/>
                <a:gd name="f74" fmla="val 2136"/>
                <a:gd name="f75" fmla="val 65482"/>
                <a:gd name="f76" fmla="val 2316"/>
                <a:gd name="f77" fmla="val 63662"/>
                <a:gd name="f78" fmla="val 2541"/>
                <a:gd name="f79" fmla="val 61841"/>
                <a:gd name="f80" fmla="val 2945"/>
                <a:gd name="f81" fmla="val 58873"/>
                <a:gd name="f82" fmla="val 3372"/>
                <a:gd name="f83" fmla="val 55884"/>
                <a:gd name="f84" fmla="val 3844"/>
                <a:gd name="f85" fmla="val 52894"/>
                <a:gd name="f86" fmla="val 4317"/>
                <a:gd name="f87" fmla="val 49927"/>
                <a:gd name="f88" fmla="val 4834"/>
                <a:gd name="f89" fmla="val 46937"/>
                <a:gd name="f90" fmla="val 5351"/>
                <a:gd name="f91" fmla="val 43970"/>
                <a:gd name="f92" fmla="val 6430"/>
                <a:gd name="f93" fmla="val 38035"/>
                <a:gd name="f94" fmla="val 6992"/>
                <a:gd name="f95" fmla="val 35091"/>
                <a:gd name="f96" fmla="val 32123"/>
                <a:gd name="f97" fmla="val 8205"/>
                <a:gd name="f98" fmla="val 29179"/>
                <a:gd name="f99" fmla="val 8857"/>
                <a:gd name="f100" fmla="val 26234"/>
                <a:gd name="f101" fmla="val 9532"/>
                <a:gd name="f102" fmla="val 23312"/>
                <a:gd name="f103" fmla="val 10228"/>
                <a:gd name="f104" fmla="val 20367"/>
                <a:gd name="f105" fmla="val 10948"/>
                <a:gd name="f106" fmla="val 17445"/>
                <a:gd name="f107" fmla="val 11690"/>
                <a:gd name="f108" fmla="val 14545"/>
                <a:gd name="f109" fmla="val 12431"/>
                <a:gd name="f110" fmla="val 12814"/>
                <a:gd name="f111" fmla="val 10251"/>
                <a:gd name="f112" fmla="val 13196"/>
                <a:gd name="f113" fmla="val 8835"/>
                <a:gd name="f114" fmla="val 13623"/>
                <a:gd name="f115" fmla="val 7419"/>
                <a:gd name="f116" fmla="val 6003"/>
                <a:gd name="f117" fmla="val 14544"/>
                <a:gd name="f118" fmla="val 4609"/>
                <a:gd name="f119" fmla="val 15039"/>
                <a:gd name="f120" fmla="val 3215"/>
                <a:gd name="f121" fmla="val 15623"/>
                <a:gd name="f122" fmla="val 1754"/>
                <a:gd name="f123" fmla="val 271"/>
                <a:gd name="f124" fmla="val 16006"/>
                <a:gd name="f125" fmla="val 226"/>
                <a:gd name="f126" fmla="val 15758"/>
                <a:gd name="f127" fmla="val 136"/>
                <a:gd name="f128" fmla="val 15489"/>
                <a:gd name="f129" fmla="val 91"/>
                <a:gd name="f130" fmla="val 15219"/>
                <a:gd name="f131" fmla="val 23"/>
                <a:gd name="f132" fmla="*/ f0 1 16163"/>
                <a:gd name="f133" fmla="*/ f1 1 76430"/>
                <a:gd name="f134" fmla="val f2"/>
                <a:gd name="f135" fmla="val f3"/>
                <a:gd name="f136" fmla="val f4"/>
                <a:gd name="f137" fmla="+- f136 0 f134"/>
                <a:gd name="f138" fmla="+- f135 0 f134"/>
                <a:gd name="f139" fmla="*/ f138 1 16163"/>
                <a:gd name="f140" fmla="*/ f137 1 76430"/>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16163" h="7643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 y="f4"/>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33" y="f96"/>
                  </a:lnTo>
                  <a:lnTo>
                    <a:pt x="f97" y="f98"/>
                  </a:lnTo>
                  <a:lnTo>
                    <a:pt x="f99" y="f100"/>
                  </a:lnTo>
                  <a:lnTo>
                    <a:pt x="f101" y="f102"/>
                  </a:lnTo>
                  <a:lnTo>
                    <a:pt x="f103" y="f104"/>
                  </a:lnTo>
                  <a:lnTo>
                    <a:pt x="f105" y="f106"/>
                  </a:lnTo>
                  <a:lnTo>
                    <a:pt x="f107" y="f108"/>
                  </a:lnTo>
                  <a:lnTo>
                    <a:pt x="f109" y="f21"/>
                  </a:lnTo>
                  <a:lnTo>
                    <a:pt x="f110" y="f111"/>
                  </a:lnTo>
                  <a:lnTo>
                    <a:pt x="f112" y="f113"/>
                  </a:lnTo>
                  <a:lnTo>
                    <a:pt x="f114" y="f115"/>
                  </a:lnTo>
                  <a:lnTo>
                    <a:pt x="f9" y="f116"/>
                  </a:lnTo>
                  <a:lnTo>
                    <a:pt x="f117" y="f118"/>
                  </a:lnTo>
                  <a:lnTo>
                    <a:pt x="f119" y="f120"/>
                  </a:lnTo>
                  <a:lnTo>
                    <a:pt x="f121" y="f122"/>
                  </a:lnTo>
                  <a:lnTo>
                    <a:pt x="f3" y="f123"/>
                  </a:lnTo>
                  <a:lnTo>
                    <a:pt x="f124" y="f125"/>
                  </a:lnTo>
                  <a:lnTo>
                    <a:pt x="f126" y="f127"/>
                  </a:lnTo>
                  <a:lnTo>
                    <a:pt x="f128" y="f129"/>
                  </a:lnTo>
                  <a:lnTo>
                    <a:pt x="f130" y="f131"/>
                  </a:lnTo>
                  <a:lnTo>
                    <a:pt x="f5" y="f6"/>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 name="Google Shape;68;p15">
              <a:extLst>
                <a:ext uri="{FF2B5EF4-FFF2-40B4-BE49-F238E27FC236}">
                  <a16:creationId xmlns:a16="http://schemas.microsoft.com/office/drawing/2014/main" id="{A34D832B-BC84-F0BE-60EB-4C3A0183428C}"/>
                </a:ext>
              </a:extLst>
            </p:cNvPr>
            <p:cNvSpPr/>
            <p:nvPr/>
          </p:nvSpPr>
          <p:spPr>
            <a:xfrm>
              <a:off x="8427677" y="4200497"/>
              <a:ext cx="33329" cy="66659"/>
            </a:xfrm>
            <a:custGeom>
              <a:avLst/>
              <a:gdLst>
                <a:gd name="f0" fmla="val 360"/>
                <a:gd name="f1" fmla="val w"/>
                <a:gd name="f2" fmla="val h"/>
                <a:gd name="f3" fmla="val 0"/>
                <a:gd name="f4" fmla="val 1327"/>
                <a:gd name="f5" fmla="val 2654"/>
                <a:gd name="f6" fmla="val 675"/>
                <a:gd name="f7" fmla="val 1"/>
                <a:gd name="f8" fmla="val 563"/>
                <a:gd name="f9" fmla="val 23"/>
                <a:gd name="f10" fmla="val 450"/>
                <a:gd name="f11" fmla="val 68"/>
                <a:gd name="f12" fmla="val 338"/>
                <a:gd name="f13" fmla="val 136"/>
                <a:gd name="f14" fmla="val 270"/>
                <a:gd name="f15" fmla="val 225"/>
                <a:gd name="f16" fmla="val 203"/>
                <a:gd name="f17" fmla="val 315"/>
                <a:gd name="f18" fmla="val 135"/>
                <a:gd name="f19" fmla="val 428"/>
                <a:gd name="f20" fmla="val 113"/>
                <a:gd name="f21" fmla="val 540"/>
                <a:gd name="f22" fmla="val 90"/>
                <a:gd name="f23" fmla="val 653"/>
                <a:gd name="f24" fmla="val 2046"/>
                <a:gd name="f25" fmla="val 2181"/>
                <a:gd name="f26" fmla="val 2294"/>
                <a:gd name="f27" fmla="val 2406"/>
                <a:gd name="f28" fmla="val 2473"/>
                <a:gd name="f29" fmla="val 2563"/>
                <a:gd name="f30" fmla="val 2608"/>
                <a:gd name="f31" fmla="val 2631"/>
                <a:gd name="f32" fmla="val 652"/>
                <a:gd name="f33" fmla="val 2653"/>
                <a:gd name="f34" fmla="val 787"/>
                <a:gd name="f35" fmla="val 900"/>
                <a:gd name="f36" fmla="val 2586"/>
                <a:gd name="f37" fmla="val 990"/>
                <a:gd name="f38" fmla="val 2518"/>
                <a:gd name="f39" fmla="val 1080"/>
                <a:gd name="f40" fmla="val 2428"/>
                <a:gd name="f41" fmla="val 1147"/>
                <a:gd name="f42" fmla="val 2339"/>
                <a:gd name="f43" fmla="val 1192"/>
                <a:gd name="f44" fmla="val 2226"/>
                <a:gd name="f45" fmla="val 1237"/>
                <a:gd name="f46" fmla="val 2114"/>
                <a:gd name="f47" fmla="val 2001"/>
                <a:gd name="f48" fmla="val 608"/>
                <a:gd name="f49" fmla="val 473"/>
                <a:gd name="f50" fmla="val 1282"/>
                <a:gd name="f51" fmla="val 1214"/>
                <a:gd name="f52" fmla="val 1125"/>
                <a:gd name="f53" fmla="val 181"/>
                <a:gd name="f54" fmla="val 1035"/>
                <a:gd name="f55" fmla="val 91"/>
                <a:gd name="f56" fmla="val 922"/>
                <a:gd name="f57" fmla="val 46"/>
                <a:gd name="f58" fmla="*/ f1 1 1327"/>
                <a:gd name="f59" fmla="*/ f2 1 2654"/>
                <a:gd name="f60" fmla="val f3"/>
                <a:gd name="f61" fmla="val f4"/>
                <a:gd name="f62" fmla="val f5"/>
                <a:gd name="f63" fmla="+- f62 0 f60"/>
                <a:gd name="f64" fmla="+- f61 0 f60"/>
                <a:gd name="f65" fmla="*/ f64 1 1327"/>
                <a:gd name="f66" fmla="*/ f63 1 265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327" h="2654">
                  <a:moveTo>
                    <a:pt x="f6" y="f7"/>
                  </a:moveTo>
                  <a:lnTo>
                    <a:pt x="f8" y="f9"/>
                  </a:lnTo>
                  <a:lnTo>
                    <a:pt x="f10" y="f11"/>
                  </a:lnTo>
                  <a:lnTo>
                    <a:pt x="f12" y="f13"/>
                  </a:lnTo>
                  <a:lnTo>
                    <a:pt x="f14" y="f15"/>
                  </a:lnTo>
                  <a:lnTo>
                    <a:pt x="f16" y="f17"/>
                  </a:lnTo>
                  <a:lnTo>
                    <a:pt x="f18" y="f19"/>
                  </a:lnTo>
                  <a:lnTo>
                    <a:pt x="f20" y="f21"/>
                  </a:lnTo>
                  <a:lnTo>
                    <a:pt x="f22" y="f23"/>
                  </a:lnTo>
                  <a:lnTo>
                    <a:pt x="f7" y="f24"/>
                  </a:lnTo>
                  <a:lnTo>
                    <a:pt x="f9" y="f25"/>
                  </a:lnTo>
                  <a:lnTo>
                    <a:pt x="f11" y="f26"/>
                  </a:lnTo>
                  <a:lnTo>
                    <a:pt x="f20" y="f27"/>
                  </a:lnTo>
                  <a:lnTo>
                    <a:pt x="f16" y="f28"/>
                  </a:lnTo>
                  <a:lnTo>
                    <a:pt x="f17" y="f29"/>
                  </a:lnTo>
                  <a:lnTo>
                    <a:pt x="f19" y="f30"/>
                  </a:lnTo>
                  <a:lnTo>
                    <a:pt x="f21" y="f31"/>
                  </a:lnTo>
                  <a:lnTo>
                    <a:pt x="f32" y="f33"/>
                  </a:lnTo>
                  <a:lnTo>
                    <a:pt x="f34" y="f31"/>
                  </a:lnTo>
                  <a:lnTo>
                    <a:pt x="f35" y="f36"/>
                  </a:lnTo>
                  <a:lnTo>
                    <a:pt x="f37" y="f38"/>
                  </a:lnTo>
                  <a:lnTo>
                    <a:pt x="f39" y="f40"/>
                  </a:lnTo>
                  <a:lnTo>
                    <a:pt x="f41" y="f42"/>
                  </a:lnTo>
                  <a:lnTo>
                    <a:pt x="f43" y="f44"/>
                  </a:lnTo>
                  <a:lnTo>
                    <a:pt x="f45" y="f46"/>
                  </a:lnTo>
                  <a:lnTo>
                    <a:pt x="f45" y="f47"/>
                  </a:lnTo>
                  <a:lnTo>
                    <a:pt x="f4" y="f48"/>
                  </a:lnTo>
                  <a:lnTo>
                    <a:pt x="f4" y="f49"/>
                  </a:lnTo>
                  <a:lnTo>
                    <a:pt x="f50" y="f0"/>
                  </a:lnTo>
                  <a:lnTo>
                    <a:pt x="f51" y="f14"/>
                  </a:lnTo>
                  <a:lnTo>
                    <a:pt x="f52" y="f53"/>
                  </a:lnTo>
                  <a:lnTo>
                    <a:pt x="f54" y="f55"/>
                  </a:lnTo>
                  <a:lnTo>
                    <a:pt x="f56" y="f57"/>
                  </a:lnTo>
                  <a:lnTo>
                    <a:pt x="f34" y="f9"/>
                  </a:lnTo>
                  <a:lnTo>
                    <a:pt x="f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 name="Google Shape;69;p15">
              <a:extLst>
                <a:ext uri="{FF2B5EF4-FFF2-40B4-BE49-F238E27FC236}">
                  <a16:creationId xmlns:a16="http://schemas.microsoft.com/office/drawing/2014/main" id="{31B4F9E0-C46E-E4F1-F050-905DA254B306}"/>
                </a:ext>
              </a:extLst>
            </p:cNvPr>
            <p:cNvSpPr/>
            <p:nvPr/>
          </p:nvSpPr>
          <p:spPr>
            <a:xfrm>
              <a:off x="8535521" y="3948123"/>
              <a:ext cx="42345" cy="151324"/>
            </a:xfrm>
            <a:custGeom>
              <a:avLst/>
              <a:gdLst>
                <a:gd name="f0" fmla="val 360"/>
                <a:gd name="f1" fmla="val 180"/>
                <a:gd name="f2" fmla="val w"/>
                <a:gd name="f3" fmla="val h"/>
                <a:gd name="f4" fmla="val 0"/>
                <a:gd name="f5" fmla="val 1686"/>
                <a:gd name="f6" fmla="val 6025"/>
                <a:gd name="f7" fmla="val 562"/>
                <a:gd name="f8" fmla="val 1"/>
                <a:gd name="f9" fmla="val 450"/>
                <a:gd name="f10" fmla="val 23"/>
                <a:gd name="f11" fmla="val 337"/>
                <a:gd name="f12" fmla="val 46"/>
                <a:gd name="f13" fmla="val 247"/>
                <a:gd name="f14" fmla="val 113"/>
                <a:gd name="f15" fmla="val 157"/>
                <a:gd name="f16" fmla="val 90"/>
                <a:gd name="f17" fmla="val 270"/>
                <a:gd name="f18" fmla="val 495"/>
                <a:gd name="f19" fmla="val 630"/>
                <a:gd name="f20" fmla="val 225"/>
                <a:gd name="f21" fmla="val 3058"/>
                <a:gd name="f22" fmla="val 5463"/>
                <a:gd name="f23" fmla="val 472"/>
                <a:gd name="f24" fmla="val 5598"/>
                <a:gd name="f25" fmla="val 517"/>
                <a:gd name="f26" fmla="val 5733"/>
                <a:gd name="f27" fmla="val 585"/>
                <a:gd name="f28" fmla="val 5823"/>
                <a:gd name="f29" fmla="val 674"/>
                <a:gd name="f30" fmla="val 5913"/>
                <a:gd name="f31" fmla="val 764"/>
                <a:gd name="f32" fmla="val 5957"/>
                <a:gd name="f33" fmla="val 877"/>
                <a:gd name="f34" fmla="val 6002"/>
                <a:gd name="f35" fmla="val 989"/>
                <a:gd name="f36" fmla="val 1236"/>
                <a:gd name="f37" fmla="val 1326"/>
                <a:gd name="f38" fmla="val 5980"/>
                <a:gd name="f39" fmla="val 1439"/>
                <a:gd name="f40" fmla="val 5935"/>
                <a:gd name="f41" fmla="val 1529"/>
                <a:gd name="f42" fmla="val 5868"/>
                <a:gd name="f43" fmla="val 1596"/>
                <a:gd name="f44" fmla="val 5778"/>
                <a:gd name="f45" fmla="val 1641"/>
                <a:gd name="f46" fmla="val 5665"/>
                <a:gd name="f47" fmla="val 5553"/>
                <a:gd name="f48" fmla="val 5396"/>
                <a:gd name="f49" fmla="val 1461"/>
                <a:gd name="f50" fmla="val 2990"/>
                <a:gd name="f51" fmla="val 563"/>
                <a:gd name="f52" fmla="val 1214"/>
                <a:gd name="f53" fmla="val 428"/>
                <a:gd name="f54" fmla="val 1169"/>
                <a:gd name="f55" fmla="val 315"/>
                <a:gd name="f56" fmla="val 1102"/>
                <a:gd name="f57" fmla="val 1012"/>
                <a:gd name="f58" fmla="val 135"/>
                <a:gd name="f59" fmla="val 899"/>
                <a:gd name="f60" fmla="val 68"/>
                <a:gd name="f61" fmla="val 787"/>
                <a:gd name="f62" fmla="*/ f2 1 1686"/>
                <a:gd name="f63" fmla="*/ f3 1 6025"/>
                <a:gd name="f64" fmla="val f4"/>
                <a:gd name="f65" fmla="val f5"/>
                <a:gd name="f66" fmla="val f6"/>
                <a:gd name="f67" fmla="+- f66 0 f64"/>
                <a:gd name="f68" fmla="+- f65 0 f64"/>
                <a:gd name="f69" fmla="*/ f68 1 1686"/>
                <a:gd name="f70" fmla="*/ f67 1 6025"/>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686" h="6025">
                  <a:moveTo>
                    <a:pt x="f7" y="f8"/>
                  </a:moveTo>
                  <a:lnTo>
                    <a:pt x="f9" y="f10"/>
                  </a:lnTo>
                  <a:lnTo>
                    <a:pt x="f11" y="f12"/>
                  </a:lnTo>
                  <a:lnTo>
                    <a:pt x="f13" y="f14"/>
                  </a:lnTo>
                  <a:lnTo>
                    <a:pt x="f15" y="f1"/>
                  </a:lnTo>
                  <a:lnTo>
                    <a:pt x="f16" y="f17"/>
                  </a:lnTo>
                  <a:lnTo>
                    <a:pt x="f10" y="f0"/>
                  </a:lnTo>
                  <a:lnTo>
                    <a:pt x="f4" y="f18"/>
                  </a:lnTo>
                  <a:lnTo>
                    <a:pt x="f4" y="f19"/>
                  </a:lnTo>
                  <a:lnTo>
                    <a:pt x="f20" y="f21"/>
                  </a:lnTo>
                  <a:lnTo>
                    <a:pt x="f9" y="f22"/>
                  </a:lnTo>
                  <a:lnTo>
                    <a:pt x="f23" y="f24"/>
                  </a:lnTo>
                  <a:lnTo>
                    <a:pt x="f25" y="f26"/>
                  </a:lnTo>
                  <a:lnTo>
                    <a:pt x="f27" y="f28"/>
                  </a:lnTo>
                  <a:lnTo>
                    <a:pt x="f29" y="f30"/>
                  </a:lnTo>
                  <a:lnTo>
                    <a:pt x="f31" y="f32"/>
                  </a:lnTo>
                  <a:lnTo>
                    <a:pt x="f33" y="f34"/>
                  </a:lnTo>
                  <a:lnTo>
                    <a:pt x="f35" y="f6"/>
                  </a:lnTo>
                  <a:lnTo>
                    <a:pt x="f36" y="f6"/>
                  </a:lnTo>
                  <a:lnTo>
                    <a:pt x="f37" y="f38"/>
                  </a:lnTo>
                  <a:lnTo>
                    <a:pt x="f39" y="f40"/>
                  </a:lnTo>
                  <a:lnTo>
                    <a:pt x="f41" y="f42"/>
                  </a:lnTo>
                  <a:lnTo>
                    <a:pt x="f43" y="f44"/>
                  </a:lnTo>
                  <a:lnTo>
                    <a:pt x="f45" y="f46"/>
                  </a:lnTo>
                  <a:lnTo>
                    <a:pt x="f5" y="f47"/>
                  </a:lnTo>
                  <a:lnTo>
                    <a:pt x="f5" y="f48"/>
                  </a:lnTo>
                  <a:lnTo>
                    <a:pt x="f49" y="f50"/>
                  </a:lnTo>
                  <a:lnTo>
                    <a:pt x="f36" y="f51"/>
                  </a:lnTo>
                  <a:lnTo>
                    <a:pt x="f52" y="f53"/>
                  </a:lnTo>
                  <a:lnTo>
                    <a:pt x="f54" y="f55"/>
                  </a:lnTo>
                  <a:lnTo>
                    <a:pt x="f56" y="f20"/>
                  </a:lnTo>
                  <a:lnTo>
                    <a:pt x="f57" y="f58"/>
                  </a:lnTo>
                  <a:lnTo>
                    <a:pt x="f59" y="f60"/>
                  </a:lnTo>
                  <a:lnTo>
                    <a:pt x="f61" y="f10"/>
                  </a:lnTo>
                  <a:lnTo>
                    <a:pt x="f29" y="f8"/>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 name="Google Shape;70;p15">
              <a:extLst>
                <a:ext uri="{FF2B5EF4-FFF2-40B4-BE49-F238E27FC236}">
                  <a16:creationId xmlns:a16="http://schemas.microsoft.com/office/drawing/2014/main" id="{C873DACF-A25C-687F-C466-96618F5FFC6E}"/>
                </a:ext>
              </a:extLst>
            </p:cNvPr>
            <p:cNvSpPr/>
            <p:nvPr/>
          </p:nvSpPr>
          <p:spPr>
            <a:xfrm>
              <a:off x="8551322" y="3736393"/>
              <a:ext cx="43498" cy="137233"/>
            </a:xfrm>
            <a:custGeom>
              <a:avLst/>
              <a:gdLst>
                <a:gd name="f0" fmla="val 180"/>
                <a:gd name="f1" fmla="val w"/>
                <a:gd name="f2" fmla="val h"/>
                <a:gd name="f3" fmla="val 0"/>
                <a:gd name="f4" fmla="val 1732"/>
                <a:gd name="f5" fmla="val 5464"/>
                <a:gd name="f6" fmla="val 945"/>
                <a:gd name="f7" fmla="val 1"/>
                <a:gd name="f8" fmla="val 855"/>
                <a:gd name="f9" fmla="val 23"/>
                <a:gd name="f10" fmla="val 742"/>
                <a:gd name="f11" fmla="val 68"/>
                <a:gd name="f12" fmla="val 675"/>
                <a:gd name="f13" fmla="val 136"/>
                <a:gd name="f14" fmla="val 607"/>
                <a:gd name="f15" fmla="val 226"/>
                <a:gd name="f16" fmla="val 540"/>
                <a:gd name="f17" fmla="val 338"/>
                <a:gd name="f18" fmla="val 517"/>
                <a:gd name="f19" fmla="val 473"/>
                <a:gd name="f20" fmla="val 450"/>
                <a:gd name="f21" fmla="val 1035"/>
                <a:gd name="f22" fmla="val 383"/>
                <a:gd name="f23" fmla="val 1574"/>
                <a:gd name="f24" fmla="val 203"/>
                <a:gd name="f25" fmla="val 2676"/>
                <a:gd name="f26" fmla="val 135"/>
                <a:gd name="f27" fmla="val 3238"/>
                <a:gd name="f28" fmla="val 3777"/>
                <a:gd name="f29" fmla="val 4339"/>
                <a:gd name="f30" fmla="val 4901"/>
                <a:gd name="f31" fmla="val 5036"/>
                <a:gd name="f32" fmla="val 45"/>
                <a:gd name="f33" fmla="val 5149"/>
                <a:gd name="f34" fmla="val 113"/>
                <a:gd name="f35" fmla="val 5261"/>
                <a:gd name="f36" fmla="val 5328"/>
                <a:gd name="f37" fmla="val 270"/>
                <a:gd name="f38" fmla="val 5396"/>
                <a:gd name="f39" fmla="val 5441"/>
                <a:gd name="f40" fmla="val 495"/>
                <a:gd name="f41" fmla="val 5463"/>
                <a:gd name="f42" fmla="val 720"/>
                <a:gd name="f43" fmla="val 832"/>
                <a:gd name="f44" fmla="val 5418"/>
                <a:gd name="f45" fmla="val 5373"/>
                <a:gd name="f46" fmla="val 1034"/>
                <a:gd name="f47" fmla="val 5306"/>
                <a:gd name="f48" fmla="val 1102"/>
                <a:gd name="f49" fmla="val 5216"/>
                <a:gd name="f50" fmla="val 1169"/>
                <a:gd name="f51" fmla="val 5104"/>
                <a:gd name="f52" fmla="val 1214"/>
                <a:gd name="f53" fmla="val 4969"/>
                <a:gd name="f54" fmla="val 1237"/>
                <a:gd name="f55" fmla="val 4834"/>
                <a:gd name="f56" fmla="val 1259"/>
                <a:gd name="f57" fmla="val 4317"/>
                <a:gd name="f58" fmla="val 1304"/>
                <a:gd name="f59" fmla="val 3800"/>
                <a:gd name="f60" fmla="val 1349"/>
                <a:gd name="f61" fmla="val 3305"/>
                <a:gd name="f62" fmla="val 1439"/>
                <a:gd name="f63" fmla="val 2788"/>
                <a:gd name="f64" fmla="val 1596"/>
                <a:gd name="f65" fmla="val 1777"/>
                <a:gd name="f66" fmla="val 1664"/>
                <a:gd name="f67" fmla="val 1260"/>
                <a:gd name="f68" fmla="val 1731"/>
                <a:gd name="f69" fmla="val 743"/>
                <a:gd name="f70" fmla="val 608"/>
                <a:gd name="f71" fmla="val 1709"/>
                <a:gd name="f72" fmla="val 1641"/>
                <a:gd name="f73" fmla="val 361"/>
                <a:gd name="f74" fmla="val 271"/>
                <a:gd name="f75" fmla="val 1507"/>
                <a:gd name="f76" fmla="val 181"/>
                <a:gd name="f77" fmla="val 1394"/>
                <a:gd name="f78" fmla="val 1282"/>
                <a:gd name="f79" fmla="val 46"/>
                <a:gd name="f80" fmla="val 1192"/>
                <a:gd name="f81" fmla="val 1057"/>
                <a:gd name="f82" fmla="*/ f1 1 1732"/>
                <a:gd name="f83" fmla="*/ f2 1 5464"/>
                <a:gd name="f84" fmla="val f3"/>
                <a:gd name="f85" fmla="val f4"/>
                <a:gd name="f86" fmla="val f5"/>
                <a:gd name="f87" fmla="+- f86 0 f84"/>
                <a:gd name="f88" fmla="+- f85 0 f84"/>
                <a:gd name="f89" fmla="*/ f88 1 1732"/>
                <a:gd name="f90" fmla="*/ f87 1 5464"/>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1732" h="5464">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11" y="f28"/>
                  </a:lnTo>
                  <a:lnTo>
                    <a:pt x="f9" y="f29"/>
                  </a:lnTo>
                  <a:lnTo>
                    <a:pt x="f3" y="f30"/>
                  </a:lnTo>
                  <a:lnTo>
                    <a:pt x="f3" y="f31"/>
                  </a:lnTo>
                  <a:lnTo>
                    <a:pt x="f32" y="f33"/>
                  </a:lnTo>
                  <a:lnTo>
                    <a:pt x="f34" y="f35"/>
                  </a:lnTo>
                  <a:lnTo>
                    <a:pt x="f0" y="f36"/>
                  </a:lnTo>
                  <a:lnTo>
                    <a:pt x="f37" y="f38"/>
                  </a:lnTo>
                  <a:lnTo>
                    <a:pt x="f22" y="f39"/>
                  </a:lnTo>
                  <a:lnTo>
                    <a:pt x="f40" y="f41"/>
                  </a:lnTo>
                  <a:lnTo>
                    <a:pt x="f14" y="f41"/>
                  </a:lnTo>
                  <a:lnTo>
                    <a:pt x="f42" y="f39"/>
                  </a:lnTo>
                  <a:lnTo>
                    <a:pt x="f43" y="f44"/>
                  </a:lnTo>
                  <a:lnTo>
                    <a:pt x="f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68" y="f70"/>
                  </a:lnTo>
                  <a:lnTo>
                    <a:pt x="f71" y="f19"/>
                  </a:lnTo>
                  <a:lnTo>
                    <a:pt x="f72" y="f73"/>
                  </a:lnTo>
                  <a:lnTo>
                    <a:pt x="f23" y="f74"/>
                  </a:lnTo>
                  <a:lnTo>
                    <a:pt x="f75" y="f76"/>
                  </a:lnTo>
                  <a:lnTo>
                    <a:pt x="f77" y="f34"/>
                  </a:lnTo>
                  <a:lnTo>
                    <a:pt x="f78" y="f79"/>
                  </a:lnTo>
                  <a:lnTo>
                    <a:pt x="f80" y="f9"/>
                  </a:lnTo>
                  <a:lnTo>
                    <a:pt x="f81"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 name="Google Shape;71;p15">
              <a:extLst>
                <a:ext uri="{FF2B5EF4-FFF2-40B4-BE49-F238E27FC236}">
                  <a16:creationId xmlns:a16="http://schemas.microsoft.com/office/drawing/2014/main" id="{EEA13F17-8B75-371F-2E8E-7ADB4C29F3FB}"/>
                </a:ext>
              </a:extLst>
            </p:cNvPr>
            <p:cNvSpPr/>
            <p:nvPr/>
          </p:nvSpPr>
          <p:spPr>
            <a:xfrm>
              <a:off x="8632045" y="3530333"/>
              <a:ext cx="29964" cy="31071"/>
            </a:xfrm>
            <a:custGeom>
              <a:avLst/>
              <a:gdLst>
                <a:gd name="f0" fmla="val 360"/>
                <a:gd name="f1" fmla="val 180"/>
                <a:gd name="f2" fmla="val w"/>
                <a:gd name="f3" fmla="val h"/>
                <a:gd name="f4" fmla="val 0"/>
                <a:gd name="f5" fmla="val 1193"/>
                <a:gd name="f6" fmla="val 1237"/>
                <a:gd name="f7" fmla="val 563"/>
                <a:gd name="f8" fmla="val 428"/>
                <a:gd name="f9" fmla="val 23"/>
                <a:gd name="f10" fmla="val 316"/>
                <a:gd name="f11" fmla="val 67"/>
                <a:gd name="f12" fmla="val 226"/>
                <a:gd name="f13" fmla="val 135"/>
                <a:gd name="f14" fmla="val 136"/>
                <a:gd name="f15" fmla="val 225"/>
                <a:gd name="f16" fmla="val 68"/>
                <a:gd name="f17" fmla="val 315"/>
                <a:gd name="f18" fmla="val 427"/>
                <a:gd name="f19" fmla="val 1"/>
                <a:gd name="f20" fmla="val 540"/>
                <a:gd name="f21" fmla="val 652"/>
                <a:gd name="f22" fmla="val 764"/>
                <a:gd name="f23" fmla="val 46"/>
                <a:gd name="f24" fmla="val 877"/>
                <a:gd name="f25" fmla="val 113"/>
                <a:gd name="f26" fmla="val 989"/>
                <a:gd name="f27" fmla="val 181"/>
                <a:gd name="f28" fmla="val 1079"/>
                <a:gd name="f29" fmla="val 271"/>
                <a:gd name="f30" fmla="val 1146"/>
                <a:gd name="f31" fmla="val 361"/>
                <a:gd name="f32" fmla="val 1191"/>
                <a:gd name="f33" fmla="val 496"/>
                <a:gd name="f34" fmla="val 1236"/>
                <a:gd name="f35" fmla="val 630"/>
                <a:gd name="f36" fmla="val 765"/>
                <a:gd name="f37" fmla="val 1214"/>
                <a:gd name="f38" fmla="val 900"/>
                <a:gd name="f39" fmla="val 1169"/>
                <a:gd name="f40" fmla="val 990"/>
                <a:gd name="f41" fmla="val 1101"/>
                <a:gd name="f42" fmla="val 1080"/>
                <a:gd name="f43" fmla="val 1034"/>
                <a:gd name="f44" fmla="val 1125"/>
                <a:gd name="f45" fmla="val 922"/>
                <a:gd name="f46" fmla="val 1170"/>
                <a:gd name="f47" fmla="val 832"/>
                <a:gd name="f48" fmla="val 1192"/>
                <a:gd name="f49" fmla="val 719"/>
                <a:gd name="f50" fmla="val 584"/>
                <a:gd name="f51" fmla="val 472"/>
                <a:gd name="f52" fmla="val 1147"/>
                <a:gd name="f53" fmla="val 1102"/>
                <a:gd name="f54" fmla="val 270"/>
                <a:gd name="f55" fmla="val 1035"/>
                <a:gd name="f56" fmla="val 945"/>
                <a:gd name="f57" fmla="val 90"/>
                <a:gd name="f58" fmla="val 833"/>
                <a:gd name="f59" fmla="val 45"/>
                <a:gd name="f60" fmla="val 720"/>
                <a:gd name="f61" fmla="*/ f2 1 1193"/>
                <a:gd name="f62" fmla="*/ f3 1 1237"/>
                <a:gd name="f63" fmla="val f4"/>
                <a:gd name="f64" fmla="val f5"/>
                <a:gd name="f65" fmla="val f6"/>
                <a:gd name="f66" fmla="+- f65 0 f63"/>
                <a:gd name="f67" fmla="+- f64 0 f63"/>
                <a:gd name="f68" fmla="*/ f67 1 1193"/>
                <a:gd name="f69" fmla="*/ f66 1 1237"/>
                <a:gd name="f70" fmla="*/ f63 1 f68"/>
                <a:gd name="f71" fmla="*/ f64 1 f68"/>
                <a:gd name="f72" fmla="*/ f63 1 f69"/>
                <a:gd name="f73" fmla="*/ f65 1 f69"/>
                <a:gd name="f74" fmla="*/ f70 f61 1"/>
                <a:gd name="f75" fmla="*/ f71 f61 1"/>
                <a:gd name="f76" fmla="*/ f73 f62 1"/>
                <a:gd name="f77" fmla="*/ f72 f62 1"/>
              </a:gdLst>
              <a:ahLst/>
              <a:cxnLst>
                <a:cxn ang="3cd4">
                  <a:pos x="hc" y="t"/>
                </a:cxn>
                <a:cxn ang="0">
                  <a:pos x="r" y="vc"/>
                </a:cxn>
                <a:cxn ang="cd4">
                  <a:pos x="hc" y="b"/>
                </a:cxn>
                <a:cxn ang="cd2">
                  <a:pos x="l" y="vc"/>
                </a:cxn>
              </a:cxnLst>
              <a:rect l="f74" t="f77" r="f75" b="f76"/>
              <a:pathLst>
                <a:path w="1193" h="1237">
                  <a:moveTo>
                    <a:pt x="f7" y="f4"/>
                  </a:moveTo>
                  <a:lnTo>
                    <a:pt x="f8" y="f9"/>
                  </a:lnTo>
                  <a:lnTo>
                    <a:pt x="f10" y="f11"/>
                  </a:lnTo>
                  <a:lnTo>
                    <a:pt x="f12" y="f13"/>
                  </a:lnTo>
                  <a:lnTo>
                    <a:pt x="f14" y="f15"/>
                  </a:lnTo>
                  <a:lnTo>
                    <a:pt x="f16" y="f17"/>
                  </a:lnTo>
                  <a:lnTo>
                    <a:pt x="f9" y="f18"/>
                  </a:lnTo>
                  <a:lnTo>
                    <a:pt x="f19" y="f20"/>
                  </a:lnTo>
                  <a:lnTo>
                    <a:pt x="f19" y="f21"/>
                  </a:lnTo>
                  <a:lnTo>
                    <a:pt x="f9" y="f22"/>
                  </a:lnTo>
                  <a:lnTo>
                    <a:pt x="f23" y="f24"/>
                  </a:lnTo>
                  <a:lnTo>
                    <a:pt x="f25" y="f26"/>
                  </a:lnTo>
                  <a:lnTo>
                    <a:pt x="f27" y="f28"/>
                  </a:lnTo>
                  <a:lnTo>
                    <a:pt x="f29" y="f30"/>
                  </a:lnTo>
                  <a:lnTo>
                    <a:pt x="f31" y="f32"/>
                  </a:lnTo>
                  <a:lnTo>
                    <a:pt x="f33" y="f34"/>
                  </a:lnTo>
                  <a:lnTo>
                    <a:pt x="f35" y="f34"/>
                  </a:lnTo>
                  <a:lnTo>
                    <a:pt x="f36" y="f37"/>
                  </a:lnTo>
                  <a:lnTo>
                    <a:pt x="f38" y="f39"/>
                  </a:lnTo>
                  <a:lnTo>
                    <a:pt x="f40" y="f41"/>
                  </a:lnTo>
                  <a:lnTo>
                    <a:pt x="f42" y="f43"/>
                  </a:lnTo>
                  <a:lnTo>
                    <a:pt x="f44" y="f45"/>
                  </a:lnTo>
                  <a:lnTo>
                    <a:pt x="f46" y="f47"/>
                  </a:lnTo>
                  <a:lnTo>
                    <a:pt x="f48" y="f49"/>
                  </a:lnTo>
                  <a:lnTo>
                    <a:pt x="f48" y="f50"/>
                  </a:lnTo>
                  <a:lnTo>
                    <a:pt x="f48" y="f51"/>
                  </a:lnTo>
                  <a:lnTo>
                    <a:pt x="f52" y="f0"/>
                  </a:lnTo>
                  <a:lnTo>
                    <a:pt x="f53" y="f54"/>
                  </a:lnTo>
                  <a:lnTo>
                    <a:pt x="f55" y="f1"/>
                  </a:lnTo>
                  <a:lnTo>
                    <a:pt x="f56" y="f57"/>
                  </a:lnTo>
                  <a:lnTo>
                    <a:pt x="f58" y="f59"/>
                  </a:lnTo>
                  <a:lnTo>
                    <a:pt x="f60"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 name="Google Shape;72;p15">
              <a:extLst>
                <a:ext uri="{FF2B5EF4-FFF2-40B4-BE49-F238E27FC236}">
                  <a16:creationId xmlns:a16="http://schemas.microsoft.com/office/drawing/2014/main" id="{D296F465-17F2-7ED8-9FA8-F3FD1536A10E}"/>
                </a:ext>
              </a:extLst>
            </p:cNvPr>
            <p:cNvSpPr/>
            <p:nvPr/>
          </p:nvSpPr>
          <p:spPr>
            <a:xfrm>
              <a:off x="8598185" y="3939079"/>
              <a:ext cx="42921" cy="147382"/>
            </a:xfrm>
            <a:custGeom>
              <a:avLst/>
              <a:gdLst>
                <a:gd name="f0" fmla="val w"/>
                <a:gd name="f1" fmla="val h"/>
                <a:gd name="f2" fmla="val 0"/>
                <a:gd name="f3" fmla="val 1709"/>
                <a:gd name="f4" fmla="val 5868"/>
                <a:gd name="f5" fmla="val 967"/>
                <a:gd name="f6" fmla="val 1"/>
                <a:gd name="f7" fmla="val 854"/>
                <a:gd name="f8" fmla="val 23"/>
                <a:gd name="f9" fmla="val 765"/>
                <a:gd name="f10" fmla="val 68"/>
                <a:gd name="f11" fmla="val 675"/>
                <a:gd name="f12" fmla="val 136"/>
                <a:gd name="f13" fmla="val 585"/>
                <a:gd name="f14" fmla="val 226"/>
                <a:gd name="f15" fmla="val 540"/>
                <a:gd name="f16" fmla="val 338"/>
                <a:gd name="f17" fmla="val 495"/>
                <a:gd name="f18" fmla="val 473"/>
                <a:gd name="f19" fmla="val 337"/>
                <a:gd name="f20" fmla="val 1687"/>
                <a:gd name="f21" fmla="val 203"/>
                <a:gd name="f22" fmla="val 2878"/>
                <a:gd name="f23" fmla="val 90"/>
                <a:gd name="f24" fmla="val 4092"/>
                <a:gd name="f25" fmla="val 5306"/>
                <a:gd name="f26" fmla="val 5441"/>
                <a:gd name="f27" fmla="val 5576"/>
                <a:gd name="f28" fmla="val 5666"/>
                <a:gd name="f29" fmla="val 158"/>
                <a:gd name="f30" fmla="val 5756"/>
                <a:gd name="f31" fmla="val 247"/>
                <a:gd name="f32" fmla="val 5800"/>
                <a:gd name="f33" fmla="val 5845"/>
                <a:gd name="f34" fmla="val 450"/>
                <a:gd name="f35" fmla="val 787"/>
                <a:gd name="f36" fmla="val 5823"/>
                <a:gd name="f37" fmla="val 899"/>
                <a:gd name="f38" fmla="val 5778"/>
                <a:gd name="f39" fmla="val 1012"/>
                <a:gd name="f40" fmla="val 5711"/>
                <a:gd name="f41" fmla="val 1079"/>
                <a:gd name="f42" fmla="val 5621"/>
                <a:gd name="f43" fmla="val 1147"/>
                <a:gd name="f44" fmla="val 5508"/>
                <a:gd name="f45" fmla="val 1214"/>
                <a:gd name="f46" fmla="val 5396"/>
                <a:gd name="f47" fmla="val 1237"/>
                <a:gd name="f48" fmla="val 5261"/>
                <a:gd name="f49" fmla="val 1326"/>
                <a:gd name="f50" fmla="val 4115"/>
                <a:gd name="f51" fmla="val 1416"/>
                <a:gd name="f52" fmla="val 2991"/>
                <a:gd name="f53" fmla="val 1551"/>
                <a:gd name="f54" fmla="val 1867"/>
                <a:gd name="f55" fmla="val 743"/>
                <a:gd name="f56" fmla="val 608"/>
                <a:gd name="f57" fmla="val 1686"/>
                <a:gd name="f58" fmla="val 1641"/>
                <a:gd name="f59" fmla="val 361"/>
                <a:gd name="f60" fmla="val 1596"/>
                <a:gd name="f61" fmla="val 271"/>
                <a:gd name="f62" fmla="val 1506"/>
                <a:gd name="f63" fmla="val 181"/>
                <a:gd name="f64" fmla="val 113"/>
                <a:gd name="f65" fmla="val 1304"/>
                <a:gd name="f66" fmla="val 46"/>
                <a:gd name="f67" fmla="val 1192"/>
                <a:gd name="f68" fmla="*/ f0 1 1709"/>
                <a:gd name="f69" fmla="*/ f1 1 5868"/>
                <a:gd name="f70" fmla="val f2"/>
                <a:gd name="f71" fmla="val f3"/>
                <a:gd name="f72" fmla="val f4"/>
                <a:gd name="f73" fmla="+- f72 0 f70"/>
                <a:gd name="f74" fmla="+- f71 0 f70"/>
                <a:gd name="f75" fmla="*/ f74 1 1709"/>
                <a:gd name="f76" fmla="*/ f73 1 5868"/>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709" h="5868">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8" y="f27"/>
                  </a:lnTo>
                  <a:lnTo>
                    <a:pt x="f10" y="f28"/>
                  </a:lnTo>
                  <a:lnTo>
                    <a:pt x="f29" y="f30"/>
                  </a:lnTo>
                  <a:lnTo>
                    <a:pt x="f31" y="f32"/>
                  </a:lnTo>
                  <a:lnTo>
                    <a:pt x="f19" y="f33"/>
                  </a:lnTo>
                  <a:lnTo>
                    <a:pt x="f34" y="f4"/>
                  </a:lnTo>
                  <a:lnTo>
                    <a:pt x="f11" y="f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3" y="f56"/>
                  </a:lnTo>
                  <a:lnTo>
                    <a:pt x="f57" y="f18"/>
                  </a:lnTo>
                  <a:lnTo>
                    <a:pt x="f58" y="f59"/>
                  </a:lnTo>
                  <a:lnTo>
                    <a:pt x="f60" y="f61"/>
                  </a:lnTo>
                  <a:lnTo>
                    <a:pt x="f62" y="f63"/>
                  </a:lnTo>
                  <a:lnTo>
                    <a:pt x="f51" y="f64"/>
                  </a:lnTo>
                  <a:lnTo>
                    <a:pt x="f65" y="f66"/>
                  </a:lnTo>
                  <a:lnTo>
                    <a:pt x="f67" y="f8"/>
                  </a:lnTo>
                  <a:lnTo>
                    <a:pt x="f41"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 name="Google Shape;73;p15">
              <a:extLst>
                <a:ext uri="{FF2B5EF4-FFF2-40B4-BE49-F238E27FC236}">
                  <a16:creationId xmlns:a16="http://schemas.microsoft.com/office/drawing/2014/main" id="{AA2D1494-C591-69F2-B0D9-BFC9A2DBB0ED}"/>
                </a:ext>
              </a:extLst>
            </p:cNvPr>
            <p:cNvSpPr/>
            <p:nvPr/>
          </p:nvSpPr>
          <p:spPr>
            <a:xfrm>
              <a:off x="8327733" y="3155996"/>
              <a:ext cx="36164" cy="75675"/>
            </a:xfrm>
            <a:custGeom>
              <a:avLst/>
              <a:gdLst>
                <a:gd name="f0" fmla="val 360"/>
                <a:gd name="f1" fmla="val 180"/>
                <a:gd name="f2" fmla="val w"/>
                <a:gd name="f3" fmla="val h"/>
                <a:gd name="f4" fmla="val 0"/>
                <a:gd name="f5" fmla="val 1440"/>
                <a:gd name="f6" fmla="val 3013"/>
                <a:gd name="f7" fmla="val 855"/>
                <a:gd name="f8" fmla="val 720"/>
                <a:gd name="f9" fmla="val 23"/>
                <a:gd name="f10" fmla="val 608"/>
                <a:gd name="f11" fmla="val 45"/>
                <a:gd name="f12" fmla="val 495"/>
                <a:gd name="f13" fmla="val 90"/>
                <a:gd name="f14" fmla="val 405"/>
                <a:gd name="f15" fmla="val 315"/>
                <a:gd name="f16" fmla="val 270"/>
                <a:gd name="f17" fmla="val 248"/>
                <a:gd name="f18" fmla="val 226"/>
                <a:gd name="f19" fmla="val 1"/>
                <a:gd name="f20" fmla="val 2248"/>
                <a:gd name="f21" fmla="val 2383"/>
                <a:gd name="f22" fmla="val 2496"/>
                <a:gd name="f23" fmla="val 46"/>
                <a:gd name="f24" fmla="val 2608"/>
                <a:gd name="f25" fmla="val 91"/>
                <a:gd name="f26" fmla="val 2720"/>
                <a:gd name="f27" fmla="val 158"/>
                <a:gd name="f28" fmla="val 2810"/>
                <a:gd name="f29" fmla="val 2878"/>
                <a:gd name="f30" fmla="val 338"/>
                <a:gd name="f31" fmla="val 2945"/>
                <a:gd name="f32" fmla="val 473"/>
                <a:gd name="f33" fmla="val 2990"/>
                <a:gd name="f34" fmla="val 585"/>
                <a:gd name="f35" fmla="val 698"/>
                <a:gd name="f36" fmla="val 833"/>
                <a:gd name="f37" fmla="val 2968"/>
                <a:gd name="f38" fmla="val 945"/>
                <a:gd name="f39" fmla="val 2900"/>
                <a:gd name="f40" fmla="val 1035"/>
                <a:gd name="f41" fmla="val 2833"/>
                <a:gd name="f42" fmla="val 1125"/>
                <a:gd name="f43" fmla="val 2743"/>
                <a:gd name="f44" fmla="val 1170"/>
                <a:gd name="f45" fmla="val 2630"/>
                <a:gd name="f46" fmla="val 1215"/>
                <a:gd name="f47" fmla="val 2518"/>
                <a:gd name="f48" fmla="val 1439"/>
                <a:gd name="f49" fmla="val 765"/>
                <a:gd name="f50" fmla="val 630"/>
                <a:gd name="f51" fmla="val 1417"/>
                <a:gd name="f52" fmla="val 517"/>
                <a:gd name="f53" fmla="val 1394"/>
                <a:gd name="f54" fmla="val 1350"/>
                <a:gd name="f55" fmla="val 293"/>
                <a:gd name="f56" fmla="val 1282"/>
                <a:gd name="f57" fmla="val 203"/>
                <a:gd name="f58" fmla="val 1192"/>
                <a:gd name="f59" fmla="val 113"/>
                <a:gd name="f60" fmla="val 1080"/>
                <a:gd name="f61" fmla="val 967"/>
                <a:gd name="f62" fmla="*/ f2 1 1440"/>
                <a:gd name="f63" fmla="*/ f3 1 3013"/>
                <a:gd name="f64" fmla="val f4"/>
                <a:gd name="f65" fmla="val f5"/>
                <a:gd name="f66" fmla="val f6"/>
                <a:gd name="f67" fmla="+- f66 0 f64"/>
                <a:gd name="f68" fmla="+- f65 0 f64"/>
                <a:gd name="f69" fmla="*/ f68 1 1440"/>
                <a:gd name="f70" fmla="*/ f67 1 301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440" h="3013">
                  <a:moveTo>
                    <a:pt x="f7" y="f4"/>
                  </a:moveTo>
                  <a:lnTo>
                    <a:pt x="f8" y="f9"/>
                  </a:lnTo>
                  <a:lnTo>
                    <a:pt x="f10" y="f11"/>
                  </a:lnTo>
                  <a:lnTo>
                    <a:pt x="f12" y="f13"/>
                  </a:lnTo>
                  <a:lnTo>
                    <a:pt x="f14" y="f1"/>
                  </a:lnTo>
                  <a:lnTo>
                    <a:pt x="f15" y="f16"/>
                  </a:lnTo>
                  <a:lnTo>
                    <a:pt x="f17" y="f0"/>
                  </a:lnTo>
                  <a:lnTo>
                    <a:pt x="f18" y="f12"/>
                  </a:lnTo>
                  <a:lnTo>
                    <a:pt x="f19" y="f20"/>
                  </a:lnTo>
                  <a:lnTo>
                    <a:pt x="f19" y="f21"/>
                  </a:lnTo>
                  <a:lnTo>
                    <a:pt x="f19" y="f22"/>
                  </a:lnTo>
                  <a:lnTo>
                    <a:pt x="f23" y="f24"/>
                  </a:lnTo>
                  <a:lnTo>
                    <a:pt x="f25" y="f26"/>
                  </a:lnTo>
                  <a:lnTo>
                    <a:pt x="f27" y="f28"/>
                  </a:lnTo>
                  <a:lnTo>
                    <a:pt x="f17" y="f29"/>
                  </a:lnTo>
                  <a:lnTo>
                    <a:pt x="f30" y="f31"/>
                  </a:lnTo>
                  <a:lnTo>
                    <a:pt x="f32" y="f33"/>
                  </a:lnTo>
                  <a:lnTo>
                    <a:pt x="f34" y="f6"/>
                  </a:lnTo>
                  <a:lnTo>
                    <a:pt x="f35" y="f33"/>
                  </a:lnTo>
                  <a:lnTo>
                    <a:pt x="f36" y="f37"/>
                  </a:lnTo>
                  <a:lnTo>
                    <a:pt x="f38" y="f39"/>
                  </a:lnTo>
                  <a:lnTo>
                    <a:pt x="f40" y="f41"/>
                  </a:lnTo>
                  <a:lnTo>
                    <a:pt x="f42" y="f43"/>
                  </a:lnTo>
                  <a:lnTo>
                    <a:pt x="f44" y="f45"/>
                  </a:lnTo>
                  <a:lnTo>
                    <a:pt x="f46" y="f47"/>
                  </a:lnTo>
                  <a:lnTo>
                    <a:pt x="f48" y="f49"/>
                  </a:lnTo>
                  <a:lnTo>
                    <a:pt x="f48" y="f50"/>
                  </a:lnTo>
                  <a:lnTo>
                    <a:pt x="f51" y="f52"/>
                  </a:lnTo>
                  <a:lnTo>
                    <a:pt x="f53" y="f14"/>
                  </a:lnTo>
                  <a:lnTo>
                    <a:pt x="f54" y="f55"/>
                  </a:lnTo>
                  <a:lnTo>
                    <a:pt x="f56" y="f57"/>
                  </a:lnTo>
                  <a:lnTo>
                    <a:pt x="f58" y="f59"/>
                  </a:lnTo>
                  <a:lnTo>
                    <a:pt x="f60" y="f11"/>
                  </a:lnTo>
                  <a:lnTo>
                    <a:pt x="f61"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 name="Google Shape;74;p15">
              <a:extLst>
                <a:ext uri="{FF2B5EF4-FFF2-40B4-BE49-F238E27FC236}">
                  <a16:creationId xmlns:a16="http://schemas.microsoft.com/office/drawing/2014/main" id="{5567D128-A32F-FB78-E15A-0B0315519658}"/>
                </a:ext>
              </a:extLst>
            </p:cNvPr>
            <p:cNvSpPr/>
            <p:nvPr/>
          </p:nvSpPr>
          <p:spPr>
            <a:xfrm>
              <a:off x="8254343" y="3488536"/>
              <a:ext cx="58750" cy="205529"/>
            </a:xfrm>
            <a:custGeom>
              <a:avLst/>
              <a:gdLst>
                <a:gd name="f0" fmla="val 360"/>
                <a:gd name="f1" fmla="val 180"/>
                <a:gd name="f2" fmla="val w"/>
                <a:gd name="f3" fmla="val h"/>
                <a:gd name="f4" fmla="val 0"/>
                <a:gd name="f5" fmla="val 2339"/>
                <a:gd name="f6" fmla="val 8183"/>
                <a:gd name="f7" fmla="val 1597"/>
                <a:gd name="f8" fmla="val 1"/>
                <a:gd name="f9" fmla="val 1484"/>
                <a:gd name="f10" fmla="val 23"/>
                <a:gd name="f11" fmla="val 1372"/>
                <a:gd name="f12" fmla="val 68"/>
                <a:gd name="f13" fmla="val 1282"/>
                <a:gd name="f14" fmla="val 135"/>
                <a:gd name="f15" fmla="val 1214"/>
                <a:gd name="f16" fmla="val 225"/>
                <a:gd name="f17" fmla="val 1147"/>
                <a:gd name="f18" fmla="val 338"/>
                <a:gd name="f19" fmla="val 1102"/>
                <a:gd name="f20" fmla="val 473"/>
                <a:gd name="f21" fmla="val 967"/>
                <a:gd name="f22" fmla="val 1327"/>
                <a:gd name="f23" fmla="val 855"/>
                <a:gd name="f24" fmla="val 2204"/>
                <a:gd name="f25" fmla="val 607"/>
                <a:gd name="f26" fmla="val 3957"/>
                <a:gd name="f27" fmla="val 5710"/>
                <a:gd name="f28" fmla="val 6564"/>
                <a:gd name="f29" fmla="val 7441"/>
                <a:gd name="f30" fmla="val 7576"/>
                <a:gd name="f31" fmla="val 7711"/>
                <a:gd name="f32" fmla="val 45"/>
                <a:gd name="f33" fmla="val 7823"/>
                <a:gd name="f34" fmla="val 113"/>
                <a:gd name="f35" fmla="val 7913"/>
                <a:gd name="f36" fmla="val 8003"/>
                <a:gd name="f37" fmla="val 270"/>
                <a:gd name="f38" fmla="val 8071"/>
                <a:gd name="f39" fmla="val 383"/>
                <a:gd name="f40" fmla="val 8116"/>
                <a:gd name="f41" fmla="val 495"/>
                <a:gd name="f42" fmla="val 8160"/>
                <a:gd name="f43" fmla="val 720"/>
                <a:gd name="f44" fmla="val 832"/>
                <a:gd name="f45" fmla="val 8138"/>
                <a:gd name="f46" fmla="val 945"/>
                <a:gd name="f47" fmla="val 1035"/>
                <a:gd name="f48" fmla="val 8048"/>
                <a:gd name="f49" fmla="val 7958"/>
                <a:gd name="f50" fmla="val 1169"/>
                <a:gd name="f51" fmla="val 7846"/>
                <a:gd name="f52" fmla="val 1394"/>
                <a:gd name="f53" fmla="val 6834"/>
                <a:gd name="f54" fmla="val 1552"/>
                <a:gd name="f55" fmla="val 5980"/>
                <a:gd name="f56" fmla="val 1821"/>
                <a:gd name="f57" fmla="val 4227"/>
                <a:gd name="f58" fmla="val 2046"/>
                <a:gd name="f59" fmla="val 2473"/>
                <a:gd name="f60" fmla="val 2181"/>
                <a:gd name="f61" fmla="val 2316"/>
                <a:gd name="f62" fmla="val 742"/>
                <a:gd name="f63" fmla="val 2338"/>
                <a:gd name="f64" fmla="val 585"/>
                <a:gd name="f65" fmla="val 2271"/>
                <a:gd name="f66" fmla="val 2203"/>
                <a:gd name="f67" fmla="val 248"/>
                <a:gd name="f68" fmla="val 2136"/>
                <a:gd name="f69" fmla="val 158"/>
                <a:gd name="f70" fmla="val 2024"/>
                <a:gd name="f71" fmla="val 90"/>
                <a:gd name="f72" fmla="val 1934"/>
                <a:gd name="f73" fmla="val 46"/>
                <a:gd name="f74" fmla="*/ f2 1 2339"/>
                <a:gd name="f75" fmla="*/ f3 1 8183"/>
                <a:gd name="f76" fmla="val f4"/>
                <a:gd name="f77" fmla="val f5"/>
                <a:gd name="f78" fmla="val f6"/>
                <a:gd name="f79" fmla="+- f78 0 f76"/>
                <a:gd name="f80" fmla="+- f77 0 f76"/>
                <a:gd name="f81" fmla="*/ f80 1 2339"/>
                <a:gd name="f82" fmla="*/ f79 1 818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339" h="8183">
                  <a:moveTo>
                    <a:pt x="f7" y="f8"/>
                  </a:moveTo>
                  <a:lnTo>
                    <a:pt x="f9" y="f10"/>
                  </a:lnTo>
                  <a:lnTo>
                    <a:pt x="f11" y="f12"/>
                  </a:lnTo>
                  <a:lnTo>
                    <a:pt x="f13" y="f14"/>
                  </a:lnTo>
                  <a:lnTo>
                    <a:pt x="f15" y="f16"/>
                  </a:lnTo>
                  <a:lnTo>
                    <a:pt x="f17" y="f18"/>
                  </a:lnTo>
                  <a:lnTo>
                    <a:pt x="f19" y="f20"/>
                  </a:lnTo>
                  <a:lnTo>
                    <a:pt x="f21" y="f22"/>
                  </a:lnTo>
                  <a:lnTo>
                    <a:pt x="f23" y="f24"/>
                  </a:lnTo>
                  <a:lnTo>
                    <a:pt x="f25" y="f26"/>
                  </a:lnTo>
                  <a:lnTo>
                    <a:pt x="f18" y="f27"/>
                  </a:lnTo>
                  <a:lnTo>
                    <a:pt x="f1" y="f28"/>
                  </a:lnTo>
                  <a:lnTo>
                    <a:pt x="f8" y="f29"/>
                  </a:lnTo>
                  <a:lnTo>
                    <a:pt x="f8" y="f30"/>
                  </a:lnTo>
                  <a:lnTo>
                    <a:pt x="f8" y="f31"/>
                  </a:lnTo>
                  <a:lnTo>
                    <a:pt x="f32" y="f33"/>
                  </a:lnTo>
                  <a:lnTo>
                    <a:pt x="f34" y="f35"/>
                  </a:lnTo>
                  <a:lnTo>
                    <a:pt x="f1" y="f36"/>
                  </a:lnTo>
                  <a:lnTo>
                    <a:pt x="f37" y="f38"/>
                  </a:lnTo>
                  <a:lnTo>
                    <a:pt x="f39" y="f40"/>
                  </a:lnTo>
                  <a:lnTo>
                    <a:pt x="f41" y="f42"/>
                  </a:lnTo>
                  <a:lnTo>
                    <a:pt x="f25" y="f6"/>
                  </a:lnTo>
                  <a:lnTo>
                    <a:pt x="f43" y="f6"/>
                  </a:lnTo>
                  <a:lnTo>
                    <a:pt x="f44" y="f45"/>
                  </a:lnTo>
                  <a:lnTo>
                    <a:pt x="f46" y="f40"/>
                  </a:lnTo>
                  <a:lnTo>
                    <a:pt x="f47" y="f48"/>
                  </a:lnTo>
                  <a:lnTo>
                    <a:pt x="f19" y="f49"/>
                  </a:lnTo>
                  <a:lnTo>
                    <a:pt x="f50" y="f51"/>
                  </a:lnTo>
                  <a:lnTo>
                    <a:pt x="f15" y="f31"/>
                  </a:lnTo>
                  <a:lnTo>
                    <a:pt x="f52" y="f53"/>
                  </a:lnTo>
                  <a:lnTo>
                    <a:pt x="f54" y="f55"/>
                  </a:lnTo>
                  <a:lnTo>
                    <a:pt x="f56" y="f57"/>
                  </a:lnTo>
                  <a:lnTo>
                    <a:pt x="f58" y="f59"/>
                  </a:lnTo>
                  <a:lnTo>
                    <a:pt x="f60" y="f7"/>
                  </a:lnTo>
                  <a:lnTo>
                    <a:pt x="f61" y="f62"/>
                  </a:lnTo>
                  <a:lnTo>
                    <a:pt x="f63" y="f64"/>
                  </a:lnTo>
                  <a:lnTo>
                    <a:pt x="f61" y="f20"/>
                  </a:lnTo>
                  <a:lnTo>
                    <a:pt x="f65" y="f0"/>
                  </a:lnTo>
                  <a:lnTo>
                    <a:pt x="f66" y="f67"/>
                  </a:lnTo>
                  <a:lnTo>
                    <a:pt x="f68" y="f69"/>
                  </a:lnTo>
                  <a:lnTo>
                    <a:pt x="f70" y="f71"/>
                  </a:lnTo>
                  <a:lnTo>
                    <a:pt x="f72" y="f73"/>
                  </a:lnTo>
                  <a:lnTo>
                    <a:pt x="f56" y="f8"/>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 name="Google Shape;75;p15">
              <a:extLst>
                <a:ext uri="{FF2B5EF4-FFF2-40B4-BE49-F238E27FC236}">
                  <a16:creationId xmlns:a16="http://schemas.microsoft.com/office/drawing/2014/main" id="{802F2722-E717-B6A4-415A-447AD5923BD7}"/>
                </a:ext>
              </a:extLst>
            </p:cNvPr>
            <p:cNvSpPr/>
            <p:nvPr/>
          </p:nvSpPr>
          <p:spPr>
            <a:xfrm>
              <a:off x="8341851" y="3386343"/>
              <a:ext cx="46890" cy="93186"/>
            </a:xfrm>
            <a:custGeom>
              <a:avLst/>
              <a:gdLst>
                <a:gd name="f0" fmla="val w"/>
                <a:gd name="f1" fmla="val h"/>
                <a:gd name="f2" fmla="val 0"/>
                <a:gd name="f3" fmla="val 1867"/>
                <a:gd name="f4" fmla="val 3710"/>
                <a:gd name="f5" fmla="val 1147"/>
                <a:gd name="f6" fmla="val 1"/>
                <a:gd name="f7" fmla="val 1035"/>
                <a:gd name="f8" fmla="val 23"/>
                <a:gd name="f9" fmla="val 922"/>
                <a:gd name="f10" fmla="val 68"/>
                <a:gd name="f11" fmla="val 832"/>
                <a:gd name="f12" fmla="val 136"/>
                <a:gd name="f13" fmla="val 743"/>
                <a:gd name="f14" fmla="val 226"/>
                <a:gd name="f15" fmla="val 675"/>
                <a:gd name="f16" fmla="val 316"/>
                <a:gd name="f17" fmla="val 630"/>
                <a:gd name="f18" fmla="val 450"/>
                <a:gd name="f19" fmla="val 2968"/>
                <a:gd name="f20" fmla="val 3103"/>
                <a:gd name="f21" fmla="val 3238"/>
                <a:gd name="f22" fmla="val 46"/>
                <a:gd name="f23" fmla="val 3350"/>
                <a:gd name="f24" fmla="val 113"/>
                <a:gd name="f25" fmla="val 3440"/>
                <a:gd name="f26" fmla="val 181"/>
                <a:gd name="f27" fmla="val 3530"/>
                <a:gd name="f28" fmla="val 293"/>
                <a:gd name="f29" fmla="val 3598"/>
                <a:gd name="f30" fmla="val 383"/>
                <a:gd name="f31" fmla="val 3642"/>
                <a:gd name="f32" fmla="val 495"/>
                <a:gd name="f33" fmla="val 3687"/>
                <a:gd name="f34" fmla="val 608"/>
                <a:gd name="f35" fmla="val 720"/>
                <a:gd name="f36" fmla="val 3665"/>
                <a:gd name="f37" fmla="val 945"/>
                <a:gd name="f38" fmla="val 3575"/>
                <a:gd name="f39" fmla="val 1125"/>
                <a:gd name="f40" fmla="val 3485"/>
                <a:gd name="f41" fmla="val 1192"/>
                <a:gd name="f42" fmla="val 3373"/>
                <a:gd name="f43" fmla="val 1237"/>
                <a:gd name="f44" fmla="val 1844"/>
                <a:gd name="f45" fmla="val 585"/>
                <a:gd name="f46" fmla="val 473"/>
                <a:gd name="f47" fmla="val 1822"/>
                <a:gd name="f48" fmla="val 338"/>
                <a:gd name="f49" fmla="val 1754"/>
                <a:gd name="f50" fmla="val 248"/>
                <a:gd name="f51" fmla="val 1687"/>
                <a:gd name="f52" fmla="val 158"/>
                <a:gd name="f53" fmla="val 1597"/>
                <a:gd name="f54" fmla="val 91"/>
                <a:gd name="f55" fmla="val 1484"/>
                <a:gd name="f56" fmla="val 1372"/>
                <a:gd name="f57" fmla="val 1260"/>
                <a:gd name="f58" fmla="*/ f0 1 1867"/>
                <a:gd name="f59" fmla="*/ f1 1 3710"/>
                <a:gd name="f60" fmla="val f2"/>
                <a:gd name="f61" fmla="val f3"/>
                <a:gd name="f62" fmla="val f4"/>
                <a:gd name="f63" fmla="+- f62 0 f60"/>
                <a:gd name="f64" fmla="+- f61 0 f60"/>
                <a:gd name="f65" fmla="*/ f64 1 1867"/>
                <a:gd name="f66" fmla="*/ f63 1 371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867" h="3710">
                  <a:moveTo>
                    <a:pt x="f5" y="f6"/>
                  </a:moveTo>
                  <a:lnTo>
                    <a:pt x="f7" y="f8"/>
                  </a:lnTo>
                  <a:lnTo>
                    <a:pt x="f9" y="f10"/>
                  </a:lnTo>
                  <a:lnTo>
                    <a:pt x="f11" y="f12"/>
                  </a:lnTo>
                  <a:lnTo>
                    <a:pt x="f13" y="f14"/>
                  </a:lnTo>
                  <a:lnTo>
                    <a:pt x="f15" y="f16"/>
                  </a:lnTo>
                  <a:lnTo>
                    <a:pt x="f17" y="f18"/>
                  </a:lnTo>
                  <a:lnTo>
                    <a:pt x="f8" y="f19"/>
                  </a:lnTo>
                  <a:lnTo>
                    <a:pt x="f6" y="f20"/>
                  </a:lnTo>
                  <a:lnTo>
                    <a:pt x="f8" y="f21"/>
                  </a:lnTo>
                  <a:lnTo>
                    <a:pt x="f22" y="f23"/>
                  </a:lnTo>
                  <a:lnTo>
                    <a:pt x="f24" y="f25"/>
                  </a:lnTo>
                  <a:lnTo>
                    <a:pt x="f26" y="f27"/>
                  </a:lnTo>
                  <a:lnTo>
                    <a:pt x="f28" y="f29"/>
                  </a:lnTo>
                  <a:lnTo>
                    <a:pt x="f30" y="f31"/>
                  </a:lnTo>
                  <a:lnTo>
                    <a:pt x="f32" y="f33"/>
                  </a:lnTo>
                  <a:lnTo>
                    <a:pt x="f34" y="f4"/>
                  </a:lnTo>
                  <a:lnTo>
                    <a:pt x="f35" y="f33"/>
                  </a:lnTo>
                  <a:lnTo>
                    <a:pt x="f11" y="f36"/>
                  </a:lnTo>
                  <a:lnTo>
                    <a:pt x="f37" y="f31"/>
                  </a:lnTo>
                  <a:lnTo>
                    <a:pt x="f7" y="f38"/>
                  </a:lnTo>
                  <a:lnTo>
                    <a:pt x="f39" y="f40"/>
                  </a:lnTo>
                  <a:lnTo>
                    <a:pt x="f41" y="f42"/>
                  </a:lnTo>
                  <a:lnTo>
                    <a:pt x="f43" y="f21"/>
                  </a:lnTo>
                  <a:lnTo>
                    <a:pt x="f44" y="f35"/>
                  </a:lnTo>
                  <a:lnTo>
                    <a:pt x="f3" y="f45"/>
                  </a:lnTo>
                  <a:lnTo>
                    <a:pt x="f44" y="f46"/>
                  </a:lnTo>
                  <a:lnTo>
                    <a:pt x="f47" y="f48"/>
                  </a:lnTo>
                  <a:lnTo>
                    <a:pt x="f49" y="f50"/>
                  </a:lnTo>
                  <a:lnTo>
                    <a:pt x="f51" y="f52"/>
                  </a:lnTo>
                  <a:lnTo>
                    <a:pt x="f53" y="f54"/>
                  </a:lnTo>
                  <a:lnTo>
                    <a:pt x="f55" y="f22"/>
                  </a:lnTo>
                  <a:lnTo>
                    <a:pt x="f56" y="f8"/>
                  </a:lnTo>
                  <a:lnTo>
                    <a:pt x="f57"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 name="Google Shape;76;p15">
              <a:extLst>
                <a:ext uri="{FF2B5EF4-FFF2-40B4-BE49-F238E27FC236}">
                  <a16:creationId xmlns:a16="http://schemas.microsoft.com/office/drawing/2014/main" id="{E497F729-345A-B5B1-3530-3E96AB3977F6}"/>
                </a:ext>
              </a:extLst>
            </p:cNvPr>
            <p:cNvSpPr/>
            <p:nvPr/>
          </p:nvSpPr>
          <p:spPr>
            <a:xfrm>
              <a:off x="8250402" y="3911976"/>
              <a:ext cx="49706" cy="121990"/>
            </a:xfrm>
            <a:custGeom>
              <a:avLst/>
              <a:gdLst>
                <a:gd name="f0" fmla="val 180"/>
                <a:gd name="f1" fmla="val w"/>
                <a:gd name="f2" fmla="val h"/>
                <a:gd name="f3" fmla="val 0"/>
                <a:gd name="f4" fmla="val 1979"/>
                <a:gd name="f5" fmla="val 4857"/>
                <a:gd name="f6" fmla="val 1214"/>
                <a:gd name="f7" fmla="val 1"/>
                <a:gd name="f8" fmla="val 1102"/>
                <a:gd name="f9" fmla="val 23"/>
                <a:gd name="f10" fmla="val 989"/>
                <a:gd name="f11" fmla="val 68"/>
                <a:gd name="f12" fmla="val 922"/>
                <a:gd name="f13" fmla="val 136"/>
                <a:gd name="f14" fmla="val 832"/>
                <a:gd name="f15" fmla="val 226"/>
                <a:gd name="f16" fmla="val 787"/>
                <a:gd name="f17" fmla="val 338"/>
                <a:gd name="f18" fmla="val 764"/>
                <a:gd name="f19" fmla="val 473"/>
                <a:gd name="f20" fmla="val 697"/>
                <a:gd name="f21" fmla="val 923"/>
                <a:gd name="f22" fmla="val 607"/>
                <a:gd name="f23" fmla="val 1395"/>
                <a:gd name="f24" fmla="val 405"/>
                <a:gd name="f25" fmla="val 2294"/>
                <a:gd name="f26" fmla="val 3215"/>
                <a:gd name="f27" fmla="val 90"/>
                <a:gd name="f28" fmla="val 3665"/>
                <a:gd name="f29" fmla="val 4115"/>
                <a:gd name="f30" fmla="val 4272"/>
                <a:gd name="f31" fmla="val 4384"/>
                <a:gd name="f32" fmla="val 4497"/>
                <a:gd name="f33" fmla="val 135"/>
                <a:gd name="f34" fmla="val 4609"/>
                <a:gd name="f35" fmla="val 202"/>
                <a:gd name="f36" fmla="val 4699"/>
                <a:gd name="f37" fmla="val 315"/>
                <a:gd name="f38" fmla="val 4766"/>
                <a:gd name="f39" fmla="val 4811"/>
                <a:gd name="f40" fmla="val 517"/>
                <a:gd name="f41" fmla="val 4856"/>
                <a:gd name="f42" fmla="val 742"/>
                <a:gd name="f43" fmla="val 854"/>
                <a:gd name="f44" fmla="val 4834"/>
                <a:gd name="f45" fmla="val 967"/>
                <a:gd name="f46" fmla="val 4789"/>
                <a:gd name="f47" fmla="val 1057"/>
                <a:gd name="f48" fmla="val 4721"/>
                <a:gd name="f49" fmla="val 1124"/>
                <a:gd name="f50" fmla="val 4632"/>
                <a:gd name="f51" fmla="val 1192"/>
                <a:gd name="f52" fmla="val 4519"/>
                <a:gd name="f53" fmla="val 1304"/>
                <a:gd name="f54" fmla="val 3935"/>
                <a:gd name="f55" fmla="val 1394"/>
                <a:gd name="f56" fmla="val 3485"/>
                <a:gd name="f57" fmla="val 1619"/>
                <a:gd name="f58" fmla="val 2563"/>
                <a:gd name="f59" fmla="val 1821"/>
                <a:gd name="f60" fmla="val 1664"/>
                <a:gd name="f61" fmla="val 1911"/>
                <a:gd name="f62" fmla="val 1978"/>
                <a:gd name="f63" fmla="val 743"/>
                <a:gd name="f64" fmla="val 608"/>
                <a:gd name="f65" fmla="val 1956"/>
                <a:gd name="f66" fmla="val 1888"/>
                <a:gd name="f67" fmla="val 361"/>
                <a:gd name="f68" fmla="val 248"/>
                <a:gd name="f69" fmla="val 1754"/>
                <a:gd name="f70" fmla="val 158"/>
                <a:gd name="f71" fmla="val 1641"/>
                <a:gd name="f72" fmla="val 91"/>
                <a:gd name="f73" fmla="val 1551"/>
                <a:gd name="f74" fmla="val 46"/>
                <a:gd name="f75" fmla="val 1439"/>
                <a:gd name="f76" fmla="val 1326"/>
                <a:gd name="f77" fmla="*/ f1 1 1979"/>
                <a:gd name="f78" fmla="*/ f2 1 4857"/>
                <a:gd name="f79" fmla="val f3"/>
                <a:gd name="f80" fmla="val f4"/>
                <a:gd name="f81" fmla="val f5"/>
                <a:gd name="f82" fmla="+- f81 0 f79"/>
                <a:gd name="f83" fmla="+- f80 0 f79"/>
                <a:gd name="f84" fmla="*/ f83 1 1979"/>
                <a:gd name="f85" fmla="*/ f82 1 4857"/>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979" h="4857">
                  <a:moveTo>
                    <a:pt x="f6" y="f7"/>
                  </a:moveTo>
                  <a:lnTo>
                    <a:pt x="f8" y="f9"/>
                  </a:lnTo>
                  <a:lnTo>
                    <a:pt x="f10" y="f11"/>
                  </a:lnTo>
                  <a:lnTo>
                    <a:pt x="f12" y="f13"/>
                  </a:lnTo>
                  <a:lnTo>
                    <a:pt x="f14" y="f15"/>
                  </a:lnTo>
                  <a:lnTo>
                    <a:pt x="f16" y="f17"/>
                  </a:lnTo>
                  <a:lnTo>
                    <a:pt x="f18" y="f19"/>
                  </a:lnTo>
                  <a:lnTo>
                    <a:pt x="f20" y="f21"/>
                  </a:lnTo>
                  <a:lnTo>
                    <a:pt x="f22" y="f23"/>
                  </a:lnTo>
                  <a:lnTo>
                    <a:pt x="f24" y="f25"/>
                  </a:lnTo>
                  <a:lnTo>
                    <a:pt x="f0" y="f26"/>
                  </a:lnTo>
                  <a:lnTo>
                    <a:pt x="f27" y="f28"/>
                  </a:lnTo>
                  <a:lnTo>
                    <a:pt x="f3" y="f29"/>
                  </a:lnTo>
                  <a:lnTo>
                    <a:pt x="f3" y="f30"/>
                  </a:lnTo>
                  <a:lnTo>
                    <a:pt x="f9" y="f31"/>
                  </a:lnTo>
                  <a:lnTo>
                    <a:pt x="f11" y="f32"/>
                  </a:lnTo>
                  <a:lnTo>
                    <a:pt x="f33"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6" y="f31"/>
                  </a:lnTo>
                  <a:lnTo>
                    <a:pt x="f53" y="f54"/>
                  </a:lnTo>
                  <a:lnTo>
                    <a:pt x="f55" y="f56"/>
                  </a:lnTo>
                  <a:lnTo>
                    <a:pt x="f57" y="f58"/>
                  </a:lnTo>
                  <a:lnTo>
                    <a:pt x="f59" y="f60"/>
                  </a:lnTo>
                  <a:lnTo>
                    <a:pt x="f61" y="f51"/>
                  </a:lnTo>
                  <a:lnTo>
                    <a:pt x="f62" y="f63"/>
                  </a:lnTo>
                  <a:lnTo>
                    <a:pt x="f62" y="f64"/>
                  </a:lnTo>
                  <a:lnTo>
                    <a:pt x="f65" y="f19"/>
                  </a:lnTo>
                  <a:lnTo>
                    <a:pt x="f66" y="f67"/>
                  </a:lnTo>
                  <a:lnTo>
                    <a:pt x="f59" y="f68"/>
                  </a:lnTo>
                  <a:lnTo>
                    <a:pt x="f69" y="f70"/>
                  </a:lnTo>
                  <a:lnTo>
                    <a:pt x="f71" y="f72"/>
                  </a:lnTo>
                  <a:lnTo>
                    <a:pt x="f73" y="f74"/>
                  </a:lnTo>
                  <a:lnTo>
                    <a:pt x="f75" y="f9"/>
                  </a:lnTo>
                  <a:lnTo>
                    <a:pt x="f7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 name="Google Shape;77;p15">
              <a:extLst>
                <a:ext uri="{FF2B5EF4-FFF2-40B4-BE49-F238E27FC236}">
                  <a16:creationId xmlns:a16="http://schemas.microsoft.com/office/drawing/2014/main" id="{86D1883B-11E0-30BF-7D18-56C4DE2A93F4}"/>
                </a:ext>
              </a:extLst>
            </p:cNvPr>
            <p:cNvSpPr/>
            <p:nvPr/>
          </p:nvSpPr>
          <p:spPr>
            <a:xfrm>
              <a:off x="8577849" y="3321411"/>
              <a:ext cx="41815" cy="124248"/>
            </a:xfrm>
            <a:custGeom>
              <a:avLst/>
              <a:gdLst>
                <a:gd name="f0" fmla="val 360"/>
                <a:gd name="f1" fmla="val w"/>
                <a:gd name="f2" fmla="val h"/>
                <a:gd name="f3" fmla="val 0"/>
                <a:gd name="f4" fmla="val 1665"/>
                <a:gd name="f5" fmla="val 4947"/>
                <a:gd name="f6" fmla="val 923"/>
                <a:gd name="f7" fmla="val 1"/>
                <a:gd name="f8" fmla="val 810"/>
                <a:gd name="f9" fmla="val 23"/>
                <a:gd name="f10" fmla="val 720"/>
                <a:gd name="f11" fmla="val 68"/>
                <a:gd name="f12" fmla="val 630"/>
                <a:gd name="f13" fmla="val 136"/>
                <a:gd name="f14" fmla="val 540"/>
                <a:gd name="f15" fmla="val 226"/>
                <a:gd name="f16" fmla="val 496"/>
                <a:gd name="f17" fmla="val 338"/>
                <a:gd name="f18" fmla="val 451"/>
                <a:gd name="f19" fmla="val 473"/>
                <a:gd name="f20" fmla="val 316"/>
                <a:gd name="f21" fmla="val 1439"/>
                <a:gd name="f22" fmla="val 181"/>
                <a:gd name="f23" fmla="val 2429"/>
                <a:gd name="f24" fmla="val 91"/>
                <a:gd name="f25" fmla="val 3395"/>
                <a:gd name="f26" fmla="val 4384"/>
                <a:gd name="f27" fmla="val 4519"/>
                <a:gd name="f28" fmla="val 46"/>
                <a:gd name="f29" fmla="val 4631"/>
                <a:gd name="f30" fmla="val 4744"/>
                <a:gd name="f31" fmla="val 158"/>
                <a:gd name="f32" fmla="val 4811"/>
                <a:gd name="f33" fmla="val 248"/>
                <a:gd name="f34" fmla="val 4879"/>
                <a:gd name="f35" fmla="val 361"/>
                <a:gd name="f36" fmla="val 4924"/>
                <a:gd name="f37" fmla="val 4946"/>
                <a:gd name="f38" fmla="val 585"/>
                <a:gd name="f39" fmla="val 698"/>
                <a:gd name="f40" fmla="val 4834"/>
                <a:gd name="f41" fmla="val 1013"/>
                <a:gd name="f42" fmla="val 4766"/>
                <a:gd name="f43" fmla="val 1102"/>
                <a:gd name="f44" fmla="val 4676"/>
                <a:gd name="f45" fmla="val 1170"/>
                <a:gd name="f46" fmla="val 4586"/>
                <a:gd name="f47" fmla="val 1215"/>
                <a:gd name="f48" fmla="val 4452"/>
                <a:gd name="f49" fmla="val 1237"/>
                <a:gd name="f50" fmla="val 4317"/>
                <a:gd name="f51" fmla="val 1305"/>
                <a:gd name="f52" fmla="val 3418"/>
                <a:gd name="f53" fmla="val 1417"/>
                <a:gd name="f54" fmla="val 2518"/>
                <a:gd name="f55" fmla="val 1530"/>
                <a:gd name="f56" fmla="val 1642"/>
                <a:gd name="f57" fmla="val 1664"/>
                <a:gd name="f58" fmla="val 743"/>
                <a:gd name="f59" fmla="val 608"/>
                <a:gd name="f60" fmla="val 1619"/>
                <a:gd name="f61" fmla="val 1552"/>
                <a:gd name="f62" fmla="val 1462"/>
                <a:gd name="f63" fmla="val 1372"/>
                <a:gd name="f64" fmla="val 113"/>
                <a:gd name="f65" fmla="val 1260"/>
                <a:gd name="f66" fmla="val 1147"/>
                <a:gd name="f67" fmla="val 1035"/>
                <a:gd name="f68" fmla="*/ f1 1 1665"/>
                <a:gd name="f69" fmla="*/ f2 1 4947"/>
                <a:gd name="f70" fmla="val f3"/>
                <a:gd name="f71" fmla="val f4"/>
                <a:gd name="f72" fmla="val f5"/>
                <a:gd name="f73" fmla="+- f72 0 f70"/>
                <a:gd name="f74" fmla="+- f71 0 f70"/>
                <a:gd name="f75" fmla="*/ f74 1 1665"/>
                <a:gd name="f76" fmla="*/ f73 1 4947"/>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65" h="4947">
                  <a:moveTo>
                    <a:pt x="f6" y="f7"/>
                  </a:moveTo>
                  <a:lnTo>
                    <a:pt x="f8" y="f9"/>
                  </a:lnTo>
                  <a:lnTo>
                    <a:pt x="f10" y="f11"/>
                  </a:lnTo>
                  <a:lnTo>
                    <a:pt x="f12" y="f13"/>
                  </a:lnTo>
                  <a:lnTo>
                    <a:pt x="f14" y="f15"/>
                  </a:lnTo>
                  <a:lnTo>
                    <a:pt x="f16" y="f17"/>
                  </a:lnTo>
                  <a:lnTo>
                    <a:pt x="f18" y="f19"/>
                  </a:lnTo>
                  <a:lnTo>
                    <a:pt x="f20" y="f21"/>
                  </a:lnTo>
                  <a:lnTo>
                    <a:pt x="f22" y="f23"/>
                  </a:lnTo>
                  <a:lnTo>
                    <a:pt x="f24" y="f25"/>
                  </a:lnTo>
                  <a:lnTo>
                    <a:pt x="f7" y="f26"/>
                  </a:lnTo>
                  <a:lnTo>
                    <a:pt x="f7" y="f27"/>
                  </a:lnTo>
                  <a:lnTo>
                    <a:pt x="f28" y="f29"/>
                  </a:lnTo>
                  <a:lnTo>
                    <a:pt x="f24" y="f30"/>
                  </a:lnTo>
                  <a:lnTo>
                    <a:pt x="f31" y="f32"/>
                  </a:lnTo>
                  <a:lnTo>
                    <a:pt x="f33" y="f34"/>
                  </a:lnTo>
                  <a:lnTo>
                    <a:pt x="f35" y="f36"/>
                  </a:lnTo>
                  <a:lnTo>
                    <a:pt x="f19" y="f37"/>
                  </a:lnTo>
                  <a:lnTo>
                    <a:pt x="f38" y="f37"/>
                  </a:lnTo>
                  <a:lnTo>
                    <a:pt x="f39" y="f36"/>
                  </a:lnTo>
                  <a:lnTo>
                    <a:pt x="f8" y="f34"/>
                  </a:lnTo>
                  <a:lnTo>
                    <a:pt x="f6" y="f40"/>
                  </a:lnTo>
                  <a:lnTo>
                    <a:pt x="f41" y="f42"/>
                  </a:lnTo>
                  <a:lnTo>
                    <a:pt x="f43" y="f44"/>
                  </a:lnTo>
                  <a:lnTo>
                    <a:pt x="f45" y="f46"/>
                  </a:lnTo>
                  <a:lnTo>
                    <a:pt x="f47" y="f48"/>
                  </a:lnTo>
                  <a:lnTo>
                    <a:pt x="f49" y="f50"/>
                  </a:lnTo>
                  <a:lnTo>
                    <a:pt x="f51" y="f52"/>
                  </a:lnTo>
                  <a:lnTo>
                    <a:pt x="f53" y="f54"/>
                  </a:lnTo>
                  <a:lnTo>
                    <a:pt x="f55" y="f56"/>
                  </a:lnTo>
                  <a:lnTo>
                    <a:pt x="f57" y="f58"/>
                  </a:lnTo>
                  <a:lnTo>
                    <a:pt x="f57" y="f59"/>
                  </a:lnTo>
                  <a:lnTo>
                    <a:pt x="f57" y="f19"/>
                  </a:lnTo>
                  <a:lnTo>
                    <a:pt x="f60" y="f0"/>
                  </a:lnTo>
                  <a:lnTo>
                    <a:pt x="f61" y="f33"/>
                  </a:lnTo>
                  <a:lnTo>
                    <a:pt x="f62" y="f22"/>
                  </a:lnTo>
                  <a:lnTo>
                    <a:pt x="f63" y="f64"/>
                  </a:lnTo>
                  <a:lnTo>
                    <a:pt x="f65" y="f28"/>
                  </a:lnTo>
                  <a:lnTo>
                    <a:pt x="f66" y="f9"/>
                  </a:lnTo>
                  <a:lnTo>
                    <a:pt x="f67"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2" name="Google Shape;78;p15">
              <a:extLst>
                <a:ext uri="{FF2B5EF4-FFF2-40B4-BE49-F238E27FC236}">
                  <a16:creationId xmlns:a16="http://schemas.microsoft.com/office/drawing/2014/main" id="{09BBAD7D-B6C4-B41D-12E2-0057DBC759D2}"/>
                </a:ext>
              </a:extLst>
            </p:cNvPr>
            <p:cNvSpPr/>
            <p:nvPr/>
          </p:nvSpPr>
          <p:spPr>
            <a:xfrm>
              <a:off x="8435586" y="3924412"/>
              <a:ext cx="33329" cy="154716"/>
            </a:xfrm>
            <a:custGeom>
              <a:avLst/>
              <a:gdLst>
                <a:gd name="f0" fmla="val 360"/>
                <a:gd name="f1" fmla="val 180"/>
                <a:gd name="f2" fmla="val w"/>
                <a:gd name="f3" fmla="val h"/>
                <a:gd name="f4" fmla="val 0"/>
                <a:gd name="f5" fmla="val 1327"/>
                <a:gd name="f6" fmla="val 6160"/>
                <a:gd name="f7" fmla="val 585"/>
                <a:gd name="f8" fmla="val 472"/>
                <a:gd name="f9" fmla="val 23"/>
                <a:gd name="f10" fmla="val 68"/>
                <a:gd name="f11" fmla="val 270"/>
                <a:gd name="f12" fmla="val 113"/>
                <a:gd name="f13" fmla="val 90"/>
                <a:gd name="f14" fmla="val 45"/>
                <a:gd name="f15" fmla="val 383"/>
                <a:gd name="f16" fmla="val 495"/>
                <a:gd name="f17" fmla="val 630"/>
                <a:gd name="f18" fmla="val 1866"/>
                <a:gd name="f19" fmla="val 3125"/>
                <a:gd name="f20" fmla="val 4361"/>
                <a:gd name="f21" fmla="val 5598"/>
                <a:gd name="f22" fmla="val 5733"/>
                <a:gd name="f23" fmla="val 158"/>
                <a:gd name="f24" fmla="val 5845"/>
                <a:gd name="f25" fmla="val 225"/>
                <a:gd name="f26" fmla="val 5957"/>
                <a:gd name="f27" fmla="val 315"/>
                <a:gd name="f28" fmla="val 6025"/>
                <a:gd name="f29" fmla="val 405"/>
                <a:gd name="f30" fmla="val 6092"/>
                <a:gd name="f31" fmla="val 517"/>
                <a:gd name="f32" fmla="val 6137"/>
                <a:gd name="f33" fmla="val 742"/>
                <a:gd name="f34" fmla="val 854"/>
                <a:gd name="f35" fmla="val 967"/>
                <a:gd name="f36" fmla="val 6115"/>
                <a:gd name="f37" fmla="val 1057"/>
                <a:gd name="f38" fmla="val 6047"/>
                <a:gd name="f39" fmla="val 1147"/>
                <a:gd name="f40" fmla="val 5980"/>
                <a:gd name="f41" fmla="val 1237"/>
                <a:gd name="f42" fmla="val 5890"/>
                <a:gd name="f43" fmla="val 1282"/>
                <a:gd name="f44" fmla="val 5800"/>
                <a:gd name="f45" fmla="val 5665"/>
                <a:gd name="f46" fmla="val 5530"/>
                <a:gd name="f47" fmla="val 1304"/>
                <a:gd name="f48" fmla="val 4294"/>
                <a:gd name="f49" fmla="val 3058"/>
                <a:gd name="f50" fmla="val 1821"/>
                <a:gd name="f51" fmla="val 1214"/>
                <a:gd name="f52" fmla="val 428"/>
                <a:gd name="f53" fmla="val 1169"/>
                <a:gd name="f54" fmla="val 1102"/>
                <a:gd name="f55" fmla="val 1034"/>
                <a:gd name="f56" fmla="val 135"/>
                <a:gd name="f57" fmla="val 922"/>
                <a:gd name="f58" fmla="val 832"/>
                <a:gd name="f59" fmla="val 697"/>
                <a:gd name="f60" fmla="*/ f2 1 1327"/>
                <a:gd name="f61" fmla="*/ f3 1 6160"/>
                <a:gd name="f62" fmla="val f4"/>
                <a:gd name="f63" fmla="val f5"/>
                <a:gd name="f64" fmla="val f6"/>
                <a:gd name="f65" fmla="+- f64 0 f62"/>
                <a:gd name="f66" fmla="+- f63 0 f62"/>
                <a:gd name="f67" fmla="*/ f66 1 1327"/>
                <a:gd name="f68" fmla="*/ f65 1 6160"/>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327" h="6160">
                  <a:moveTo>
                    <a:pt x="f7" y="f4"/>
                  </a:moveTo>
                  <a:lnTo>
                    <a:pt x="f8" y="f9"/>
                  </a:lnTo>
                  <a:lnTo>
                    <a:pt x="f0" y="f10"/>
                  </a:lnTo>
                  <a:lnTo>
                    <a:pt x="f11" y="f12"/>
                  </a:lnTo>
                  <a:lnTo>
                    <a:pt x="f1" y="f1"/>
                  </a:lnTo>
                  <a:lnTo>
                    <a:pt x="f13" y="f11"/>
                  </a:lnTo>
                  <a:lnTo>
                    <a:pt x="f14" y="f15"/>
                  </a:lnTo>
                  <a:lnTo>
                    <a:pt x="f9" y="f16"/>
                  </a:lnTo>
                  <a:lnTo>
                    <a:pt x="f4" y="f17"/>
                  </a:lnTo>
                  <a:lnTo>
                    <a:pt x="f10" y="f18"/>
                  </a:lnTo>
                  <a:lnTo>
                    <a:pt x="f10" y="f19"/>
                  </a:lnTo>
                  <a:lnTo>
                    <a:pt x="f10" y="f20"/>
                  </a:lnTo>
                  <a:lnTo>
                    <a:pt x="f13" y="f21"/>
                  </a:lnTo>
                  <a:lnTo>
                    <a:pt x="f12" y="f22"/>
                  </a:lnTo>
                  <a:lnTo>
                    <a:pt x="f23" y="f24"/>
                  </a:lnTo>
                  <a:lnTo>
                    <a:pt x="f25" y="f26"/>
                  </a:lnTo>
                  <a:lnTo>
                    <a:pt x="f27" y="f28"/>
                  </a:lnTo>
                  <a:lnTo>
                    <a:pt x="f29" y="f30"/>
                  </a:lnTo>
                  <a:lnTo>
                    <a:pt x="f31" y="f32"/>
                  </a:lnTo>
                  <a:lnTo>
                    <a:pt x="f17" y="f6"/>
                  </a:lnTo>
                  <a:lnTo>
                    <a:pt x="f33" y="f6"/>
                  </a:lnTo>
                  <a:lnTo>
                    <a:pt x="f34" y="f32"/>
                  </a:lnTo>
                  <a:lnTo>
                    <a:pt x="f35" y="f36"/>
                  </a:lnTo>
                  <a:lnTo>
                    <a:pt x="f37" y="f38"/>
                  </a:lnTo>
                  <a:lnTo>
                    <a:pt x="f39" y="f40"/>
                  </a:lnTo>
                  <a:lnTo>
                    <a:pt x="f41" y="f42"/>
                  </a:lnTo>
                  <a:lnTo>
                    <a:pt x="f43" y="f44"/>
                  </a:lnTo>
                  <a:lnTo>
                    <a:pt x="f5" y="f45"/>
                  </a:lnTo>
                  <a:lnTo>
                    <a:pt x="f5" y="f46"/>
                  </a:lnTo>
                  <a:lnTo>
                    <a:pt x="f47" y="f48"/>
                  </a:lnTo>
                  <a:lnTo>
                    <a:pt x="f47" y="f49"/>
                  </a:lnTo>
                  <a:lnTo>
                    <a:pt x="f47" y="f50"/>
                  </a:lnTo>
                  <a:lnTo>
                    <a:pt x="f41" y="f7"/>
                  </a:lnTo>
                  <a:lnTo>
                    <a:pt x="f51" y="f52"/>
                  </a:lnTo>
                  <a:lnTo>
                    <a:pt x="f53" y="f27"/>
                  </a:lnTo>
                  <a:lnTo>
                    <a:pt x="f54" y="f25"/>
                  </a:lnTo>
                  <a:lnTo>
                    <a:pt x="f55" y="f56"/>
                  </a:lnTo>
                  <a:lnTo>
                    <a:pt x="f57" y="f10"/>
                  </a:lnTo>
                  <a:lnTo>
                    <a:pt x="f58" y="f14"/>
                  </a:lnTo>
                  <a:lnTo>
                    <a:pt x="f59"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3" name="Google Shape;79;p15">
              <a:extLst>
                <a:ext uri="{FF2B5EF4-FFF2-40B4-BE49-F238E27FC236}">
                  <a16:creationId xmlns:a16="http://schemas.microsoft.com/office/drawing/2014/main" id="{25DC7D54-0813-BEAE-56C9-B070CEFEBEAA}"/>
                </a:ext>
              </a:extLst>
            </p:cNvPr>
            <p:cNvSpPr/>
            <p:nvPr/>
          </p:nvSpPr>
          <p:spPr>
            <a:xfrm>
              <a:off x="8402833" y="2901363"/>
              <a:ext cx="48024" cy="71158"/>
            </a:xfrm>
            <a:custGeom>
              <a:avLst/>
              <a:gdLst>
                <a:gd name="f0" fmla="val 180"/>
                <a:gd name="f1" fmla="val w"/>
                <a:gd name="f2" fmla="val h"/>
                <a:gd name="f3" fmla="val 0"/>
                <a:gd name="f4" fmla="val 1912"/>
                <a:gd name="f5" fmla="val 2833"/>
                <a:gd name="f6" fmla="val 1124"/>
                <a:gd name="f7" fmla="val 1012"/>
                <a:gd name="f8" fmla="val 45"/>
                <a:gd name="f9" fmla="val 922"/>
                <a:gd name="f10" fmla="val 113"/>
                <a:gd name="f11" fmla="val 832"/>
                <a:gd name="f12" fmla="val 203"/>
                <a:gd name="f13" fmla="val 765"/>
                <a:gd name="f14" fmla="val 338"/>
                <a:gd name="f15" fmla="val 68"/>
                <a:gd name="f16" fmla="val 1911"/>
                <a:gd name="f17" fmla="val 23"/>
                <a:gd name="f18" fmla="val 2046"/>
                <a:gd name="f19" fmla="val 2181"/>
                <a:gd name="f20" fmla="val 2293"/>
                <a:gd name="f21" fmla="val 2406"/>
                <a:gd name="f22" fmla="val 2518"/>
                <a:gd name="f23" fmla="val 2608"/>
                <a:gd name="f24" fmla="val 270"/>
                <a:gd name="f25" fmla="val 2675"/>
                <a:gd name="f26" fmla="val 383"/>
                <a:gd name="f27" fmla="val 2743"/>
                <a:gd name="f28" fmla="val 473"/>
                <a:gd name="f29" fmla="val 2788"/>
                <a:gd name="f30" fmla="val 585"/>
                <a:gd name="f31" fmla="val 2810"/>
                <a:gd name="f32" fmla="val 697"/>
                <a:gd name="f33" fmla="val 810"/>
                <a:gd name="f34" fmla="val 2765"/>
                <a:gd name="f35" fmla="val 2698"/>
                <a:gd name="f36" fmla="val 1102"/>
                <a:gd name="f37" fmla="val 1169"/>
                <a:gd name="f38" fmla="val 2496"/>
                <a:gd name="f39" fmla="val 1866"/>
                <a:gd name="f40" fmla="val 899"/>
                <a:gd name="f41" fmla="val 630"/>
                <a:gd name="f42" fmla="val 517"/>
                <a:gd name="f43" fmla="val 405"/>
                <a:gd name="f44" fmla="val 1821"/>
                <a:gd name="f45" fmla="val 293"/>
                <a:gd name="f46" fmla="val 1731"/>
                <a:gd name="f47" fmla="val 1641"/>
                <a:gd name="f48" fmla="val 135"/>
                <a:gd name="f49" fmla="val 1552"/>
                <a:gd name="f50" fmla="val 1439"/>
                <a:gd name="f51" fmla="val 1327"/>
                <a:gd name="f52" fmla="*/ f1 1 1912"/>
                <a:gd name="f53" fmla="*/ f2 1 2833"/>
                <a:gd name="f54" fmla="val f3"/>
                <a:gd name="f55" fmla="val f4"/>
                <a:gd name="f56" fmla="val f5"/>
                <a:gd name="f57" fmla="+- f56 0 f54"/>
                <a:gd name="f58" fmla="+- f55 0 f54"/>
                <a:gd name="f59" fmla="*/ f58 1 1912"/>
                <a:gd name="f60" fmla="*/ f57 1 2833"/>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912" h="2833">
                  <a:moveTo>
                    <a:pt x="f6" y="f3"/>
                  </a:moveTo>
                  <a:lnTo>
                    <a:pt x="f7" y="f8"/>
                  </a:lnTo>
                  <a:lnTo>
                    <a:pt x="f9" y="f10"/>
                  </a:lnTo>
                  <a:lnTo>
                    <a:pt x="f11" y="f12"/>
                  </a:lnTo>
                  <a:lnTo>
                    <a:pt x="f13" y="f14"/>
                  </a:lnTo>
                  <a:lnTo>
                    <a:pt x="f15" y="f16"/>
                  </a:lnTo>
                  <a:lnTo>
                    <a:pt x="f17" y="f18"/>
                  </a:lnTo>
                  <a:lnTo>
                    <a:pt x="f3" y="f19"/>
                  </a:lnTo>
                  <a:lnTo>
                    <a:pt x="f17" y="f20"/>
                  </a:lnTo>
                  <a:lnTo>
                    <a:pt x="f15" y="f21"/>
                  </a:lnTo>
                  <a:lnTo>
                    <a:pt x="f10" y="f22"/>
                  </a:lnTo>
                  <a:lnTo>
                    <a:pt x="f0" y="f23"/>
                  </a:lnTo>
                  <a:lnTo>
                    <a:pt x="f24" y="f25"/>
                  </a:lnTo>
                  <a:lnTo>
                    <a:pt x="f26" y="f27"/>
                  </a:lnTo>
                  <a:lnTo>
                    <a:pt x="f28" y="f29"/>
                  </a:lnTo>
                  <a:lnTo>
                    <a:pt x="f30" y="f31"/>
                  </a:lnTo>
                  <a:lnTo>
                    <a:pt x="f32" y="f5"/>
                  </a:lnTo>
                  <a:lnTo>
                    <a:pt x="f33" y="f31"/>
                  </a:lnTo>
                  <a:lnTo>
                    <a:pt x="f9" y="f34"/>
                  </a:lnTo>
                  <a:lnTo>
                    <a:pt x="f7" y="f35"/>
                  </a:lnTo>
                  <a:lnTo>
                    <a:pt x="f36" y="f23"/>
                  </a:lnTo>
                  <a:lnTo>
                    <a:pt x="f37" y="f38"/>
                  </a:lnTo>
                  <a:lnTo>
                    <a:pt x="f39" y="f40"/>
                  </a:lnTo>
                  <a:lnTo>
                    <a:pt x="f16" y="f13"/>
                  </a:lnTo>
                  <a:lnTo>
                    <a:pt x="f16" y="f41"/>
                  </a:lnTo>
                  <a:lnTo>
                    <a:pt x="f16" y="f42"/>
                  </a:lnTo>
                  <a:lnTo>
                    <a:pt x="f39" y="f43"/>
                  </a:lnTo>
                  <a:lnTo>
                    <a:pt x="f44" y="f45"/>
                  </a:lnTo>
                  <a:lnTo>
                    <a:pt x="f46" y="f12"/>
                  </a:lnTo>
                  <a:lnTo>
                    <a:pt x="f47" y="f48"/>
                  </a:lnTo>
                  <a:lnTo>
                    <a:pt x="f49" y="f15"/>
                  </a:lnTo>
                  <a:lnTo>
                    <a:pt x="f50" y="f17"/>
                  </a:lnTo>
                  <a:lnTo>
                    <a:pt x="f51"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4" name="Google Shape;80;p15">
              <a:extLst>
                <a:ext uri="{FF2B5EF4-FFF2-40B4-BE49-F238E27FC236}">
                  <a16:creationId xmlns:a16="http://schemas.microsoft.com/office/drawing/2014/main" id="{ED69DF76-753E-6092-6AE6-0DA8C65235D5}"/>
                </a:ext>
              </a:extLst>
            </p:cNvPr>
            <p:cNvSpPr/>
            <p:nvPr/>
          </p:nvSpPr>
          <p:spPr>
            <a:xfrm>
              <a:off x="10014188" y="1676168"/>
              <a:ext cx="1062029" cy="1889177"/>
            </a:xfrm>
            <a:custGeom>
              <a:avLst/>
              <a:gdLst>
                <a:gd name="f0" fmla="val 360"/>
                <a:gd name="f1" fmla="val 180"/>
                <a:gd name="f2" fmla="val w"/>
                <a:gd name="f3" fmla="val h"/>
                <a:gd name="f4" fmla="val 0"/>
                <a:gd name="f5" fmla="val 42284"/>
                <a:gd name="f6" fmla="val 75216"/>
                <a:gd name="f7" fmla="val 3058"/>
                <a:gd name="f8" fmla="val 1"/>
                <a:gd name="f9" fmla="val 2765"/>
                <a:gd name="f10" fmla="val 23"/>
                <a:gd name="f11" fmla="val 2473"/>
                <a:gd name="f12" fmla="val 91"/>
                <a:gd name="f13" fmla="val 2181"/>
                <a:gd name="f14" fmla="val 158"/>
                <a:gd name="f15" fmla="val 1911"/>
                <a:gd name="f16" fmla="val 270"/>
                <a:gd name="f17" fmla="val 1642"/>
                <a:gd name="f18" fmla="val 383"/>
                <a:gd name="f19" fmla="val 1394"/>
                <a:gd name="f20" fmla="val 540"/>
                <a:gd name="f21" fmla="val 1147"/>
                <a:gd name="f22" fmla="val 743"/>
                <a:gd name="f23" fmla="val 877"/>
                <a:gd name="f24" fmla="val 967"/>
                <a:gd name="f25" fmla="val 652"/>
                <a:gd name="f26" fmla="val 1215"/>
                <a:gd name="f27" fmla="val 473"/>
                <a:gd name="f28" fmla="val 1462"/>
                <a:gd name="f29" fmla="val 315"/>
                <a:gd name="f30" fmla="val 1732"/>
                <a:gd name="f31" fmla="val 1979"/>
                <a:gd name="f32" fmla="val 113"/>
                <a:gd name="f33" fmla="val 2249"/>
                <a:gd name="f34" fmla="val 46"/>
                <a:gd name="f35" fmla="val 2518"/>
                <a:gd name="f36" fmla="val 2788"/>
                <a:gd name="f37" fmla="val 3328"/>
                <a:gd name="f38" fmla="val 90"/>
                <a:gd name="f39" fmla="val 3597"/>
                <a:gd name="f40" fmla="val 3867"/>
                <a:gd name="f41" fmla="val 248"/>
                <a:gd name="f42" fmla="val 4159"/>
                <a:gd name="f43" fmla="val 4429"/>
                <a:gd name="f44" fmla="val 4699"/>
                <a:gd name="f45" fmla="val 630"/>
                <a:gd name="f46" fmla="val 4969"/>
                <a:gd name="f47" fmla="val 945"/>
                <a:gd name="f48" fmla="val 5486"/>
                <a:gd name="f49" fmla="val 1327"/>
                <a:gd name="f50" fmla="val 6003"/>
                <a:gd name="f51" fmla="val 1754"/>
                <a:gd name="f52" fmla="val 6497"/>
                <a:gd name="f53" fmla="val 6969"/>
                <a:gd name="f54" fmla="val 2631"/>
                <a:gd name="f55" fmla="val 7396"/>
                <a:gd name="f56" fmla="val 7801"/>
                <a:gd name="f57" fmla="val 3485"/>
                <a:gd name="f58" fmla="val 8161"/>
                <a:gd name="f59" fmla="val 3889"/>
                <a:gd name="f60" fmla="val 8475"/>
                <a:gd name="f61" fmla="val 4272"/>
                <a:gd name="f62" fmla="val 8745"/>
                <a:gd name="f63" fmla="val 4631"/>
                <a:gd name="f64" fmla="val 9015"/>
                <a:gd name="f65" fmla="val 5396"/>
                <a:gd name="f66" fmla="val 9487"/>
                <a:gd name="f67" fmla="val 6182"/>
                <a:gd name="f68" fmla="val 9914"/>
                <a:gd name="f69" fmla="val 10319"/>
                <a:gd name="f70" fmla="val 7756"/>
                <a:gd name="f71" fmla="val 10701"/>
                <a:gd name="f72" fmla="val 8565"/>
                <a:gd name="f73" fmla="val 11083"/>
                <a:gd name="f74" fmla="val 10206"/>
                <a:gd name="f75" fmla="val 11847"/>
                <a:gd name="f76" fmla="val 10633"/>
                <a:gd name="f77" fmla="val 12072"/>
                <a:gd name="f78" fmla="val 11060"/>
                <a:gd name="f79" fmla="val 12319"/>
                <a:gd name="f80" fmla="val 11465"/>
                <a:gd name="f81" fmla="val 12544"/>
                <a:gd name="f82" fmla="val 12814"/>
                <a:gd name="f83" fmla="val 12252"/>
                <a:gd name="f84" fmla="val 13084"/>
                <a:gd name="f85" fmla="val 12611"/>
                <a:gd name="f86" fmla="val 13353"/>
                <a:gd name="f87" fmla="val 13915"/>
                <a:gd name="f88" fmla="val 14252"/>
                <a:gd name="f89" fmla="val 14769"/>
                <a:gd name="f90" fmla="val 15129"/>
                <a:gd name="f91" fmla="val 15624"/>
                <a:gd name="f92" fmla="val 15938"/>
                <a:gd name="f93" fmla="val 16500"/>
                <a:gd name="f94" fmla="val 16725"/>
                <a:gd name="f95" fmla="val 17422"/>
                <a:gd name="f96" fmla="val 17467"/>
                <a:gd name="f97" fmla="val 18344"/>
                <a:gd name="f98" fmla="val 18164"/>
                <a:gd name="f99" fmla="val 19288"/>
                <a:gd name="f100" fmla="val 18838"/>
                <a:gd name="f101" fmla="val 20254"/>
                <a:gd name="f102" fmla="val 19467"/>
                <a:gd name="f103" fmla="val 21221"/>
                <a:gd name="f104" fmla="val 20052"/>
                <a:gd name="f105" fmla="val 22233"/>
                <a:gd name="f106" fmla="val 20614"/>
                <a:gd name="f107" fmla="val 23244"/>
                <a:gd name="f108" fmla="val 21153"/>
                <a:gd name="f109" fmla="val 24278"/>
                <a:gd name="f110" fmla="val 21670"/>
                <a:gd name="f111" fmla="val 25312"/>
                <a:gd name="f112" fmla="val 22142"/>
                <a:gd name="f113" fmla="val 26391"/>
                <a:gd name="f114" fmla="val 22592"/>
                <a:gd name="f115" fmla="val 27448"/>
                <a:gd name="f116" fmla="val 23019"/>
                <a:gd name="f117" fmla="val 28549"/>
                <a:gd name="f118" fmla="val 23401"/>
                <a:gd name="f119" fmla="val 29651"/>
                <a:gd name="f120" fmla="val 29538"/>
                <a:gd name="f121" fmla="val 22637"/>
                <a:gd name="f122" fmla="val 29426"/>
                <a:gd name="f123" fmla="val 22255"/>
                <a:gd name="f124" fmla="val 29268"/>
                <a:gd name="f125" fmla="val 21895"/>
                <a:gd name="f126" fmla="val 29111"/>
                <a:gd name="f127" fmla="val 21535"/>
                <a:gd name="f128" fmla="val 28909"/>
                <a:gd name="f129" fmla="val 21176"/>
                <a:gd name="f130" fmla="val 28707"/>
                <a:gd name="f131" fmla="val 20816"/>
                <a:gd name="f132" fmla="val 28482"/>
                <a:gd name="f133" fmla="val 20479"/>
                <a:gd name="f134" fmla="val 28234"/>
                <a:gd name="f135" fmla="val 20142"/>
                <a:gd name="f136" fmla="val 27987"/>
                <a:gd name="f137" fmla="val 19805"/>
                <a:gd name="f138" fmla="val 27717"/>
                <a:gd name="f139" fmla="val 19130"/>
                <a:gd name="f140" fmla="val 27133"/>
                <a:gd name="f141" fmla="val 18478"/>
                <a:gd name="f142" fmla="val 26526"/>
                <a:gd name="f143" fmla="val 17849"/>
                <a:gd name="f144" fmla="val 25897"/>
                <a:gd name="f145" fmla="val 16568"/>
                <a:gd name="f146" fmla="val 24593"/>
                <a:gd name="f147" fmla="val 23941"/>
                <a:gd name="f148" fmla="val 15309"/>
                <a:gd name="f149" fmla="val 23312"/>
                <a:gd name="f150" fmla="val 14657"/>
                <a:gd name="f151" fmla="val 22705"/>
                <a:gd name="f152" fmla="val 14005"/>
                <a:gd name="f153" fmla="val 22165"/>
                <a:gd name="f154" fmla="val 13668"/>
                <a:gd name="f155" fmla="val 21648"/>
                <a:gd name="f156" fmla="val 13016"/>
                <a:gd name="f157" fmla="val 21423"/>
                <a:gd name="f158" fmla="val 12679"/>
                <a:gd name="f159" fmla="val 20974"/>
                <a:gd name="f160" fmla="val 11780"/>
                <a:gd name="f161" fmla="val 20726"/>
                <a:gd name="f162" fmla="val 11285"/>
                <a:gd name="f163" fmla="val 20502"/>
                <a:gd name="f164" fmla="val 10768"/>
                <a:gd name="f165" fmla="val 20277"/>
                <a:gd name="f166" fmla="val 10229"/>
                <a:gd name="f167" fmla="val 20075"/>
                <a:gd name="f168" fmla="val 9667"/>
                <a:gd name="f169" fmla="val 19895"/>
                <a:gd name="f170" fmla="val 9105"/>
                <a:gd name="f171" fmla="val 19760"/>
                <a:gd name="f172" fmla="val 8543"/>
                <a:gd name="f173" fmla="val 19647"/>
                <a:gd name="f174" fmla="val 8273"/>
                <a:gd name="f175" fmla="val 19625"/>
                <a:gd name="f176" fmla="val 8003"/>
                <a:gd name="f177" fmla="val 19602"/>
                <a:gd name="f178" fmla="val 7711"/>
                <a:gd name="f179" fmla="val 7464"/>
                <a:gd name="f180" fmla="val 7194"/>
                <a:gd name="f181" fmla="val 19670"/>
                <a:gd name="f182" fmla="val 6924"/>
                <a:gd name="f183" fmla="val 19715"/>
                <a:gd name="f184" fmla="val 6677"/>
                <a:gd name="f185" fmla="val 19782"/>
                <a:gd name="f186" fmla="val 6452"/>
                <a:gd name="f187" fmla="val 19872"/>
                <a:gd name="f188" fmla="val 6205"/>
                <a:gd name="f189" fmla="val 19962"/>
                <a:gd name="f190" fmla="val 5980"/>
                <a:gd name="f191" fmla="val 20097"/>
                <a:gd name="f192" fmla="val 5778"/>
                <a:gd name="f193" fmla="val 5575"/>
                <a:gd name="f194" fmla="val 20434"/>
                <a:gd name="f195" fmla="val 5373"/>
                <a:gd name="f196" fmla="val 20637"/>
                <a:gd name="f197" fmla="val 5193"/>
                <a:gd name="f198" fmla="val 20861"/>
                <a:gd name="f199" fmla="val 5036"/>
                <a:gd name="f200" fmla="val 21109"/>
                <a:gd name="f201" fmla="val 4901"/>
                <a:gd name="f202" fmla="val 21378"/>
                <a:gd name="f203" fmla="val 4766"/>
                <a:gd name="f204" fmla="val 21918"/>
                <a:gd name="f205" fmla="val 4609"/>
                <a:gd name="f206" fmla="val 22435"/>
                <a:gd name="f207" fmla="val 22682"/>
                <a:gd name="f208" fmla="val 22952"/>
                <a:gd name="f209" fmla="val 4676"/>
                <a:gd name="f210" fmla="val 23199"/>
                <a:gd name="f211" fmla="val 4721"/>
                <a:gd name="f212" fmla="val 23446"/>
                <a:gd name="f213" fmla="val 4811"/>
                <a:gd name="f214" fmla="val 23694"/>
                <a:gd name="f215" fmla="val 4923"/>
                <a:gd name="f216" fmla="val 24188"/>
                <a:gd name="f217" fmla="val 5171"/>
                <a:gd name="f218" fmla="val 24435"/>
                <a:gd name="f219" fmla="val 5328"/>
                <a:gd name="f220" fmla="val 24660"/>
                <a:gd name="f221" fmla="val 5485"/>
                <a:gd name="f222" fmla="val 24908"/>
                <a:gd name="f223" fmla="val 5868"/>
                <a:gd name="f224" fmla="val 25357"/>
                <a:gd name="f225" fmla="val 6272"/>
                <a:gd name="f226" fmla="val 25784"/>
                <a:gd name="f227" fmla="val 6699"/>
                <a:gd name="f228" fmla="val 26189"/>
                <a:gd name="f229" fmla="val 7171"/>
                <a:gd name="f230" fmla="val 26593"/>
                <a:gd name="f231" fmla="val 7621"/>
                <a:gd name="f232" fmla="val 26953"/>
                <a:gd name="f233" fmla="val 8093"/>
                <a:gd name="f234" fmla="val 27290"/>
                <a:gd name="f235" fmla="val 8520"/>
                <a:gd name="f236" fmla="val 27605"/>
                <a:gd name="f237" fmla="val 9352"/>
                <a:gd name="f238" fmla="val 28122"/>
                <a:gd name="f239" fmla="val 10161"/>
                <a:gd name="f240" fmla="val 28594"/>
                <a:gd name="f241" fmla="val 10993"/>
                <a:gd name="f242" fmla="val 29021"/>
                <a:gd name="f243" fmla="val 29403"/>
                <a:gd name="f244" fmla="val 12724"/>
                <a:gd name="f245" fmla="val 29741"/>
                <a:gd name="f246" fmla="val 13623"/>
                <a:gd name="f247" fmla="val 30033"/>
                <a:gd name="f248" fmla="val 14522"/>
                <a:gd name="f249" fmla="val 30303"/>
                <a:gd name="f250" fmla="val 15444"/>
                <a:gd name="f251" fmla="val 30527"/>
                <a:gd name="f252" fmla="val 16365"/>
                <a:gd name="f253" fmla="val 30707"/>
                <a:gd name="f254" fmla="val 17309"/>
                <a:gd name="f255" fmla="val 30864"/>
                <a:gd name="f256" fmla="val 18231"/>
                <a:gd name="f257" fmla="val 30977"/>
                <a:gd name="f258" fmla="val 19175"/>
                <a:gd name="f259" fmla="val 31044"/>
                <a:gd name="f260" fmla="val 20119"/>
                <a:gd name="f261" fmla="val 31112"/>
                <a:gd name="f262" fmla="val 22008"/>
                <a:gd name="f263" fmla="val 31089"/>
                <a:gd name="f264" fmla="val 23873"/>
                <a:gd name="f265" fmla="val 31022"/>
                <a:gd name="f266" fmla="val 24368"/>
                <a:gd name="f267" fmla="val 32685"/>
                <a:gd name="f268" fmla="val 24840"/>
                <a:gd name="f269" fmla="val 34349"/>
                <a:gd name="f270" fmla="val 25289"/>
                <a:gd name="f271" fmla="val 36057"/>
                <a:gd name="f272" fmla="val 25672"/>
                <a:gd name="f273" fmla="val 37766"/>
                <a:gd name="f274" fmla="val 26054"/>
                <a:gd name="f275" fmla="val 39496"/>
                <a:gd name="f276" fmla="val 26413"/>
                <a:gd name="f277" fmla="val 41227"/>
                <a:gd name="f278" fmla="val 26751"/>
                <a:gd name="f279" fmla="val 42981"/>
                <a:gd name="f280" fmla="val 27065"/>
                <a:gd name="f281" fmla="val 44734"/>
                <a:gd name="f282" fmla="val 26571"/>
                <a:gd name="f283" fmla="val 44262"/>
                <a:gd name="f284" fmla="val 26099"/>
                <a:gd name="f285" fmla="val 43745"/>
                <a:gd name="f286" fmla="val 25649"/>
                <a:gd name="f287" fmla="val 43228"/>
                <a:gd name="f288" fmla="val 25222"/>
                <a:gd name="f289" fmla="val 42711"/>
                <a:gd name="f290" fmla="val 24795"/>
                <a:gd name="f291" fmla="val 42171"/>
                <a:gd name="f292" fmla="val 24390"/>
                <a:gd name="f293" fmla="val 41632"/>
                <a:gd name="f294" fmla="val 23604"/>
                <a:gd name="f295" fmla="val 40531"/>
                <a:gd name="f296" fmla="val 22817"/>
                <a:gd name="f297" fmla="val 39407"/>
                <a:gd name="f298" fmla="val 38283"/>
                <a:gd name="f299" fmla="val 21603"/>
                <a:gd name="f300" fmla="val 37721"/>
                <a:gd name="f301" fmla="val 37181"/>
                <a:gd name="f302" fmla="val 20749"/>
                <a:gd name="f303" fmla="val 36642"/>
                <a:gd name="f304" fmla="val 36102"/>
                <a:gd name="f305" fmla="val 19917"/>
                <a:gd name="f306" fmla="val 35675"/>
                <a:gd name="f307" fmla="val 19535"/>
                <a:gd name="f308" fmla="val 35270"/>
                <a:gd name="f309" fmla="val 34888"/>
                <a:gd name="f310" fmla="val 18726"/>
                <a:gd name="f311" fmla="val 34506"/>
                <a:gd name="f312" fmla="val 18298"/>
                <a:gd name="f313" fmla="val 34146"/>
                <a:gd name="f314" fmla="val 17871"/>
                <a:gd name="f315" fmla="val 33809"/>
                <a:gd name="f316" fmla="val 33517"/>
                <a:gd name="f317" fmla="val 16972"/>
                <a:gd name="f318" fmla="val 33247"/>
                <a:gd name="f319" fmla="val 33000"/>
                <a:gd name="f320" fmla="val 16006"/>
                <a:gd name="f321" fmla="val 32798"/>
                <a:gd name="f322" fmla="val 15534"/>
                <a:gd name="f323" fmla="val 32640"/>
                <a:gd name="f324" fmla="val 15017"/>
                <a:gd name="f325" fmla="val 32528"/>
                <a:gd name="f326" fmla="val 14500"/>
                <a:gd name="f327" fmla="val 32483"/>
                <a:gd name="f328" fmla="val 32461"/>
                <a:gd name="f329" fmla="val 13983"/>
                <a:gd name="f330" fmla="val 13713"/>
                <a:gd name="f331" fmla="val 13443"/>
                <a:gd name="f332" fmla="val 13173"/>
                <a:gd name="f333" fmla="val 32573"/>
                <a:gd name="f334" fmla="val 12904"/>
                <a:gd name="f335" fmla="val 12769"/>
                <a:gd name="f336" fmla="val 12656"/>
                <a:gd name="f337" fmla="val 32730"/>
                <a:gd name="f338" fmla="val 12454"/>
                <a:gd name="f339" fmla="val 32865"/>
                <a:gd name="f340" fmla="val 12364"/>
                <a:gd name="f341" fmla="val 32955"/>
                <a:gd name="f342" fmla="val 12297"/>
                <a:gd name="f343" fmla="val 33045"/>
                <a:gd name="f344" fmla="val 12229"/>
                <a:gd name="f345" fmla="val 33157"/>
                <a:gd name="f346" fmla="val 12184"/>
                <a:gd name="f347" fmla="val 33270"/>
                <a:gd name="f348" fmla="val 12117"/>
                <a:gd name="f349" fmla="val 12094"/>
                <a:gd name="f350" fmla="val 33787"/>
                <a:gd name="f351" fmla="val 34101"/>
                <a:gd name="f352" fmla="val 12162"/>
                <a:gd name="f353" fmla="val 34439"/>
                <a:gd name="f354" fmla="val 34821"/>
                <a:gd name="f355" fmla="val 12342"/>
                <a:gd name="f356" fmla="val 35203"/>
                <a:gd name="f357" fmla="val 12499"/>
                <a:gd name="f358" fmla="val 35608"/>
                <a:gd name="f359" fmla="val 36035"/>
                <a:gd name="f360" fmla="val 12859"/>
                <a:gd name="f361" fmla="val 36462"/>
                <a:gd name="f362" fmla="val 13083"/>
                <a:gd name="f363" fmla="val 36911"/>
                <a:gd name="f364" fmla="val 13331"/>
                <a:gd name="f365" fmla="val 37383"/>
                <a:gd name="f366" fmla="val 13600"/>
                <a:gd name="f367" fmla="val 37855"/>
                <a:gd name="f368" fmla="val 14185"/>
                <a:gd name="f369" fmla="val 38800"/>
                <a:gd name="f370" fmla="val 14837"/>
                <a:gd name="f371" fmla="val 39744"/>
                <a:gd name="f372" fmla="val 15511"/>
                <a:gd name="f373" fmla="val 40665"/>
                <a:gd name="f374" fmla="val 16230"/>
                <a:gd name="f375" fmla="val 41565"/>
                <a:gd name="f376" fmla="val 16927"/>
                <a:gd name="f377" fmla="val 42374"/>
                <a:gd name="f378" fmla="val 17647"/>
                <a:gd name="f379" fmla="val 43116"/>
                <a:gd name="f380" fmla="val 17984"/>
                <a:gd name="f381" fmla="val 43453"/>
                <a:gd name="f382" fmla="val 18321"/>
                <a:gd name="f383" fmla="val 43767"/>
                <a:gd name="f384" fmla="val 18658"/>
                <a:gd name="f385" fmla="val 44037"/>
                <a:gd name="f386" fmla="val 18973"/>
                <a:gd name="f387" fmla="val 44285"/>
                <a:gd name="f388" fmla="val 44487"/>
                <a:gd name="f389" fmla="val 44757"/>
                <a:gd name="f390" fmla="val 45408"/>
                <a:gd name="f391" fmla="val 46150"/>
                <a:gd name="f392" fmla="val 23738"/>
                <a:gd name="f393" fmla="val 46915"/>
                <a:gd name="f394" fmla="val 25177"/>
                <a:gd name="f395" fmla="val 47634"/>
                <a:gd name="f396" fmla="val 26436"/>
                <a:gd name="f397" fmla="val 48241"/>
                <a:gd name="f398" fmla="val 27358"/>
                <a:gd name="f399" fmla="val 48645"/>
                <a:gd name="f400" fmla="val 27650"/>
                <a:gd name="f401" fmla="val 48758"/>
                <a:gd name="f402" fmla="val 27785"/>
                <a:gd name="f403" fmla="val 48780"/>
                <a:gd name="f404" fmla="val 28324"/>
                <a:gd name="f405" fmla="val 51703"/>
                <a:gd name="f406" fmla="val 28864"/>
                <a:gd name="f407" fmla="val 54625"/>
                <a:gd name="f408" fmla="val 29156"/>
                <a:gd name="f409" fmla="val 56086"/>
                <a:gd name="f410" fmla="val 29471"/>
                <a:gd name="f411" fmla="val 57525"/>
                <a:gd name="f412" fmla="val 29785"/>
                <a:gd name="f413" fmla="val 58963"/>
                <a:gd name="f414" fmla="val 30145"/>
                <a:gd name="f415" fmla="val 60402"/>
                <a:gd name="f416" fmla="val 29336"/>
                <a:gd name="f417" fmla="val 59683"/>
                <a:gd name="f418" fmla="val 28571"/>
                <a:gd name="f419" fmla="val 58941"/>
                <a:gd name="f420" fmla="val 27830"/>
                <a:gd name="f421" fmla="val 58199"/>
                <a:gd name="f422" fmla="val 27110"/>
                <a:gd name="f423" fmla="val 57435"/>
                <a:gd name="f424" fmla="val 56648"/>
                <a:gd name="f425" fmla="val 25717"/>
                <a:gd name="f426" fmla="val 55861"/>
                <a:gd name="f427" fmla="val 24345"/>
                <a:gd name="f428" fmla="val 54265"/>
                <a:gd name="f429" fmla="val 22997"/>
                <a:gd name="f430" fmla="val 52647"/>
                <a:gd name="f431" fmla="val 51028"/>
                <a:gd name="f432" fmla="val 20951"/>
                <a:gd name="f433" fmla="val 50241"/>
                <a:gd name="f434" fmla="val 49455"/>
                <a:gd name="f435" fmla="val 48668"/>
                <a:gd name="f436" fmla="val 18816"/>
                <a:gd name="f437" fmla="val 47904"/>
                <a:gd name="f438" fmla="val 18501"/>
                <a:gd name="f439" fmla="val 47589"/>
                <a:gd name="f440" fmla="val 47297"/>
                <a:gd name="f441" fmla="val 17804"/>
                <a:gd name="f442" fmla="val 46982"/>
                <a:gd name="f443" fmla="val 46690"/>
                <a:gd name="f444" fmla="val 17017"/>
                <a:gd name="f445" fmla="val 46420"/>
                <a:gd name="f446" fmla="val 16613"/>
                <a:gd name="f447" fmla="val 46195"/>
                <a:gd name="f448" fmla="val 16185"/>
                <a:gd name="f449" fmla="val 45993"/>
                <a:gd name="f450" fmla="val 15781"/>
                <a:gd name="f451" fmla="val 45836"/>
                <a:gd name="f452" fmla="val 15579"/>
                <a:gd name="f453" fmla="val 45768"/>
                <a:gd name="f454" fmla="val 15376"/>
                <a:gd name="f455" fmla="val 45723"/>
                <a:gd name="f456" fmla="val 15151"/>
                <a:gd name="f457" fmla="val 45701"/>
                <a:gd name="f458" fmla="val 14949"/>
                <a:gd name="f459" fmla="val 45678"/>
                <a:gd name="f460" fmla="val 14747"/>
                <a:gd name="f461" fmla="val 14567"/>
                <a:gd name="f462" fmla="val 14365"/>
                <a:gd name="f463" fmla="val 45746"/>
                <a:gd name="f464" fmla="val 45813"/>
                <a:gd name="f465" fmla="val 45903"/>
                <a:gd name="f466" fmla="val 13825"/>
                <a:gd name="f467" fmla="val 46015"/>
                <a:gd name="f468" fmla="val 13645"/>
                <a:gd name="f469" fmla="val 13466"/>
                <a:gd name="f470" fmla="val 46308"/>
                <a:gd name="f471" fmla="val 13308"/>
                <a:gd name="f472" fmla="val 46487"/>
                <a:gd name="f473" fmla="val 46937"/>
                <a:gd name="f474" fmla="val 12881"/>
                <a:gd name="f475" fmla="val 47184"/>
                <a:gd name="f476" fmla="val 47477"/>
                <a:gd name="f477" fmla="val 47769"/>
                <a:gd name="f478" fmla="val 48061"/>
                <a:gd name="f479" fmla="val 12566"/>
                <a:gd name="f480" fmla="val 48353"/>
                <a:gd name="f481" fmla="val 48623"/>
                <a:gd name="f482" fmla="val 48915"/>
                <a:gd name="f483" fmla="val 12589"/>
                <a:gd name="f484" fmla="val 49207"/>
                <a:gd name="f485" fmla="val 12634"/>
                <a:gd name="f486" fmla="val 49500"/>
                <a:gd name="f487" fmla="val 12701"/>
                <a:gd name="f488" fmla="val 49769"/>
                <a:gd name="f489" fmla="val 12791"/>
                <a:gd name="f490" fmla="val 50062"/>
                <a:gd name="f491" fmla="val 50331"/>
                <a:gd name="f492" fmla="val 13038"/>
                <a:gd name="f493" fmla="val 50601"/>
                <a:gd name="f494" fmla="val 50893"/>
                <a:gd name="f495" fmla="val 51163"/>
                <a:gd name="f496" fmla="val 51680"/>
                <a:gd name="f497" fmla="val 14050"/>
                <a:gd name="f498" fmla="val 52197"/>
                <a:gd name="f499" fmla="val 14455"/>
                <a:gd name="f500" fmla="val 52692"/>
                <a:gd name="f501" fmla="val 14904"/>
                <a:gd name="f502" fmla="val 53164"/>
                <a:gd name="f503" fmla="val 15354"/>
                <a:gd name="f504" fmla="val 53636"/>
                <a:gd name="f505" fmla="val 15803"/>
                <a:gd name="f506" fmla="val 54063"/>
                <a:gd name="f507" fmla="val 16253"/>
                <a:gd name="f508" fmla="val 54468"/>
                <a:gd name="f509" fmla="val 17085"/>
                <a:gd name="f510" fmla="val 55164"/>
                <a:gd name="f511" fmla="val 55771"/>
                <a:gd name="f512" fmla="val 18523"/>
                <a:gd name="f513" fmla="val 56333"/>
                <a:gd name="f514" fmla="val 19243"/>
                <a:gd name="f515" fmla="val 56895"/>
                <a:gd name="f516" fmla="val 57412"/>
                <a:gd name="f517" fmla="val 20681"/>
                <a:gd name="f518" fmla="val 57929"/>
                <a:gd name="f519" fmla="val 21446"/>
                <a:gd name="f520" fmla="val 58401"/>
                <a:gd name="f521" fmla="val 22210"/>
                <a:gd name="f522" fmla="val 58873"/>
                <a:gd name="f523" fmla="val 59323"/>
                <a:gd name="f524" fmla="val 23806"/>
                <a:gd name="f525" fmla="val 59750"/>
                <a:gd name="f526" fmla="val 24638"/>
                <a:gd name="f527" fmla="val 60155"/>
                <a:gd name="f528" fmla="val 25514"/>
                <a:gd name="f529" fmla="val 60537"/>
                <a:gd name="f530" fmla="val 60897"/>
                <a:gd name="f531" fmla="val 27402"/>
                <a:gd name="f532" fmla="val 61234"/>
                <a:gd name="f533" fmla="val 28414"/>
                <a:gd name="f534" fmla="val 61571"/>
                <a:gd name="f535" fmla="val 61886"/>
                <a:gd name="f536" fmla="val 30595"/>
                <a:gd name="f537" fmla="val 62178"/>
                <a:gd name="f538" fmla="val 31067"/>
                <a:gd name="f539" fmla="val 63841"/>
                <a:gd name="f540" fmla="val 31606"/>
                <a:gd name="f541" fmla="val 65505"/>
                <a:gd name="f542" fmla="val 32168"/>
                <a:gd name="f543" fmla="val 67146"/>
                <a:gd name="f544" fmla="val 32460"/>
                <a:gd name="f545" fmla="val 67955"/>
                <a:gd name="f546" fmla="val 32775"/>
                <a:gd name="f547" fmla="val 68764"/>
                <a:gd name="f548" fmla="val 33112"/>
                <a:gd name="f549" fmla="val 69573"/>
                <a:gd name="f550" fmla="val 33449"/>
                <a:gd name="f551" fmla="val 70360"/>
                <a:gd name="f552" fmla="val 71147"/>
                <a:gd name="f553" fmla="val 34169"/>
                <a:gd name="f554" fmla="val 71911"/>
                <a:gd name="f555" fmla="val 34551"/>
                <a:gd name="f556" fmla="val 72698"/>
                <a:gd name="f557" fmla="val 34955"/>
                <a:gd name="f558" fmla="val 73462"/>
                <a:gd name="f559" fmla="val 35383"/>
                <a:gd name="f560" fmla="val 74204"/>
                <a:gd name="f561" fmla="val 35832"/>
                <a:gd name="f562" fmla="val 74946"/>
                <a:gd name="f563" fmla="val 35900"/>
                <a:gd name="f564" fmla="val 75058"/>
                <a:gd name="f565" fmla="val 35989"/>
                <a:gd name="f566" fmla="val 75148"/>
                <a:gd name="f567" fmla="val 75193"/>
                <a:gd name="f568" fmla="val 36214"/>
                <a:gd name="f569" fmla="val 36304"/>
                <a:gd name="f570" fmla="val 36417"/>
                <a:gd name="f571" fmla="val 36529"/>
                <a:gd name="f572" fmla="val 36619"/>
                <a:gd name="f573" fmla="val 75081"/>
                <a:gd name="f574" fmla="val 36709"/>
                <a:gd name="f575" fmla="val 75013"/>
                <a:gd name="f576" fmla="val 36776"/>
                <a:gd name="f577" fmla="val 74923"/>
                <a:gd name="f578" fmla="val 36844"/>
                <a:gd name="f579" fmla="val 74811"/>
                <a:gd name="f580" fmla="val 36889"/>
                <a:gd name="f581" fmla="val 74699"/>
                <a:gd name="f582" fmla="val 74586"/>
                <a:gd name="f583" fmla="val 74451"/>
                <a:gd name="f584" fmla="val 36866"/>
                <a:gd name="f585" fmla="val 74339"/>
                <a:gd name="f586" fmla="val 36799"/>
                <a:gd name="f587" fmla="val 36394"/>
                <a:gd name="f588" fmla="val 73485"/>
                <a:gd name="f589" fmla="val 72743"/>
                <a:gd name="f590" fmla="val 35585"/>
                <a:gd name="f591" fmla="val 72001"/>
                <a:gd name="f592" fmla="val 35225"/>
                <a:gd name="f593" fmla="val 71237"/>
                <a:gd name="f594" fmla="val 34843"/>
                <a:gd name="f595" fmla="val 70473"/>
                <a:gd name="f596" fmla="val 69686"/>
                <a:gd name="f597" fmla="val 68877"/>
                <a:gd name="f598" fmla="val 33831"/>
                <a:gd name="f599" fmla="val 68090"/>
                <a:gd name="f600" fmla="val 33539"/>
                <a:gd name="f601" fmla="val 67258"/>
                <a:gd name="f602" fmla="val 33225"/>
                <a:gd name="f603" fmla="val 66449"/>
                <a:gd name="f604" fmla="val 32663"/>
                <a:gd name="f605" fmla="val 64785"/>
                <a:gd name="f606" fmla="val 32146"/>
                <a:gd name="f607" fmla="val 63099"/>
                <a:gd name="f608" fmla="val 31673"/>
                <a:gd name="f609" fmla="val 61391"/>
                <a:gd name="f610" fmla="val 32325"/>
                <a:gd name="f611" fmla="val 60762"/>
                <a:gd name="f612" fmla="val 33202"/>
                <a:gd name="f613" fmla="val 59863"/>
                <a:gd name="f614" fmla="val 34191"/>
                <a:gd name="f615" fmla="val 58784"/>
                <a:gd name="f616" fmla="val 35315"/>
                <a:gd name="f617" fmla="val 56131"/>
                <a:gd name="f618" fmla="val 37046"/>
                <a:gd name="f619" fmla="val 55389"/>
                <a:gd name="f620" fmla="val 37630"/>
                <a:gd name="f621" fmla="val 38215"/>
                <a:gd name="f622" fmla="val 53861"/>
                <a:gd name="f623" fmla="val 38777"/>
                <a:gd name="f624" fmla="val 53074"/>
                <a:gd name="f625" fmla="val 39294"/>
                <a:gd name="f626" fmla="val 52287"/>
                <a:gd name="f627" fmla="val 39811"/>
                <a:gd name="f628" fmla="val 51500"/>
                <a:gd name="f629" fmla="val 40283"/>
                <a:gd name="f630" fmla="val 50714"/>
                <a:gd name="f631" fmla="val 40733"/>
                <a:gd name="f632" fmla="val 49927"/>
                <a:gd name="f633" fmla="val 41137"/>
                <a:gd name="f634" fmla="val 49162"/>
                <a:gd name="f635" fmla="val 41474"/>
                <a:gd name="f636" fmla="val 48398"/>
                <a:gd name="f637" fmla="val 41767"/>
                <a:gd name="f638" fmla="val 47679"/>
                <a:gd name="f639" fmla="val 42014"/>
                <a:gd name="f640" fmla="val 46960"/>
                <a:gd name="f641" fmla="val 42104"/>
                <a:gd name="f642" fmla="val 46622"/>
                <a:gd name="f643" fmla="val 46285"/>
                <a:gd name="f644" fmla="val 42239"/>
                <a:gd name="f645" fmla="val 45970"/>
                <a:gd name="f646" fmla="val 42261"/>
                <a:gd name="f647" fmla="val 45656"/>
                <a:gd name="f648" fmla="val 45341"/>
                <a:gd name="f649" fmla="val 45049"/>
                <a:gd name="f650" fmla="val 42216"/>
                <a:gd name="f651" fmla="val 42149"/>
                <a:gd name="f652" fmla="val 44217"/>
                <a:gd name="f653" fmla="val 42059"/>
                <a:gd name="f654" fmla="val 43970"/>
                <a:gd name="f655" fmla="val 41946"/>
                <a:gd name="f656" fmla="val 43723"/>
                <a:gd name="f657" fmla="val 41812"/>
                <a:gd name="f658" fmla="val 43498"/>
                <a:gd name="f659" fmla="val 41654"/>
                <a:gd name="f660" fmla="val 43295"/>
                <a:gd name="f661" fmla="val 43093"/>
                <a:gd name="f662" fmla="val 41250"/>
                <a:gd name="f663" fmla="val 42913"/>
                <a:gd name="f664" fmla="val 41002"/>
                <a:gd name="f665" fmla="val 42756"/>
                <a:gd name="f666" fmla="val 42599"/>
                <a:gd name="f667" fmla="val 40440"/>
                <a:gd name="f668" fmla="val 42464"/>
                <a:gd name="f669" fmla="val 40103"/>
                <a:gd name="f670" fmla="val 42351"/>
                <a:gd name="f671" fmla="val 39766"/>
                <a:gd name="f672" fmla="val 39226"/>
                <a:gd name="f673" fmla="val 42194"/>
                <a:gd name="f674" fmla="val 38979"/>
                <a:gd name="f675" fmla="val 38732"/>
                <a:gd name="f676" fmla="val 38485"/>
                <a:gd name="f677" fmla="val 38260"/>
                <a:gd name="f678" fmla="val 42329"/>
                <a:gd name="f679" fmla="val 38035"/>
                <a:gd name="f680" fmla="val 42419"/>
                <a:gd name="f681" fmla="val 37810"/>
                <a:gd name="f682" fmla="val 42531"/>
                <a:gd name="f683" fmla="val 37585"/>
                <a:gd name="f684" fmla="val 42644"/>
                <a:gd name="f685" fmla="val 37361"/>
                <a:gd name="f686" fmla="val 42778"/>
                <a:gd name="f687" fmla="val 37158"/>
                <a:gd name="f688" fmla="val 42936"/>
                <a:gd name="f689" fmla="val 36956"/>
                <a:gd name="f690" fmla="val 36574"/>
                <a:gd name="f691" fmla="val 43475"/>
                <a:gd name="f692" fmla="val 43902"/>
                <a:gd name="f693" fmla="val 35877"/>
                <a:gd name="f694" fmla="val 44352"/>
                <a:gd name="f695" fmla="val 35562"/>
                <a:gd name="f696" fmla="val 44802"/>
                <a:gd name="f697" fmla="val 45296"/>
                <a:gd name="f698" fmla="val 35000"/>
                <a:gd name="f699" fmla="val 34753"/>
                <a:gd name="f700" fmla="val 46263"/>
                <a:gd name="f701" fmla="val 34528"/>
                <a:gd name="f702" fmla="val 46712"/>
                <a:gd name="f703" fmla="val 47566"/>
                <a:gd name="f704" fmla="val 33674"/>
                <a:gd name="f705" fmla="val 49702"/>
                <a:gd name="f706" fmla="val 32887"/>
                <a:gd name="f707" fmla="val 50803"/>
                <a:gd name="f708" fmla="val 32550"/>
                <a:gd name="f709" fmla="val 51905"/>
                <a:gd name="f710" fmla="val 32438"/>
                <a:gd name="f711" fmla="val 52332"/>
                <a:gd name="f712" fmla="val 52782"/>
                <a:gd name="f713" fmla="val 32123"/>
                <a:gd name="f714" fmla="val 53681"/>
                <a:gd name="f715" fmla="val 31966"/>
                <a:gd name="f716" fmla="val 54602"/>
                <a:gd name="f717" fmla="val 31831"/>
                <a:gd name="f718" fmla="val 55547"/>
                <a:gd name="f719" fmla="val 56491"/>
                <a:gd name="f720" fmla="val 31516"/>
                <a:gd name="f721" fmla="val 31336"/>
                <a:gd name="f722" fmla="val 58334"/>
                <a:gd name="f723" fmla="val 59233"/>
                <a:gd name="f724" fmla="val 30774"/>
                <a:gd name="f725" fmla="val 57794"/>
                <a:gd name="f726" fmla="val 30460"/>
                <a:gd name="f727" fmla="val 56378"/>
                <a:gd name="f728" fmla="val 30167"/>
                <a:gd name="f729" fmla="val 54985"/>
                <a:gd name="f730" fmla="val 29898"/>
                <a:gd name="f731" fmla="val 53591"/>
                <a:gd name="f732" fmla="val 29381"/>
                <a:gd name="f733" fmla="val 50758"/>
                <a:gd name="f734" fmla="val 28886"/>
                <a:gd name="f735" fmla="val 47926"/>
                <a:gd name="f736" fmla="val 29313"/>
                <a:gd name="f737" fmla="val 29718"/>
                <a:gd name="f738" fmla="val 30100"/>
                <a:gd name="f739" fmla="val 47342"/>
                <a:gd name="f740" fmla="val 47072"/>
                <a:gd name="f741" fmla="val 30819"/>
                <a:gd name="f742" fmla="val 46802"/>
                <a:gd name="f743" fmla="val 31156"/>
                <a:gd name="f744" fmla="val 46510"/>
                <a:gd name="f745" fmla="val 31494"/>
                <a:gd name="f746" fmla="val 31808"/>
                <a:gd name="f747" fmla="val 45858"/>
                <a:gd name="f748" fmla="val 45498"/>
                <a:gd name="f749" fmla="val 32415"/>
                <a:gd name="f750" fmla="val 45161"/>
                <a:gd name="f751" fmla="val 32977"/>
                <a:gd name="f752" fmla="val 44419"/>
                <a:gd name="f753" fmla="val 33494"/>
                <a:gd name="f754" fmla="val 43678"/>
                <a:gd name="f755" fmla="val 34011"/>
                <a:gd name="f756" fmla="val 42958"/>
                <a:gd name="f757" fmla="val 35068"/>
                <a:gd name="f758" fmla="val 41430"/>
                <a:gd name="f759" fmla="val 36147"/>
                <a:gd name="f760" fmla="val 39924"/>
                <a:gd name="f761" fmla="val 36686"/>
                <a:gd name="f762" fmla="val 39159"/>
                <a:gd name="f763" fmla="val 37203"/>
                <a:gd name="f764" fmla="val 38373"/>
                <a:gd name="f765" fmla="val 37698"/>
                <a:gd name="f766" fmla="val 37608"/>
                <a:gd name="f767" fmla="val 38192"/>
                <a:gd name="f768" fmla="val 36821"/>
                <a:gd name="f769" fmla="val 38507"/>
                <a:gd name="f770" fmla="val 36237"/>
                <a:gd name="f771" fmla="val 38822"/>
                <a:gd name="f772" fmla="val 39137"/>
                <a:gd name="f773" fmla="val 34866"/>
                <a:gd name="f774" fmla="val 39406"/>
                <a:gd name="f775" fmla="val 39676"/>
                <a:gd name="f776" fmla="val 39878"/>
                <a:gd name="f777" fmla="val 39968"/>
                <a:gd name="f778" fmla="val 32011"/>
                <a:gd name="f779" fmla="val 40036"/>
                <a:gd name="f780" fmla="val 31584"/>
                <a:gd name="f781" fmla="val 31157"/>
                <a:gd name="f782" fmla="val 40148"/>
                <a:gd name="f783" fmla="val 30730"/>
                <a:gd name="f784" fmla="val 40171"/>
                <a:gd name="f785" fmla="val 40126"/>
                <a:gd name="f786" fmla="val 29493"/>
                <a:gd name="f787" fmla="val 40081"/>
                <a:gd name="f788" fmla="val 29089"/>
                <a:gd name="f789" fmla="val 40013"/>
                <a:gd name="f790" fmla="val 39923"/>
                <a:gd name="f791" fmla="val 39788"/>
                <a:gd name="f792" fmla="val 39631"/>
                <a:gd name="f793" fmla="val 39451"/>
                <a:gd name="f794" fmla="val 27313"/>
                <a:gd name="f795" fmla="val 27021"/>
                <a:gd name="f796" fmla="val 38687"/>
                <a:gd name="f797" fmla="val 26504"/>
                <a:gd name="f798" fmla="val 38372"/>
                <a:gd name="f799" fmla="val 26256"/>
                <a:gd name="f800" fmla="val 38013"/>
                <a:gd name="f801" fmla="val 26076"/>
                <a:gd name="f802" fmla="val 25762"/>
                <a:gd name="f803" fmla="val 25694"/>
                <a:gd name="f804" fmla="val 36282"/>
                <a:gd name="f805" fmla="val 36012"/>
                <a:gd name="f806" fmla="val 35742"/>
                <a:gd name="f807" fmla="val 35495"/>
                <a:gd name="f808" fmla="val 25874"/>
                <a:gd name="f809" fmla="val 25987"/>
                <a:gd name="f810" fmla="val 34978"/>
                <a:gd name="f811" fmla="val 26121"/>
                <a:gd name="f812" fmla="val 26279"/>
                <a:gd name="f813" fmla="val 26459"/>
                <a:gd name="f814" fmla="val 34304"/>
                <a:gd name="f815" fmla="val 26661"/>
                <a:gd name="f816" fmla="val 34079"/>
                <a:gd name="f817" fmla="val 26886"/>
                <a:gd name="f818" fmla="val 33876"/>
                <a:gd name="f819" fmla="val 33292"/>
                <a:gd name="f820" fmla="val 27897"/>
                <a:gd name="f821" fmla="val 32932"/>
                <a:gd name="f822" fmla="val 28459"/>
                <a:gd name="f823" fmla="val 32618"/>
                <a:gd name="f824" fmla="val 29044"/>
                <a:gd name="f825" fmla="val 32056"/>
                <a:gd name="f826" fmla="val 30235"/>
                <a:gd name="f827" fmla="val 30820"/>
                <a:gd name="f828" fmla="val 31359"/>
                <a:gd name="f829" fmla="val 31224"/>
                <a:gd name="f830" fmla="val 32303"/>
                <a:gd name="f831" fmla="val 30797"/>
                <a:gd name="f832" fmla="val 30572"/>
                <a:gd name="f833" fmla="val 30392"/>
                <a:gd name="f834" fmla="val 34776"/>
                <a:gd name="f835" fmla="val 30212"/>
                <a:gd name="f836" fmla="val 35405"/>
                <a:gd name="f837" fmla="val 30055"/>
                <a:gd name="f838" fmla="val 36664"/>
                <a:gd name="f839" fmla="val 37316"/>
                <a:gd name="f840" fmla="val 29628"/>
                <a:gd name="f841" fmla="val 38350"/>
                <a:gd name="f842" fmla="val 29516"/>
                <a:gd name="f843" fmla="val 39384"/>
                <a:gd name="f844" fmla="val 41475"/>
                <a:gd name="f845" fmla="val 29178"/>
                <a:gd name="f846" fmla="val 42509"/>
                <a:gd name="f847" fmla="val 43003"/>
                <a:gd name="f848" fmla="val 43520"/>
                <a:gd name="f849" fmla="val 44015"/>
                <a:gd name="f850" fmla="val 28796"/>
                <a:gd name="f851" fmla="val 44509"/>
                <a:gd name="f852" fmla="val 28639"/>
                <a:gd name="f853" fmla="val 45004"/>
                <a:gd name="f854" fmla="val 28481"/>
                <a:gd name="f855" fmla="val 28009"/>
                <a:gd name="f856" fmla="val 42823"/>
                <a:gd name="f857" fmla="val 27515"/>
                <a:gd name="f858" fmla="val 27245"/>
                <a:gd name="f859" fmla="val 38845"/>
                <a:gd name="f860" fmla="val 26975"/>
                <a:gd name="f861" fmla="val 37518"/>
                <a:gd name="f862" fmla="val 36192"/>
                <a:gd name="f863" fmla="val 26346"/>
                <a:gd name="f864" fmla="val 33944"/>
                <a:gd name="f865" fmla="val 25851"/>
                <a:gd name="f866" fmla="val 25559"/>
                <a:gd name="f867" fmla="val 25267"/>
                <a:gd name="f868" fmla="val 30999"/>
                <a:gd name="f869" fmla="val 25537"/>
                <a:gd name="f870" fmla="val 30685"/>
                <a:gd name="f871" fmla="val 26144"/>
                <a:gd name="f872" fmla="val 29561"/>
                <a:gd name="f873" fmla="val 27425"/>
                <a:gd name="f874" fmla="val 26908"/>
                <a:gd name="f875" fmla="val 27875"/>
                <a:gd name="f876" fmla="val 25852"/>
                <a:gd name="f877" fmla="val 28347"/>
                <a:gd name="f878" fmla="val 24750"/>
                <a:gd name="f879" fmla="val 29223"/>
                <a:gd name="f880" fmla="val 22457"/>
                <a:gd name="f881" fmla="val 29583"/>
                <a:gd name="f882" fmla="val 21288"/>
                <a:gd name="f883" fmla="val 29740"/>
                <a:gd name="f884" fmla="val 20164"/>
                <a:gd name="f885" fmla="val 30010"/>
                <a:gd name="f886" fmla="val 30122"/>
                <a:gd name="f887" fmla="val 19085"/>
                <a:gd name="f888" fmla="val 18591"/>
                <a:gd name="f889" fmla="val 30257"/>
                <a:gd name="f890" fmla="val 18096"/>
                <a:gd name="f891" fmla="val 30302"/>
                <a:gd name="f892" fmla="val 17602"/>
                <a:gd name="f893" fmla="val 17152"/>
                <a:gd name="f894" fmla="val 30280"/>
                <a:gd name="f895" fmla="val 15916"/>
                <a:gd name="f896" fmla="val 15219"/>
                <a:gd name="f897" fmla="val 29853"/>
                <a:gd name="f898" fmla="val 29650"/>
                <a:gd name="f899" fmla="val 29133"/>
                <a:gd name="f900" fmla="val 11308"/>
                <a:gd name="f901" fmla="val 28976"/>
                <a:gd name="f902" fmla="val 10926"/>
                <a:gd name="f903" fmla="val 28819"/>
                <a:gd name="f904" fmla="val 10543"/>
                <a:gd name="f905" fmla="val 10184"/>
                <a:gd name="f906" fmla="val 28437"/>
                <a:gd name="f907" fmla="val 9847"/>
                <a:gd name="f908" fmla="val 9509"/>
                <a:gd name="f909" fmla="val 28032"/>
                <a:gd name="f910" fmla="val 9172"/>
                <a:gd name="f911" fmla="val 27807"/>
                <a:gd name="f912" fmla="val 8880"/>
                <a:gd name="f913" fmla="val 27560"/>
                <a:gd name="f914" fmla="val 8588"/>
                <a:gd name="f915" fmla="val 8318"/>
                <a:gd name="f916" fmla="val 27043"/>
                <a:gd name="f917" fmla="val 8071"/>
                <a:gd name="f918" fmla="val 26773"/>
                <a:gd name="f919" fmla="val 7868"/>
                <a:gd name="f920" fmla="val 26481"/>
                <a:gd name="f921" fmla="val 7666"/>
                <a:gd name="f922" fmla="val 7486"/>
                <a:gd name="f923" fmla="val 7351"/>
                <a:gd name="f924" fmla="val 7261"/>
                <a:gd name="f925" fmla="val 25200"/>
                <a:gd name="f926" fmla="val 7172"/>
                <a:gd name="f927" fmla="val 24952"/>
                <a:gd name="f928" fmla="val 7149"/>
                <a:gd name="f929" fmla="val 24705"/>
                <a:gd name="f930" fmla="val 24480"/>
                <a:gd name="f931" fmla="val 7217"/>
                <a:gd name="f932" fmla="val 24076"/>
                <a:gd name="f933" fmla="val 7284"/>
                <a:gd name="f934" fmla="val 23896"/>
                <a:gd name="f935" fmla="val 7374"/>
                <a:gd name="f936" fmla="val 23581"/>
                <a:gd name="f937" fmla="val 7599"/>
                <a:gd name="f938" fmla="val 23424"/>
                <a:gd name="f939" fmla="val 7734"/>
                <a:gd name="f940" fmla="val 23289"/>
                <a:gd name="f941" fmla="val 7891"/>
                <a:gd name="f942" fmla="val 23176"/>
                <a:gd name="f943" fmla="val 23064"/>
                <a:gd name="f944" fmla="val 8251"/>
                <a:gd name="f945" fmla="val 22862"/>
                <a:gd name="f946" fmla="val 8678"/>
                <a:gd name="f947" fmla="val 22704"/>
                <a:gd name="f948" fmla="val 9577"/>
                <a:gd name="f949" fmla="val 22480"/>
                <a:gd name="f950" fmla="val 10071"/>
                <a:gd name="f951" fmla="val 22412"/>
                <a:gd name="f952" fmla="val 10566"/>
                <a:gd name="f953" fmla="val 22367"/>
                <a:gd name="f954" fmla="val 11038"/>
                <a:gd name="f955" fmla="val 22300"/>
                <a:gd name="f956" fmla="val 11960"/>
                <a:gd name="f957" fmla="val 12746"/>
                <a:gd name="f958" fmla="val 13758"/>
                <a:gd name="f959" fmla="val 22345"/>
                <a:gd name="f960" fmla="val 15759"/>
                <a:gd name="f961" fmla="val 22569"/>
                <a:gd name="f962" fmla="val 16748"/>
                <a:gd name="f963" fmla="val 17759"/>
                <a:gd name="f964" fmla="val 22884"/>
                <a:gd name="f965" fmla="val 18748"/>
                <a:gd name="f966" fmla="val 23266"/>
                <a:gd name="f967" fmla="val 23671"/>
                <a:gd name="f968" fmla="val 23851"/>
                <a:gd name="f969" fmla="val 24008"/>
                <a:gd name="f970" fmla="val 24166"/>
                <a:gd name="f971" fmla="val 28662"/>
                <a:gd name="f972" fmla="val 24121"/>
                <a:gd name="f973" fmla="val 28010"/>
                <a:gd name="f974" fmla="val 27268"/>
                <a:gd name="f975" fmla="val 25604"/>
                <a:gd name="f976" fmla="val 22075"/>
                <a:gd name="f977" fmla="val 21131"/>
                <a:gd name="f978" fmla="val 20232"/>
                <a:gd name="f979" fmla="val 19445"/>
                <a:gd name="f980" fmla="val 18883"/>
                <a:gd name="f981" fmla="val 18613"/>
                <a:gd name="f982" fmla="val 17737"/>
                <a:gd name="f983" fmla="val 17692"/>
                <a:gd name="f984" fmla="val 17220"/>
                <a:gd name="f985" fmla="val 18276"/>
                <a:gd name="f986" fmla="val 16658"/>
                <a:gd name="f987" fmla="val 15039"/>
                <a:gd name="f988" fmla="val 17175"/>
                <a:gd name="f989" fmla="val 14028"/>
                <a:gd name="f990" fmla="val 12926"/>
                <a:gd name="f991" fmla="val 16073"/>
                <a:gd name="f992" fmla="val 11757"/>
                <a:gd name="f993" fmla="val 9330"/>
                <a:gd name="f994" fmla="val 8138"/>
                <a:gd name="f995" fmla="val 7531"/>
                <a:gd name="f996" fmla="val 13286"/>
                <a:gd name="f997" fmla="val 6407"/>
                <a:gd name="f998" fmla="val 11712"/>
                <a:gd name="f999" fmla="val 4879"/>
                <a:gd name="f1000" fmla="val 10903"/>
                <a:gd name="f1001" fmla="val 4002"/>
                <a:gd name="f1002" fmla="val 10498"/>
                <a:gd name="f1003" fmla="val 3620"/>
                <a:gd name="f1004" fmla="val 10094"/>
                <a:gd name="f1005" fmla="val 3283"/>
                <a:gd name="f1006" fmla="val 9217"/>
                <a:gd name="f1007" fmla="val 8722"/>
                <a:gd name="f1008" fmla="val 2271"/>
                <a:gd name="f1009" fmla="val 8183"/>
                <a:gd name="f1010" fmla="val 1552"/>
                <a:gd name="f1011" fmla="val 7037"/>
                <a:gd name="f1012" fmla="val 1192"/>
                <a:gd name="f1013" fmla="val 6430"/>
                <a:gd name="f1014" fmla="val 5823"/>
                <a:gd name="f1015" fmla="val 608"/>
                <a:gd name="f1016" fmla="val 4564"/>
                <a:gd name="f1017" fmla="val 3957"/>
                <a:gd name="f1018" fmla="val 3642"/>
                <a:gd name="f1019" fmla="*/ f2 1 42284"/>
                <a:gd name="f1020" fmla="*/ f3 1 75216"/>
                <a:gd name="f1021" fmla="val f4"/>
                <a:gd name="f1022" fmla="val f5"/>
                <a:gd name="f1023" fmla="val f6"/>
                <a:gd name="f1024" fmla="+- f1023 0 f1021"/>
                <a:gd name="f1025" fmla="+- f1022 0 f1021"/>
                <a:gd name="f1026" fmla="*/ f1025 1 42284"/>
                <a:gd name="f1027" fmla="*/ f1024 1 75216"/>
                <a:gd name="f1028" fmla="*/ f1021 1 f1026"/>
                <a:gd name="f1029" fmla="*/ f1022 1 f1026"/>
                <a:gd name="f1030" fmla="*/ f1021 1 f1027"/>
                <a:gd name="f1031" fmla="*/ f1023 1 f1027"/>
                <a:gd name="f1032" fmla="*/ f1028 f1019 1"/>
                <a:gd name="f1033" fmla="*/ f1029 f1019 1"/>
                <a:gd name="f1034" fmla="*/ f1031 f1020 1"/>
                <a:gd name="f1035" fmla="*/ f1030 f1020 1"/>
              </a:gdLst>
              <a:ahLst/>
              <a:cxnLst>
                <a:cxn ang="3cd4">
                  <a:pos x="hc" y="t"/>
                </a:cxn>
                <a:cxn ang="0">
                  <a:pos x="r" y="vc"/>
                </a:cxn>
                <a:cxn ang="cd4">
                  <a:pos x="hc" y="b"/>
                </a:cxn>
                <a:cxn ang="cd2">
                  <a:pos x="l" y="vc"/>
                </a:cxn>
              </a:cxnLst>
              <a:rect l="f1032" t="f1035" r="f1033" b="f1034"/>
              <a:pathLst>
                <a:path w="42284" h="752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1" y="f31"/>
                  </a:lnTo>
                  <a:lnTo>
                    <a:pt x="f32" y="f33"/>
                  </a:lnTo>
                  <a:lnTo>
                    <a:pt x="f34" y="f35"/>
                  </a:lnTo>
                  <a:lnTo>
                    <a:pt x="f10" y="f36"/>
                  </a:lnTo>
                  <a:lnTo>
                    <a:pt x="f8" y="f7"/>
                  </a:lnTo>
                  <a:lnTo>
                    <a:pt x="f34" y="f37"/>
                  </a:lnTo>
                  <a:lnTo>
                    <a:pt x="f38" y="f39"/>
                  </a:lnTo>
                  <a:lnTo>
                    <a:pt x="f14" y="f40"/>
                  </a:lnTo>
                  <a:lnTo>
                    <a:pt x="f41" y="f42"/>
                  </a:lnTo>
                  <a:lnTo>
                    <a:pt x="f0" y="f43"/>
                  </a:lnTo>
                  <a:lnTo>
                    <a:pt x="f27" y="f44"/>
                  </a:lnTo>
                  <a:lnTo>
                    <a:pt x="f45" y="f46"/>
                  </a:lnTo>
                  <a:lnTo>
                    <a:pt x="f47" y="f48"/>
                  </a:lnTo>
                  <a:lnTo>
                    <a:pt x="f49" y="f50"/>
                  </a:lnTo>
                  <a:lnTo>
                    <a:pt x="f51" y="f52"/>
                  </a:lnTo>
                  <a:lnTo>
                    <a:pt x="f13" y="f53"/>
                  </a:lnTo>
                  <a:lnTo>
                    <a:pt x="f54" y="f55"/>
                  </a:lnTo>
                  <a:lnTo>
                    <a:pt x="f7" y="f56"/>
                  </a:lnTo>
                  <a:lnTo>
                    <a:pt x="f57" y="f58"/>
                  </a:lnTo>
                  <a:lnTo>
                    <a:pt x="f59" y="f60"/>
                  </a:lnTo>
                  <a:lnTo>
                    <a:pt x="f61" y="f62"/>
                  </a:lnTo>
                  <a:lnTo>
                    <a:pt x="f63" y="f64"/>
                  </a:lnTo>
                  <a:lnTo>
                    <a:pt x="f65" y="f66"/>
                  </a:lnTo>
                  <a:lnTo>
                    <a:pt x="f67" y="f68"/>
                  </a:lnTo>
                  <a:lnTo>
                    <a:pt x="f53" y="f69"/>
                  </a:lnTo>
                  <a:lnTo>
                    <a:pt x="f70" y="f71"/>
                  </a:lnTo>
                  <a:lnTo>
                    <a:pt x="f72" y="f73"/>
                  </a:lnTo>
                  <a:lnTo>
                    <a:pt x="f74" y="f75"/>
                  </a:lnTo>
                  <a:lnTo>
                    <a:pt x="f76" y="f77"/>
                  </a:lnTo>
                  <a:lnTo>
                    <a:pt x="f78" y="f79"/>
                  </a:lnTo>
                  <a:lnTo>
                    <a:pt x="f80" y="f81"/>
                  </a:lnTo>
                  <a:lnTo>
                    <a:pt x="f75" y="f82"/>
                  </a:lnTo>
                  <a:lnTo>
                    <a:pt x="f83" y="f84"/>
                  </a:lnTo>
                  <a:lnTo>
                    <a:pt x="f85" y="f86"/>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16"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4"/>
                  </a:lnTo>
                  <a:lnTo>
                    <a:pt x="f145" y="f146"/>
                  </a:lnTo>
                  <a:lnTo>
                    <a:pt x="f92" y="f147"/>
                  </a:lnTo>
                  <a:lnTo>
                    <a:pt x="f148" y="f149"/>
                  </a:lnTo>
                  <a:lnTo>
                    <a:pt x="f150" y="f151"/>
                  </a:lnTo>
                  <a:lnTo>
                    <a:pt x="f152" y="f153"/>
                  </a:lnTo>
                  <a:lnTo>
                    <a:pt x="f154" y="f125"/>
                  </a:lnTo>
                  <a:lnTo>
                    <a:pt x="f86" y="f155"/>
                  </a:lnTo>
                  <a:lnTo>
                    <a:pt x="f156" y="f157"/>
                  </a:lnTo>
                  <a:lnTo>
                    <a:pt x="f158" y="f103"/>
                  </a:lnTo>
                  <a:lnTo>
                    <a:pt x="f83"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7"/>
                  </a:lnTo>
                  <a:lnTo>
                    <a:pt x="f179" y="f175"/>
                  </a:lnTo>
                  <a:lnTo>
                    <a:pt x="f180" y="f181"/>
                  </a:lnTo>
                  <a:lnTo>
                    <a:pt x="f182" y="f183"/>
                  </a:lnTo>
                  <a:lnTo>
                    <a:pt x="f184" y="f185"/>
                  </a:lnTo>
                  <a:lnTo>
                    <a:pt x="f186" y="f187"/>
                  </a:lnTo>
                  <a:lnTo>
                    <a:pt x="f188" y="f189"/>
                  </a:lnTo>
                  <a:lnTo>
                    <a:pt x="f190" y="f191"/>
                  </a:lnTo>
                  <a:lnTo>
                    <a:pt x="f192" y="f101"/>
                  </a:lnTo>
                  <a:lnTo>
                    <a:pt x="f193" y="f194"/>
                  </a:lnTo>
                  <a:lnTo>
                    <a:pt x="f195" y="f196"/>
                  </a:lnTo>
                  <a:lnTo>
                    <a:pt x="f197" y="f198"/>
                  </a:lnTo>
                  <a:lnTo>
                    <a:pt x="f199" y="f200"/>
                  </a:lnTo>
                  <a:lnTo>
                    <a:pt x="f201" y="f202"/>
                  </a:lnTo>
                  <a:lnTo>
                    <a:pt x="f203" y="f155"/>
                  </a:lnTo>
                  <a:lnTo>
                    <a:pt x="f44" y="f204"/>
                  </a:lnTo>
                  <a:lnTo>
                    <a:pt x="f63" y="f153"/>
                  </a:lnTo>
                  <a:lnTo>
                    <a:pt x="f205" y="f206"/>
                  </a:lnTo>
                  <a:lnTo>
                    <a:pt x="f205" y="f207"/>
                  </a:lnTo>
                  <a:lnTo>
                    <a:pt x="f63" y="f208"/>
                  </a:lnTo>
                  <a:lnTo>
                    <a:pt x="f209" y="f210"/>
                  </a:lnTo>
                  <a:lnTo>
                    <a:pt x="f211" y="f212"/>
                  </a:lnTo>
                  <a:lnTo>
                    <a:pt x="f213" y="f214"/>
                  </a:lnTo>
                  <a:lnTo>
                    <a:pt x="f215" y="f147"/>
                  </a:lnTo>
                  <a:lnTo>
                    <a:pt x="f199"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75"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1"/>
                  </a:lnTo>
                  <a:lnTo>
                    <a:pt x="f208" y="f263"/>
                  </a:lnTo>
                  <a:lnTo>
                    <a:pt x="f264"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62" y="f298"/>
                  </a:lnTo>
                  <a:lnTo>
                    <a:pt x="f299" y="f300"/>
                  </a:lnTo>
                  <a:lnTo>
                    <a:pt x="f129" y="f301"/>
                  </a:lnTo>
                  <a:lnTo>
                    <a:pt x="f302" y="f303"/>
                  </a:lnTo>
                  <a:lnTo>
                    <a:pt x="f165" y="f304"/>
                  </a:lnTo>
                  <a:lnTo>
                    <a:pt x="f305" y="f306"/>
                  </a:lnTo>
                  <a:lnTo>
                    <a:pt x="f307" y="f308"/>
                  </a:lnTo>
                  <a:lnTo>
                    <a:pt x="f139" y="f309"/>
                  </a:lnTo>
                  <a:lnTo>
                    <a:pt x="f310" y="f311"/>
                  </a:lnTo>
                  <a:lnTo>
                    <a:pt x="f312" y="f313"/>
                  </a:lnTo>
                  <a:lnTo>
                    <a:pt x="f314" y="f315"/>
                  </a:lnTo>
                  <a:lnTo>
                    <a:pt x="f95" y="f316"/>
                  </a:lnTo>
                  <a:lnTo>
                    <a:pt x="f317" y="f318"/>
                  </a:lnTo>
                  <a:lnTo>
                    <a:pt x="f93" y="f319"/>
                  </a:lnTo>
                  <a:lnTo>
                    <a:pt x="f320" y="f321"/>
                  </a:lnTo>
                  <a:lnTo>
                    <a:pt x="f322" y="f323"/>
                  </a:lnTo>
                  <a:lnTo>
                    <a:pt x="f324" y="f325"/>
                  </a:lnTo>
                  <a:lnTo>
                    <a:pt x="f326" y="f327"/>
                  </a:lnTo>
                  <a:lnTo>
                    <a:pt x="f88" y="f328"/>
                  </a:lnTo>
                  <a:lnTo>
                    <a:pt x="f329" y="f327"/>
                  </a:lnTo>
                  <a:lnTo>
                    <a:pt x="f330" y="f327"/>
                  </a:lnTo>
                  <a:lnTo>
                    <a:pt x="f331" y="f325"/>
                  </a:lnTo>
                  <a:lnTo>
                    <a:pt x="f332" y="f333"/>
                  </a:lnTo>
                  <a:lnTo>
                    <a:pt x="f334" y="f323"/>
                  </a:lnTo>
                  <a:lnTo>
                    <a:pt x="f335" y="f267"/>
                  </a:lnTo>
                  <a:lnTo>
                    <a:pt x="f336" y="f337"/>
                  </a:lnTo>
                  <a:lnTo>
                    <a:pt x="f81" y="f321"/>
                  </a:lnTo>
                  <a:lnTo>
                    <a:pt x="f338" y="f339"/>
                  </a:lnTo>
                  <a:lnTo>
                    <a:pt x="f340" y="f341"/>
                  </a:lnTo>
                  <a:lnTo>
                    <a:pt x="f342" y="f343"/>
                  </a:lnTo>
                  <a:lnTo>
                    <a:pt x="f344" y="f345"/>
                  </a:lnTo>
                  <a:lnTo>
                    <a:pt x="f346" y="f347"/>
                  </a:lnTo>
                  <a:lnTo>
                    <a:pt x="f348" y="f316"/>
                  </a:lnTo>
                  <a:lnTo>
                    <a:pt x="f349" y="f350"/>
                  </a:lnTo>
                  <a:lnTo>
                    <a:pt x="f349" y="f351"/>
                  </a:lnTo>
                  <a:lnTo>
                    <a:pt x="f352" y="f353"/>
                  </a:lnTo>
                  <a:lnTo>
                    <a:pt x="f344" y="f354"/>
                  </a:lnTo>
                  <a:lnTo>
                    <a:pt x="f355" y="f356"/>
                  </a:lnTo>
                  <a:lnTo>
                    <a:pt x="f357" y="f358"/>
                  </a:lnTo>
                  <a:lnTo>
                    <a:pt x="f158"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99" y="f388"/>
                  </a:lnTo>
                  <a:lnTo>
                    <a:pt x="f183" y="f389"/>
                  </a:lnTo>
                  <a:lnTo>
                    <a:pt x="f198" y="f390"/>
                  </a:lnTo>
                  <a:lnTo>
                    <a:pt x="f123" y="f391"/>
                  </a:lnTo>
                  <a:lnTo>
                    <a:pt x="f392" y="f393"/>
                  </a:lnTo>
                  <a:lnTo>
                    <a:pt x="f394" y="f395"/>
                  </a:lnTo>
                  <a:lnTo>
                    <a:pt x="f396" y="f397"/>
                  </a:lnTo>
                  <a:lnTo>
                    <a:pt x="f398" y="f399"/>
                  </a:lnTo>
                  <a:lnTo>
                    <a:pt x="f400" y="f401"/>
                  </a:lnTo>
                  <a:lnTo>
                    <a:pt x="f402" y="f403"/>
                  </a:lnTo>
                  <a:lnTo>
                    <a:pt x="f404" y="f405"/>
                  </a:lnTo>
                  <a:lnTo>
                    <a:pt x="f406" y="f407"/>
                  </a:lnTo>
                  <a:lnTo>
                    <a:pt x="f408" y="f409"/>
                  </a:lnTo>
                  <a:lnTo>
                    <a:pt x="f410" y="f411"/>
                  </a:lnTo>
                  <a:lnTo>
                    <a:pt x="f412" y="f413"/>
                  </a:lnTo>
                  <a:lnTo>
                    <a:pt x="f414" y="f415"/>
                  </a:lnTo>
                  <a:lnTo>
                    <a:pt x="f416" y="f417"/>
                  </a:lnTo>
                  <a:lnTo>
                    <a:pt x="f418" y="f419"/>
                  </a:lnTo>
                  <a:lnTo>
                    <a:pt x="f420" y="f421"/>
                  </a:lnTo>
                  <a:lnTo>
                    <a:pt x="f422" y="f423"/>
                  </a:lnTo>
                  <a:lnTo>
                    <a:pt x="f276" y="f424"/>
                  </a:lnTo>
                  <a:lnTo>
                    <a:pt x="f425" y="f426"/>
                  </a:lnTo>
                  <a:lnTo>
                    <a:pt x="f427" y="f428"/>
                  </a:lnTo>
                  <a:lnTo>
                    <a:pt x="f429" y="f430"/>
                  </a:lnTo>
                  <a:lnTo>
                    <a:pt x="f155" y="f431"/>
                  </a:lnTo>
                  <a:lnTo>
                    <a:pt x="f432" y="f433"/>
                  </a:lnTo>
                  <a:lnTo>
                    <a:pt x="f101" y="f434"/>
                  </a:lnTo>
                  <a:lnTo>
                    <a:pt x="f307" y="f435"/>
                  </a:lnTo>
                  <a:lnTo>
                    <a:pt x="f436" y="f437"/>
                  </a:lnTo>
                  <a:lnTo>
                    <a:pt x="f438" y="f439"/>
                  </a:lnTo>
                  <a:lnTo>
                    <a:pt x="f98" y="f440"/>
                  </a:lnTo>
                  <a:lnTo>
                    <a:pt x="f441" y="f442"/>
                  </a:lnTo>
                  <a:lnTo>
                    <a:pt x="f95" y="f443"/>
                  </a:lnTo>
                  <a:lnTo>
                    <a:pt x="f444" y="f445"/>
                  </a:lnTo>
                  <a:lnTo>
                    <a:pt x="f446" y="f447"/>
                  </a:lnTo>
                  <a:lnTo>
                    <a:pt x="f448" y="f449"/>
                  </a:lnTo>
                  <a:lnTo>
                    <a:pt x="f450" y="f451"/>
                  </a:lnTo>
                  <a:lnTo>
                    <a:pt x="f452" y="f453"/>
                  </a:lnTo>
                  <a:lnTo>
                    <a:pt x="f454" y="f455"/>
                  </a:lnTo>
                  <a:lnTo>
                    <a:pt x="f456" y="f457"/>
                  </a:lnTo>
                  <a:lnTo>
                    <a:pt x="f458" y="f459"/>
                  </a:lnTo>
                  <a:lnTo>
                    <a:pt x="f460" y="f459"/>
                  </a:lnTo>
                  <a:lnTo>
                    <a:pt x="f461" y="f455"/>
                  </a:lnTo>
                  <a:lnTo>
                    <a:pt x="f462" y="f463"/>
                  </a:lnTo>
                  <a:lnTo>
                    <a:pt x="f368" y="f464"/>
                  </a:lnTo>
                  <a:lnTo>
                    <a:pt x="f152" y="f465"/>
                  </a:lnTo>
                  <a:lnTo>
                    <a:pt x="f466" y="f467"/>
                  </a:lnTo>
                  <a:lnTo>
                    <a:pt x="f468" y="f391"/>
                  </a:lnTo>
                  <a:lnTo>
                    <a:pt x="f469" y="f470"/>
                  </a:lnTo>
                  <a:lnTo>
                    <a:pt x="f471" y="f472"/>
                  </a:lnTo>
                  <a:lnTo>
                    <a:pt x="f332" y="f443"/>
                  </a:lnTo>
                  <a:lnTo>
                    <a:pt x="f156" y="f473"/>
                  </a:lnTo>
                  <a:lnTo>
                    <a:pt x="f474" y="f475"/>
                  </a:lnTo>
                  <a:lnTo>
                    <a:pt x="f335" y="f476"/>
                  </a:lnTo>
                  <a:lnTo>
                    <a:pt x="f158" y="f477"/>
                  </a:lnTo>
                  <a:lnTo>
                    <a:pt x="f85" y="f478"/>
                  </a:lnTo>
                  <a:lnTo>
                    <a:pt x="f479" y="f480"/>
                  </a:lnTo>
                  <a:lnTo>
                    <a:pt x="f81" y="f481"/>
                  </a:lnTo>
                  <a:lnTo>
                    <a:pt x="f479" y="f482"/>
                  </a:lnTo>
                  <a:lnTo>
                    <a:pt x="f483" y="f484"/>
                  </a:lnTo>
                  <a:lnTo>
                    <a:pt x="f485" y="f486"/>
                  </a:lnTo>
                  <a:lnTo>
                    <a:pt x="f487" y="f488"/>
                  </a:lnTo>
                  <a:lnTo>
                    <a:pt x="f489" y="f490"/>
                  </a:lnTo>
                  <a:lnTo>
                    <a:pt x="f334" y="f491"/>
                  </a:lnTo>
                  <a:lnTo>
                    <a:pt x="f492" y="f493"/>
                  </a:lnTo>
                  <a:lnTo>
                    <a:pt x="f332" y="f494"/>
                  </a:lnTo>
                  <a:lnTo>
                    <a:pt x="f364" y="f495"/>
                  </a:lnTo>
                  <a:lnTo>
                    <a:pt x="f154" y="f496"/>
                  </a:lnTo>
                  <a:lnTo>
                    <a:pt x="f497" y="f498"/>
                  </a:lnTo>
                  <a:lnTo>
                    <a:pt x="f499" y="f500"/>
                  </a:lnTo>
                  <a:lnTo>
                    <a:pt x="f501" y="f502"/>
                  </a:lnTo>
                  <a:lnTo>
                    <a:pt x="f503" y="f504"/>
                  </a:lnTo>
                  <a:lnTo>
                    <a:pt x="f505" y="f506"/>
                  </a:lnTo>
                  <a:lnTo>
                    <a:pt x="f507" y="f508"/>
                  </a:lnTo>
                  <a:lnTo>
                    <a:pt x="f509" y="f510"/>
                  </a:lnTo>
                  <a:lnTo>
                    <a:pt x="f441" y="f511"/>
                  </a:lnTo>
                  <a:lnTo>
                    <a:pt x="f512" y="f513"/>
                  </a:lnTo>
                  <a:lnTo>
                    <a:pt x="f514" y="f515"/>
                  </a:lnTo>
                  <a:lnTo>
                    <a:pt x="f189" y="f516"/>
                  </a:lnTo>
                  <a:lnTo>
                    <a:pt x="f517" y="f518"/>
                  </a:lnTo>
                  <a:lnTo>
                    <a:pt x="f519" y="f520"/>
                  </a:lnTo>
                  <a:lnTo>
                    <a:pt x="f521" y="f522"/>
                  </a:lnTo>
                  <a:lnTo>
                    <a:pt x="f429" y="f523"/>
                  </a:lnTo>
                  <a:lnTo>
                    <a:pt x="f524" y="f525"/>
                  </a:lnTo>
                  <a:lnTo>
                    <a:pt x="f526" y="f527"/>
                  </a:lnTo>
                  <a:lnTo>
                    <a:pt x="f528" y="f529"/>
                  </a:lnTo>
                  <a:lnTo>
                    <a:pt x="f396" y="f530"/>
                  </a:lnTo>
                  <a:lnTo>
                    <a:pt x="f531" y="f532"/>
                  </a:lnTo>
                  <a:lnTo>
                    <a:pt x="f533" y="f534"/>
                  </a:lnTo>
                  <a:lnTo>
                    <a:pt x="f410" y="f535"/>
                  </a:lnTo>
                  <a:lnTo>
                    <a:pt x="f536" y="f537"/>
                  </a:lnTo>
                  <a:lnTo>
                    <a:pt x="f538" y="f539"/>
                  </a:lnTo>
                  <a:lnTo>
                    <a:pt x="f540" y="f541"/>
                  </a:lnTo>
                  <a:lnTo>
                    <a:pt x="f542" y="f543"/>
                  </a:lnTo>
                  <a:lnTo>
                    <a:pt x="f544" y="f545"/>
                  </a:lnTo>
                  <a:lnTo>
                    <a:pt x="f546" y="f547"/>
                  </a:lnTo>
                  <a:lnTo>
                    <a:pt x="f548" y="f549"/>
                  </a:lnTo>
                  <a:lnTo>
                    <a:pt x="f550" y="f551"/>
                  </a:lnTo>
                  <a:lnTo>
                    <a:pt x="f315" y="f552"/>
                  </a:lnTo>
                  <a:lnTo>
                    <a:pt x="f553" y="f554"/>
                  </a:lnTo>
                  <a:lnTo>
                    <a:pt x="f555" y="f556"/>
                  </a:lnTo>
                  <a:lnTo>
                    <a:pt x="f557" y="f558"/>
                  </a:lnTo>
                  <a:lnTo>
                    <a:pt x="f559" y="f560"/>
                  </a:lnTo>
                  <a:lnTo>
                    <a:pt x="f561" y="f562"/>
                  </a:lnTo>
                  <a:lnTo>
                    <a:pt x="f563" y="f564"/>
                  </a:lnTo>
                  <a:lnTo>
                    <a:pt x="f565" y="f566"/>
                  </a:lnTo>
                  <a:lnTo>
                    <a:pt x="f304" y="f567"/>
                  </a:lnTo>
                  <a:lnTo>
                    <a:pt x="f568" y="f6"/>
                  </a:lnTo>
                  <a:lnTo>
                    <a:pt x="f569" y="f6"/>
                  </a:lnTo>
                  <a:lnTo>
                    <a:pt x="f570" y="f567"/>
                  </a:lnTo>
                  <a:lnTo>
                    <a:pt x="f571" y="f566"/>
                  </a:lnTo>
                  <a:lnTo>
                    <a:pt x="f572" y="f573"/>
                  </a:lnTo>
                  <a:lnTo>
                    <a:pt x="f574" y="f575"/>
                  </a:lnTo>
                  <a:lnTo>
                    <a:pt x="f576" y="f577"/>
                  </a:lnTo>
                  <a:lnTo>
                    <a:pt x="f578" y="f579"/>
                  </a:lnTo>
                  <a:lnTo>
                    <a:pt x="f580" y="f581"/>
                  </a:lnTo>
                  <a:lnTo>
                    <a:pt x="f363" y="f582"/>
                  </a:lnTo>
                  <a:lnTo>
                    <a:pt x="f363" y="f583"/>
                  </a:lnTo>
                  <a:lnTo>
                    <a:pt x="f584" y="f585"/>
                  </a:lnTo>
                  <a:lnTo>
                    <a:pt x="f586" y="f560"/>
                  </a:lnTo>
                  <a:lnTo>
                    <a:pt x="f587" y="f588"/>
                  </a:lnTo>
                  <a:lnTo>
                    <a:pt x="f565" y="f589"/>
                  </a:lnTo>
                  <a:lnTo>
                    <a:pt x="f590" y="f591"/>
                  </a:lnTo>
                  <a:lnTo>
                    <a:pt x="f592" y="f593"/>
                  </a:lnTo>
                  <a:lnTo>
                    <a:pt x="f594" y="f595"/>
                  </a:lnTo>
                  <a:lnTo>
                    <a:pt x="f311" y="f596"/>
                  </a:lnTo>
                  <a:lnTo>
                    <a:pt x="f553" y="f597"/>
                  </a:lnTo>
                  <a:lnTo>
                    <a:pt x="f598" y="f599"/>
                  </a:lnTo>
                  <a:lnTo>
                    <a:pt x="f600" y="f601"/>
                  </a:lnTo>
                  <a:lnTo>
                    <a:pt x="f602" y="f603"/>
                  </a:lnTo>
                  <a:lnTo>
                    <a:pt x="f604" y="f605"/>
                  </a:lnTo>
                  <a:lnTo>
                    <a:pt x="f606" y="f607"/>
                  </a:lnTo>
                  <a:lnTo>
                    <a:pt x="f608" y="f609"/>
                  </a:lnTo>
                  <a:lnTo>
                    <a:pt x="f610" y="f611"/>
                  </a:lnTo>
                  <a:lnTo>
                    <a:pt x="f612" y="f613"/>
                  </a:lnTo>
                  <a:lnTo>
                    <a:pt x="f614" y="f615"/>
                  </a:lnTo>
                  <a:lnTo>
                    <a:pt x="f616" y="f411"/>
                  </a:lnTo>
                  <a:lnTo>
                    <a:pt x="f361" y="f617"/>
                  </a:lnTo>
                  <a:lnTo>
                    <a:pt x="f618" y="f619"/>
                  </a:lnTo>
                  <a:lnTo>
                    <a:pt x="f620" y="f407"/>
                  </a:lnTo>
                  <a:lnTo>
                    <a:pt x="f621" y="f622"/>
                  </a:lnTo>
                  <a:lnTo>
                    <a:pt x="f623" y="f624"/>
                  </a:lnTo>
                  <a:lnTo>
                    <a:pt x="f625" y="f626"/>
                  </a:lnTo>
                  <a:lnTo>
                    <a:pt x="f627" y="f628"/>
                  </a:lnTo>
                  <a:lnTo>
                    <a:pt x="f629" y="f630"/>
                  </a:lnTo>
                  <a:lnTo>
                    <a:pt x="f631" y="f632"/>
                  </a:lnTo>
                  <a:lnTo>
                    <a:pt x="f633" y="f634"/>
                  </a:lnTo>
                  <a:lnTo>
                    <a:pt x="f635" y="f636"/>
                  </a:lnTo>
                  <a:lnTo>
                    <a:pt x="f637" y="f638"/>
                  </a:lnTo>
                  <a:lnTo>
                    <a:pt x="f639" y="f640"/>
                  </a:lnTo>
                  <a:lnTo>
                    <a:pt x="f641" y="f642"/>
                  </a:lnTo>
                  <a:lnTo>
                    <a:pt x="f291" y="f643"/>
                  </a:lnTo>
                  <a:lnTo>
                    <a:pt x="f644" y="f645"/>
                  </a:lnTo>
                  <a:lnTo>
                    <a:pt x="f646" y="f647"/>
                  </a:lnTo>
                  <a:lnTo>
                    <a:pt x="f5" y="f648"/>
                  </a:lnTo>
                  <a:lnTo>
                    <a:pt x="f5" y="f649"/>
                  </a:lnTo>
                  <a:lnTo>
                    <a:pt x="f646" y="f389"/>
                  </a:lnTo>
                  <a:lnTo>
                    <a:pt x="f650" y="f388"/>
                  </a:lnTo>
                  <a:lnTo>
                    <a:pt x="f651" y="f652"/>
                  </a:lnTo>
                  <a:lnTo>
                    <a:pt x="f653" y="f654"/>
                  </a:lnTo>
                  <a:lnTo>
                    <a:pt x="f655" y="f656"/>
                  </a:lnTo>
                  <a:lnTo>
                    <a:pt x="f657" y="f658"/>
                  </a:lnTo>
                  <a:lnTo>
                    <a:pt x="f659" y="f660"/>
                  </a:lnTo>
                  <a:lnTo>
                    <a:pt x="f635" y="f661"/>
                  </a:lnTo>
                  <a:lnTo>
                    <a:pt x="f662" y="f663"/>
                  </a:lnTo>
                  <a:lnTo>
                    <a:pt x="f664" y="f665"/>
                  </a:lnTo>
                  <a:lnTo>
                    <a:pt x="f631" y="f666"/>
                  </a:lnTo>
                  <a:lnTo>
                    <a:pt x="f667" y="f668"/>
                  </a:lnTo>
                  <a:lnTo>
                    <a:pt x="f669" y="f670"/>
                  </a:lnTo>
                  <a:lnTo>
                    <a:pt x="f671" y="f646"/>
                  </a:lnTo>
                  <a:lnTo>
                    <a:pt x="f275" y="f650"/>
                  </a:lnTo>
                  <a:lnTo>
                    <a:pt x="f672" y="f673"/>
                  </a:lnTo>
                  <a:lnTo>
                    <a:pt x="f674" y="f673"/>
                  </a:lnTo>
                  <a:lnTo>
                    <a:pt x="f675" y="f650"/>
                  </a:lnTo>
                  <a:lnTo>
                    <a:pt x="f676" y="f646"/>
                  </a:lnTo>
                  <a:lnTo>
                    <a:pt x="f677" y="f678"/>
                  </a:lnTo>
                  <a:lnTo>
                    <a:pt x="f679" y="f680"/>
                  </a:lnTo>
                  <a:lnTo>
                    <a:pt x="f681" y="f682"/>
                  </a:lnTo>
                  <a:lnTo>
                    <a:pt x="f683" y="f684"/>
                  </a:lnTo>
                  <a:lnTo>
                    <a:pt x="f685" y="f686"/>
                  </a:lnTo>
                  <a:lnTo>
                    <a:pt x="f687" y="f688"/>
                  </a:lnTo>
                  <a:lnTo>
                    <a:pt x="f689" y="f379"/>
                  </a:lnTo>
                  <a:lnTo>
                    <a:pt x="f690" y="f691"/>
                  </a:lnTo>
                  <a:lnTo>
                    <a:pt x="f568" y="f692"/>
                  </a:lnTo>
                  <a:lnTo>
                    <a:pt x="f693" y="f694"/>
                  </a:lnTo>
                  <a:lnTo>
                    <a:pt x="f695" y="f696"/>
                  </a:lnTo>
                  <a:lnTo>
                    <a:pt x="f308" y="f697"/>
                  </a:lnTo>
                  <a:lnTo>
                    <a:pt x="f698" y="f453"/>
                  </a:lnTo>
                  <a:lnTo>
                    <a:pt x="f699" y="f700"/>
                  </a:lnTo>
                  <a:lnTo>
                    <a:pt x="f701" y="f702"/>
                  </a:lnTo>
                  <a:lnTo>
                    <a:pt x="f313" y="f703"/>
                  </a:lnTo>
                  <a:lnTo>
                    <a:pt x="f704" y="f481"/>
                  </a:lnTo>
                  <a:lnTo>
                    <a:pt x="f347" y="f705"/>
                  </a:lnTo>
                  <a:lnTo>
                    <a:pt x="f706" y="f707"/>
                  </a:lnTo>
                  <a:lnTo>
                    <a:pt x="f708" y="f709"/>
                  </a:lnTo>
                  <a:lnTo>
                    <a:pt x="f710" y="f711"/>
                  </a:lnTo>
                  <a:lnTo>
                    <a:pt x="f610" y="f712"/>
                  </a:lnTo>
                  <a:lnTo>
                    <a:pt x="f713" y="f714"/>
                  </a:lnTo>
                  <a:lnTo>
                    <a:pt x="f715" y="f716"/>
                  </a:lnTo>
                  <a:lnTo>
                    <a:pt x="f717" y="f718"/>
                  </a:lnTo>
                  <a:lnTo>
                    <a:pt x="f608" y="f719"/>
                  </a:lnTo>
                  <a:lnTo>
                    <a:pt x="f720" y="f516"/>
                  </a:lnTo>
                  <a:lnTo>
                    <a:pt x="f721" y="f722"/>
                  </a:lnTo>
                  <a:lnTo>
                    <a:pt x="f261" y="f723"/>
                  </a:lnTo>
                  <a:lnTo>
                    <a:pt x="f724" y="f725"/>
                  </a:lnTo>
                  <a:lnTo>
                    <a:pt x="f726" y="f727"/>
                  </a:lnTo>
                  <a:lnTo>
                    <a:pt x="f728" y="f729"/>
                  </a:lnTo>
                  <a:lnTo>
                    <a:pt x="f730" y="f731"/>
                  </a:lnTo>
                  <a:lnTo>
                    <a:pt x="f732" y="f733"/>
                  </a:lnTo>
                  <a:lnTo>
                    <a:pt x="f734" y="f735"/>
                  </a:lnTo>
                  <a:lnTo>
                    <a:pt x="f736" y="f477"/>
                  </a:lnTo>
                  <a:lnTo>
                    <a:pt x="f737" y="f703"/>
                  </a:lnTo>
                  <a:lnTo>
                    <a:pt x="f738" y="f739"/>
                  </a:lnTo>
                  <a:lnTo>
                    <a:pt x="f726" y="f740"/>
                  </a:lnTo>
                  <a:lnTo>
                    <a:pt x="f741" y="f742"/>
                  </a:lnTo>
                  <a:lnTo>
                    <a:pt x="f743" y="f744"/>
                  </a:lnTo>
                  <a:lnTo>
                    <a:pt x="f745" y="f447"/>
                  </a:lnTo>
                  <a:lnTo>
                    <a:pt x="f746" y="f747"/>
                  </a:lnTo>
                  <a:lnTo>
                    <a:pt x="f713" y="f748"/>
                  </a:lnTo>
                  <a:lnTo>
                    <a:pt x="f749" y="f750"/>
                  </a:lnTo>
                  <a:lnTo>
                    <a:pt x="f751" y="f752"/>
                  </a:lnTo>
                  <a:lnTo>
                    <a:pt x="f753" y="f754"/>
                  </a:lnTo>
                  <a:lnTo>
                    <a:pt x="f755" y="f756"/>
                  </a:lnTo>
                  <a:lnTo>
                    <a:pt x="f757" y="f758"/>
                  </a:lnTo>
                  <a:lnTo>
                    <a:pt x="f759" y="f760"/>
                  </a:lnTo>
                  <a:lnTo>
                    <a:pt x="f761" y="f762"/>
                  </a:lnTo>
                  <a:lnTo>
                    <a:pt x="f763" y="f764"/>
                  </a:lnTo>
                  <a:lnTo>
                    <a:pt x="f765" y="f766"/>
                  </a:lnTo>
                  <a:lnTo>
                    <a:pt x="f767" y="f768"/>
                  </a:lnTo>
                  <a:lnTo>
                    <a:pt x="f769" y="f770"/>
                  </a:lnTo>
                  <a:lnTo>
                    <a:pt x="f771" y="f590"/>
                  </a:lnTo>
                  <a:lnTo>
                    <a:pt x="f772" y="f773"/>
                  </a:lnTo>
                  <a:lnTo>
                    <a:pt x="f774" y="f351"/>
                  </a:lnTo>
                  <a:lnTo>
                    <a:pt x="f775" y="f347"/>
                  </a:lnTo>
                  <a:lnTo>
                    <a:pt x="f776" y="f710"/>
                  </a:lnTo>
                  <a:lnTo>
                    <a:pt x="f777" y="f778"/>
                  </a:lnTo>
                  <a:lnTo>
                    <a:pt x="f779" y="f780"/>
                  </a:lnTo>
                  <a:lnTo>
                    <a:pt x="f669" y="f781"/>
                  </a:lnTo>
                  <a:lnTo>
                    <a:pt x="f782" y="f783"/>
                  </a:lnTo>
                  <a:lnTo>
                    <a:pt x="f784" y="f249"/>
                  </a:lnTo>
                  <a:lnTo>
                    <a:pt x="f782" y="f730"/>
                  </a:lnTo>
                  <a:lnTo>
                    <a:pt x="f785" y="f786"/>
                  </a:lnTo>
                  <a:lnTo>
                    <a:pt x="f787" y="f788"/>
                  </a:lnTo>
                  <a:lnTo>
                    <a:pt x="f789" y="f130"/>
                  </a:lnTo>
                  <a:lnTo>
                    <a:pt x="f790" y="f404"/>
                  </a:lnTo>
                  <a:lnTo>
                    <a:pt x="f791" y="f136"/>
                  </a:lnTo>
                  <a:lnTo>
                    <a:pt x="f792" y="f400"/>
                  </a:lnTo>
                  <a:lnTo>
                    <a:pt x="f793" y="f794"/>
                  </a:lnTo>
                  <a:lnTo>
                    <a:pt x="f672" y="f795"/>
                  </a:lnTo>
                  <a:lnTo>
                    <a:pt x="f674" y="f278"/>
                  </a:lnTo>
                  <a:lnTo>
                    <a:pt x="f796" y="f797"/>
                  </a:lnTo>
                  <a:lnTo>
                    <a:pt x="f798" y="f799"/>
                  </a:lnTo>
                  <a:lnTo>
                    <a:pt x="f800" y="f801"/>
                  </a:lnTo>
                  <a:lnTo>
                    <a:pt x="f766" y="f144"/>
                  </a:lnTo>
                  <a:lnTo>
                    <a:pt x="f687" y="f802"/>
                  </a:lnTo>
                  <a:lnTo>
                    <a:pt x="f584" y="f803"/>
                  </a:lnTo>
                  <a:lnTo>
                    <a:pt x="f690" y="f272"/>
                  </a:lnTo>
                  <a:lnTo>
                    <a:pt x="f804" y="f272"/>
                  </a:lnTo>
                  <a:lnTo>
                    <a:pt x="f805" y="f425"/>
                  </a:lnTo>
                  <a:lnTo>
                    <a:pt x="f806" y="f226"/>
                  </a:lnTo>
                  <a:lnTo>
                    <a:pt x="f807" y="f808"/>
                  </a:lnTo>
                  <a:lnTo>
                    <a:pt x="f592" y="f809"/>
                  </a:lnTo>
                  <a:lnTo>
                    <a:pt x="f810" y="f811"/>
                  </a:lnTo>
                  <a:lnTo>
                    <a:pt x="f699" y="f812"/>
                  </a:lnTo>
                  <a:lnTo>
                    <a:pt x="f701" y="f813"/>
                  </a:lnTo>
                  <a:lnTo>
                    <a:pt x="f814" y="f815"/>
                  </a:lnTo>
                  <a:lnTo>
                    <a:pt x="f816" y="f817"/>
                  </a:lnTo>
                  <a:lnTo>
                    <a:pt x="f818" y="f422"/>
                  </a:lnTo>
                  <a:lnTo>
                    <a:pt x="f704" y="f398"/>
                  </a:lnTo>
                  <a:lnTo>
                    <a:pt x="f819" y="f820"/>
                  </a:lnTo>
                  <a:lnTo>
                    <a:pt x="f821" y="f822"/>
                  </a:lnTo>
                  <a:lnTo>
                    <a:pt x="f823" y="f824"/>
                  </a:lnTo>
                  <a:lnTo>
                    <a:pt x="f610" y="f119"/>
                  </a:lnTo>
                  <a:lnTo>
                    <a:pt x="f825" y="f826"/>
                  </a:lnTo>
                  <a:lnTo>
                    <a:pt x="f746" y="f827"/>
                  </a:lnTo>
                  <a:lnTo>
                    <a:pt x="f780" y="f828"/>
                  </a:lnTo>
                  <a:lnTo>
                    <a:pt x="f829" y="f830"/>
                  </a:lnTo>
                  <a:lnTo>
                    <a:pt x="f831" y="f316"/>
                  </a:lnTo>
                  <a:lnTo>
                    <a:pt x="f832" y="f313"/>
                  </a:lnTo>
                  <a:lnTo>
                    <a:pt x="f833" y="f834"/>
                  </a:lnTo>
                  <a:lnTo>
                    <a:pt x="f835" y="f836"/>
                  </a:lnTo>
                  <a:lnTo>
                    <a:pt x="f837" y="f359"/>
                  </a:lnTo>
                  <a:lnTo>
                    <a:pt x="f730" y="f838"/>
                  </a:lnTo>
                  <a:lnTo>
                    <a:pt x="f412" y="f839"/>
                  </a:lnTo>
                  <a:lnTo>
                    <a:pt x="f840" y="f841"/>
                  </a:lnTo>
                  <a:lnTo>
                    <a:pt x="f842" y="f843"/>
                  </a:lnTo>
                  <a:lnTo>
                    <a:pt x="f736" y="f844"/>
                  </a:lnTo>
                  <a:lnTo>
                    <a:pt x="f845" y="f846"/>
                  </a:lnTo>
                  <a:lnTo>
                    <a:pt x="f126" y="f847"/>
                  </a:lnTo>
                  <a:lnTo>
                    <a:pt x="f242" y="f848"/>
                  </a:lnTo>
                  <a:lnTo>
                    <a:pt x="f128" y="f849"/>
                  </a:lnTo>
                  <a:lnTo>
                    <a:pt x="f850" y="f851"/>
                  </a:lnTo>
                  <a:lnTo>
                    <a:pt x="f852" y="f853"/>
                  </a:lnTo>
                  <a:lnTo>
                    <a:pt x="f854" y="f748"/>
                  </a:lnTo>
                  <a:lnTo>
                    <a:pt x="f855" y="f856"/>
                  </a:lnTo>
                  <a:lnTo>
                    <a:pt x="f857" y="f784"/>
                  </a:lnTo>
                  <a:lnTo>
                    <a:pt x="f858" y="f859"/>
                  </a:lnTo>
                  <a:lnTo>
                    <a:pt x="f860" y="f861"/>
                  </a:lnTo>
                  <a:lnTo>
                    <a:pt x="f815" y="f862"/>
                  </a:lnTo>
                  <a:lnTo>
                    <a:pt x="f863" y="f309"/>
                  </a:lnTo>
                  <a:lnTo>
                    <a:pt x="f284" y="f864"/>
                  </a:lnTo>
                  <a:lnTo>
                    <a:pt x="f865" y="f319"/>
                  </a:lnTo>
                  <a:lnTo>
                    <a:pt x="f866" y="f825"/>
                  </a:lnTo>
                  <a:lnTo>
                    <a:pt x="f867" y="f261"/>
                  </a:lnTo>
                  <a:lnTo>
                    <a:pt x="f224" y="f868"/>
                  </a:lnTo>
                  <a:lnTo>
                    <a:pt x="f869" y="f870"/>
                  </a:lnTo>
                  <a:lnTo>
                    <a:pt x="f871" y="f872"/>
                  </a:lnTo>
                  <a:lnTo>
                    <a:pt x="f142" y="f850"/>
                  </a:lnTo>
                  <a:lnTo>
                    <a:pt x="f232" y="f820"/>
                  </a:lnTo>
                  <a:lnTo>
                    <a:pt x="f873" y="f874"/>
                  </a:lnTo>
                  <a:lnTo>
                    <a:pt x="f875" y="f876"/>
                  </a:lnTo>
                  <a:lnTo>
                    <a:pt x="f877" y="f878"/>
                  </a:lnTo>
                  <a:lnTo>
                    <a:pt x="f850" y="f294"/>
                  </a:lnTo>
                  <a:lnTo>
                    <a:pt x="f879" y="f880"/>
                  </a:lnTo>
                  <a:lnTo>
                    <a:pt x="f881" y="f882"/>
                  </a:lnTo>
                  <a:lnTo>
                    <a:pt x="f883" y="f161"/>
                  </a:lnTo>
                  <a:lnTo>
                    <a:pt x="f730" y="f884"/>
                  </a:lnTo>
                  <a:lnTo>
                    <a:pt x="f885" y="f175"/>
                  </a:lnTo>
                  <a:lnTo>
                    <a:pt x="f886" y="f887"/>
                  </a:lnTo>
                  <a:lnTo>
                    <a:pt x="f835" y="f888"/>
                  </a:lnTo>
                  <a:lnTo>
                    <a:pt x="f889" y="f890"/>
                  </a:lnTo>
                  <a:lnTo>
                    <a:pt x="f891" y="f892"/>
                  </a:lnTo>
                  <a:lnTo>
                    <a:pt x="f891" y="f893"/>
                  </a:lnTo>
                  <a:lnTo>
                    <a:pt x="f894" y="f145"/>
                  </a:lnTo>
                  <a:lnTo>
                    <a:pt x="f826" y="f895"/>
                  </a:lnTo>
                  <a:lnTo>
                    <a:pt x="f414" y="f896"/>
                  </a:lnTo>
                  <a:lnTo>
                    <a:pt x="f885" y="f499"/>
                  </a:lnTo>
                  <a:lnTo>
                    <a:pt x="f897" y="f154"/>
                  </a:lnTo>
                  <a:lnTo>
                    <a:pt x="f898" y="f474"/>
                  </a:lnTo>
                  <a:lnTo>
                    <a:pt x="f243" y="f349"/>
                  </a:lnTo>
                  <a:lnTo>
                    <a:pt x="f899" y="f900"/>
                  </a:lnTo>
                  <a:lnTo>
                    <a:pt x="f901" y="f902"/>
                  </a:lnTo>
                  <a:lnTo>
                    <a:pt x="f903" y="f904"/>
                  </a:lnTo>
                  <a:lnTo>
                    <a:pt x="f852" y="f905"/>
                  </a:lnTo>
                  <a:lnTo>
                    <a:pt x="f906" y="f907"/>
                  </a:lnTo>
                  <a:lnTo>
                    <a:pt x="f134" y="f908"/>
                  </a:lnTo>
                  <a:lnTo>
                    <a:pt x="f909" y="f910"/>
                  </a:lnTo>
                  <a:lnTo>
                    <a:pt x="f911" y="f912"/>
                  </a:lnTo>
                  <a:lnTo>
                    <a:pt x="f913" y="f914"/>
                  </a:lnTo>
                  <a:lnTo>
                    <a:pt x="f794" y="f915"/>
                  </a:lnTo>
                  <a:lnTo>
                    <a:pt x="f916" y="f917"/>
                  </a:lnTo>
                  <a:lnTo>
                    <a:pt x="f918" y="f919"/>
                  </a:lnTo>
                  <a:lnTo>
                    <a:pt x="f920" y="f921"/>
                  </a:lnTo>
                  <a:lnTo>
                    <a:pt x="f228" y="f922"/>
                  </a:lnTo>
                  <a:lnTo>
                    <a:pt x="f808" y="f923"/>
                  </a:lnTo>
                  <a:lnTo>
                    <a:pt x="f869" y="f924"/>
                  </a:lnTo>
                  <a:lnTo>
                    <a:pt x="f925" y="f926"/>
                  </a:lnTo>
                  <a:lnTo>
                    <a:pt x="f927" y="f928"/>
                  </a:lnTo>
                  <a:lnTo>
                    <a:pt x="f929" y="f928"/>
                  </a:lnTo>
                  <a:lnTo>
                    <a:pt x="f930" y="f926"/>
                  </a:lnTo>
                  <a:lnTo>
                    <a:pt x="f109" y="f931"/>
                  </a:lnTo>
                  <a:lnTo>
                    <a:pt x="f932" y="f933"/>
                  </a:lnTo>
                  <a:lnTo>
                    <a:pt x="f934" y="f935"/>
                  </a:lnTo>
                  <a:lnTo>
                    <a:pt x="f392" y="f179"/>
                  </a:lnTo>
                  <a:lnTo>
                    <a:pt x="f936" y="f937"/>
                  </a:lnTo>
                  <a:lnTo>
                    <a:pt x="f938" y="f939"/>
                  </a:lnTo>
                  <a:lnTo>
                    <a:pt x="f940" y="f941"/>
                  </a:lnTo>
                  <a:lnTo>
                    <a:pt x="f942" y="f917"/>
                  </a:lnTo>
                  <a:lnTo>
                    <a:pt x="f943" y="f944"/>
                  </a:lnTo>
                  <a:lnTo>
                    <a:pt x="f945" y="f946"/>
                  </a:lnTo>
                  <a:lnTo>
                    <a:pt x="f947" y="f170"/>
                  </a:lnTo>
                  <a:lnTo>
                    <a:pt x="f114" y="f948"/>
                  </a:lnTo>
                  <a:lnTo>
                    <a:pt x="f949" y="f950"/>
                  </a:lnTo>
                  <a:lnTo>
                    <a:pt x="f951" y="f952"/>
                  </a:lnTo>
                  <a:lnTo>
                    <a:pt x="f953" y="f954"/>
                  </a:lnTo>
                  <a:lnTo>
                    <a:pt x="f955" y="f956"/>
                  </a:lnTo>
                  <a:lnTo>
                    <a:pt x="f955" y="f957"/>
                  </a:lnTo>
                  <a:lnTo>
                    <a:pt x="f955" y="f958"/>
                  </a:lnTo>
                  <a:lnTo>
                    <a:pt x="f959" y="f460"/>
                  </a:lnTo>
                  <a:lnTo>
                    <a:pt x="f206" y="f960"/>
                  </a:lnTo>
                  <a:lnTo>
                    <a:pt x="f961" y="f962"/>
                  </a:lnTo>
                  <a:lnTo>
                    <a:pt x="f947" y="f963"/>
                  </a:lnTo>
                  <a:lnTo>
                    <a:pt x="f964" y="f965"/>
                  </a:lnTo>
                  <a:lnTo>
                    <a:pt x="f966" y="f161"/>
                  </a:lnTo>
                  <a:lnTo>
                    <a:pt x="f967" y="f207"/>
                  </a:lnTo>
                  <a:lnTo>
                    <a:pt x="f968" y="f967"/>
                  </a:lnTo>
                  <a:lnTo>
                    <a:pt x="f969" y="f220"/>
                  </a:lnTo>
                  <a:lnTo>
                    <a:pt x="f970" y="f272"/>
                  </a:lnTo>
                  <a:lnTo>
                    <a:pt x="f109" y="f815"/>
                  </a:lnTo>
                  <a:lnTo>
                    <a:pt x="f266" y="f400"/>
                  </a:lnTo>
                  <a:lnTo>
                    <a:pt x="f292" y="f971"/>
                  </a:lnTo>
                  <a:lnTo>
                    <a:pt x="f972" y="f973"/>
                  </a:lnTo>
                  <a:lnTo>
                    <a:pt x="f524" y="f974"/>
                  </a:lnTo>
                  <a:lnTo>
                    <a:pt x="f938" y="f813"/>
                  </a:lnTo>
                  <a:lnTo>
                    <a:pt x="f429" y="f975"/>
                  </a:lnTo>
                  <a:lnTo>
                    <a:pt x="f976" y="f968"/>
                  </a:lnTo>
                  <a:lnTo>
                    <a:pt x="f977" y="f976"/>
                  </a:lnTo>
                  <a:lnTo>
                    <a:pt x="f978" y="f133"/>
                  </a:lnTo>
                  <a:lnTo>
                    <a:pt x="f979" y="f139"/>
                  </a:lnTo>
                  <a:lnTo>
                    <a:pt x="f980" y="f98"/>
                  </a:lnTo>
                  <a:lnTo>
                    <a:pt x="f981" y="f982"/>
                  </a:lnTo>
                  <a:lnTo>
                    <a:pt x="f981" y="f983"/>
                  </a:lnTo>
                  <a:lnTo>
                    <a:pt x="f888" y="f892"/>
                  </a:lnTo>
                  <a:lnTo>
                    <a:pt x="f141" y="f984"/>
                  </a:lnTo>
                  <a:lnTo>
                    <a:pt x="f985" y="f986"/>
                  </a:lnTo>
                  <a:lnTo>
                    <a:pt x="f380" y="f895"/>
                  </a:lnTo>
                  <a:lnTo>
                    <a:pt x="f892" y="f987"/>
                  </a:lnTo>
                  <a:lnTo>
                    <a:pt x="f988" y="f989"/>
                  </a:lnTo>
                  <a:lnTo>
                    <a:pt x="f986" y="f990"/>
                  </a:lnTo>
                  <a:lnTo>
                    <a:pt x="f991" y="f992"/>
                  </a:lnTo>
                  <a:lnTo>
                    <a:pt x="f250" y="f904"/>
                  </a:lnTo>
                  <a:lnTo>
                    <a:pt x="f89" y="f993"/>
                  </a:lnTo>
                  <a:lnTo>
                    <a:pt x="f497" y="f994"/>
                  </a:lnTo>
                  <a:lnTo>
                    <a:pt x="f154" y="f995"/>
                  </a:lnTo>
                  <a:lnTo>
                    <a:pt x="f996" y="f53"/>
                  </a:lnTo>
                  <a:lnTo>
                    <a:pt x="f334" y="f997"/>
                  </a:lnTo>
                  <a:lnTo>
                    <a:pt x="f357" y="f223"/>
                  </a:lnTo>
                  <a:lnTo>
                    <a:pt x="f348" y="f195"/>
                  </a:lnTo>
                  <a:lnTo>
                    <a:pt x="f998" y="f999"/>
                  </a:lnTo>
                  <a:lnTo>
                    <a:pt x="f900" y="f43"/>
                  </a:lnTo>
                  <a:lnTo>
                    <a:pt x="f1000" y="f1001"/>
                  </a:lnTo>
                  <a:lnTo>
                    <a:pt x="f1002" y="f1003"/>
                  </a:lnTo>
                  <a:lnTo>
                    <a:pt x="f1004" y="f1005"/>
                  </a:lnTo>
                  <a:lnTo>
                    <a:pt x="f1006" y="f54"/>
                  </a:lnTo>
                  <a:lnTo>
                    <a:pt x="f1007" y="f1008"/>
                  </a:lnTo>
                  <a:lnTo>
                    <a:pt x="f1009" y="f15"/>
                  </a:lnTo>
                  <a:lnTo>
                    <a:pt x="f231" y="f1010"/>
                  </a:lnTo>
                  <a:lnTo>
                    <a:pt x="f1011" y="f1012"/>
                  </a:lnTo>
                  <a:lnTo>
                    <a:pt x="f1013" y="f23"/>
                  </a:lnTo>
                  <a:lnTo>
                    <a:pt x="f1014" y="f1015"/>
                  </a:lnTo>
                  <a:lnTo>
                    <a:pt x="f197" y="f0"/>
                  </a:lnTo>
                  <a:lnTo>
                    <a:pt x="f999" y="f41"/>
                  </a:lnTo>
                  <a:lnTo>
                    <a:pt x="f1016" y="f14"/>
                  </a:lnTo>
                  <a:lnTo>
                    <a:pt x="f61" y="f12"/>
                  </a:lnTo>
                  <a:lnTo>
                    <a:pt x="f1017" y="f34"/>
                  </a:lnTo>
                  <a:lnTo>
                    <a:pt x="f1018"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5" name="Google Shape;81;p15">
              <a:extLst>
                <a:ext uri="{FF2B5EF4-FFF2-40B4-BE49-F238E27FC236}">
                  <a16:creationId xmlns:a16="http://schemas.microsoft.com/office/drawing/2014/main" id="{36454497-D956-359E-05C1-E3C65FE00270}"/>
                </a:ext>
              </a:extLst>
            </p:cNvPr>
            <p:cNvSpPr/>
            <p:nvPr/>
          </p:nvSpPr>
          <p:spPr>
            <a:xfrm>
              <a:off x="10418445" y="2939741"/>
              <a:ext cx="280629" cy="244510"/>
            </a:xfrm>
            <a:custGeom>
              <a:avLst/>
              <a:gdLst>
                <a:gd name="f0" fmla="val 360"/>
                <a:gd name="f1" fmla="val w"/>
                <a:gd name="f2" fmla="val h"/>
                <a:gd name="f3" fmla="val 0"/>
                <a:gd name="f4" fmla="val 11173"/>
                <a:gd name="f5" fmla="val 9735"/>
                <a:gd name="f6" fmla="val 563"/>
                <a:gd name="f7" fmla="val 1"/>
                <a:gd name="f8" fmla="val 450"/>
                <a:gd name="f9" fmla="val 23"/>
                <a:gd name="f10" fmla="val 68"/>
                <a:gd name="f11" fmla="val 248"/>
                <a:gd name="f12" fmla="val 136"/>
                <a:gd name="f13" fmla="val 158"/>
                <a:gd name="f14" fmla="val 226"/>
                <a:gd name="f15" fmla="val 90"/>
                <a:gd name="f16" fmla="val 316"/>
                <a:gd name="f17" fmla="val 46"/>
                <a:gd name="f18" fmla="val 406"/>
                <a:gd name="f19" fmla="val 518"/>
                <a:gd name="f20" fmla="val 608"/>
                <a:gd name="f21" fmla="val 720"/>
                <a:gd name="f22" fmla="val 855"/>
                <a:gd name="f23" fmla="val 968"/>
                <a:gd name="f24" fmla="val 1552"/>
                <a:gd name="f25" fmla="val 1282"/>
                <a:gd name="f26" fmla="val 2159"/>
                <a:gd name="f27" fmla="val 1866"/>
                <a:gd name="f28" fmla="val 2721"/>
                <a:gd name="f29" fmla="val 2473"/>
                <a:gd name="f30" fmla="val 3305"/>
                <a:gd name="f31" fmla="val 3080"/>
                <a:gd name="f32" fmla="val 3867"/>
                <a:gd name="f33" fmla="val 3710"/>
                <a:gd name="f34" fmla="val 4407"/>
                <a:gd name="f35" fmla="val 4968"/>
                <a:gd name="f36" fmla="val 5508"/>
                <a:gd name="f37" fmla="val 6250"/>
                <a:gd name="f38" fmla="val 6565"/>
                <a:gd name="f39" fmla="val 7553"/>
                <a:gd name="f40" fmla="val 7576"/>
                <a:gd name="f41" fmla="val 10184"/>
                <a:gd name="f42" fmla="val 9599"/>
                <a:gd name="f43" fmla="val 10296"/>
                <a:gd name="f44" fmla="val 9667"/>
                <a:gd name="f45" fmla="val 10408"/>
                <a:gd name="f46" fmla="val 9712"/>
                <a:gd name="f47" fmla="val 10543"/>
                <a:gd name="f48" fmla="val 9734"/>
                <a:gd name="f49" fmla="val 10656"/>
                <a:gd name="f50" fmla="val 10768"/>
                <a:gd name="f51" fmla="val 9689"/>
                <a:gd name="f52" fmla="val 10858"/>
                <a:gd name="f53" fmla="val 9622"/>
                <a:gd name="f54" fmla="val 10948"/>
                <a:gd name="f55" fmla="val 9555"/>
                <a:gd name="f56" fmla="val 11038"/>
                <a:gd name="f57" fmla="val 9465"/>
                <a:gd name="f58" fmla="val 11105"/>
                <a:gd name="f59" fmla="val 9375"/>
                <a:gd name="f60" fmla="val 11150"/>
                <a:gd name="f61" fmla="val 9285"/>
                <a:gd name="f62" fmla="val 9172"/>
                <a:gd name="f63" fmla="val 9060"/>
                <a:gd name="f64" fmla="val 8948"/>
                <a:gd name="f65" fmla="val 8835"/>
                <a:gd name="f66" fmla="val 8723"/>
                <a:gd name="f67" fmla="val 8633"/>
                <a:gd name="f68" fmla="val 8385"/>
                <a:gd name="f69" fmla="val 6677"/>
                <a:gd name="f70" fmla="val 7104"/>
                <a:gd name="f71" fmla="val 5666"/>
                <a:gd name="f72" fmla="val 5845"/>
                <a:gd name="f73" fmla="val 4632"/>
                <a:gd name="f74" fmla="val 4609"/>
                <a:gd name="f75" fmla="val 3575"/>
                <a:gd name="f76" fmla="val 3395"/>
                <a:gd name="f77" fmla="val 2496"/>
                <a:gd name="f78" fmla="val 2810"/>
                <a:gd name="f79" fmla="val 1934"/>
                <a:gd name="f80" fmla="val 2248"/>
                <a:gd name="f81" fmla="val 1372"/>
                <a:gd name="f82" fmla="val 1686"/>
                <a:gd name="f83" fmla="val 788"/>
                <a:gd name="f84" fmla="val 1147"/>
                <a:gd name="f85" fmla="val 203"/>
                <a:gd name="f86" fmla="val 1035"/>
                <a:gd name="f87" fmla="val 113"/>
                <a:gd name="f88" fmla="val 922"/>
                <a:gd name="f89" fmla="val 810"/>
                <a:gd name="f90" fmla="*/ f1 1 11173"/>
                <a:gd name="f91" fmla="*/ f2 1 9735"/>
                <a:gd name="f92" fmla="val f3"/>
                <a:gd name="f93" fmla="val f4"/>
                <a:gd name="f94" fmla="val f5"/>
                <a:gd name="f95" fmla="+- f94 0 f92"/>
                <a:gd name="f96" fmla="+- f93 0 f92"/>
                <a:gd name="f97" fmla="*/ f96 1 11173"/>
                <a:gd name="f98" fmla="*/ f95 1 9735"/>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11173" h="9735">
                  <a:moveTo>
                    <a:pt x="f6" y="f7"/>
                  </a:moveTo>
                  <a:lnTo>
                    <a:pt x="f8" y="f9"/>
                  </a:lnTo>
                  <a:lnTo>
                    <a:pt x="f0" y="f10"/>
                  </a:lnTo>
                  <a:lnTo>
                    <a:pt x="f11" y="f12"/>
                  </a:lnTo>
                  <a:lnTo>
                    <a:pt x="f13" y="f14"/>
                  </a:lnTo>
                  <a:lnTo>
                    <a:pt x="f15" y="f16"/>
                  </a:lnTo>
                  <a:lnTo>
                    <a:pt x="f17" y="f18"/>
                  </a:lnTo>
                  <a:lnTo>
                    <a:pt x="f7" y="f19"/>
                  </a:lnTo>
                  <a:lnTo>
                    <a:pt x="f7" y="f20"/>
                  </a:lnTo>
                  <a:lnTo>
                    <a:pt x="f9" y="f21"/>
                  </a:lnTo>
                  <a:lnTo>
                    <a:pt x="f10" y="f22"/>
                  </a:lnTo>
                  <a:lnTo>
                    <a:pt x="f13" y="f23"/>
                  </a:lnTo>
                  <a:lnTo>
                    <a:pt x="f21"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6"/>
                  </a:lnTo>
                  <a:lnTo>
                    <a:pt x="f50" y="f51"/>
                  </a:lnTo>
                  <a:lnTo>
                    <a:pt x="f52" y="f53"/>
                  </a:lnTo>
                  <a:lnTo>
                    <a:pt x="f54" y="f55"/>
                  </a:lnTo>
                  <a:lnTo>
                    <a:pt x="f56" y="f57"/>
                  </a:lnTo>
                  <a:lnTo>
                    <a:pt x="f58" y="f59"/>
                  </a:lnTo>
                  <a:lnTo>
                    <a:pt x="f60" y="f61"/>
                  </a:lnTo>
                  <a:lnTo>
                    <a:pt x="f4" y="f62"/>
                  </a:lnTo>
                  <a:lnTo>
                    <a:pt x="f4" y="f63"/>
                  </a:lnTo>
                  <a:lnTo>
                    <a:pt x="f60" y="f64"/>
                  </a:lnTo>
                  <a:lnTo>
                    <a:pt x="f58" y="f65"/>
                  </a:lnTo>
                  <a:lnTo>
                    <a:pt x="f56" y="f66"/>
                  </a:lnTo>
                  <a:lnTo>
                    <a:pt x="f5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7"/>
                  </a:lnTo>
                  <a:lnTo>
                    <a:pt x="f89"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6" name="Google Shape;82;p15">
              <a:extLst>
                <a:ext uri="{FF2B5EF4-FFF2-40B4-BE49-F238E27FC236}">
                  <a16:creationId xmlns:a16="http://schemas.microsoft.com/office/drawing/2014/main" id="{C87976B3-8B60-DE6E-368C-A439319889E9}"/>
                </a:ext>
              </a:extLst>
            </p:cNvPr>
            <p:cNvSpPr/>
            <p:nvPr/>
          </p:nvSpPr>
          <p:spPr>
            <a:xfrm>
              <a:off x="10832293" y="2856750"/>
              <a:ext cx="155292" cy="285146"/>
            </a:xfrm>
            <a:custGeom>
              <a:avLst/>
              <a:gdLst>
                <a:gd name="f0" fmla="val 360"/>
                <a:gd name="f1" fmla="val 180"/>
                <a:gd name="f2" fmla="val w"/>
                <a:gd name="f3" fmla="val h"/>
                <a:gd name="f4" fmla="val 0"/>
                <a:gd name="f5" fmla="val 6183"/>
                <a:gd name="f6" fmla="val 11353"/>
                <a:gd name="f7" fmla="val 5418"/>
                <a:gd name="f8" fmla="val 5306"/>
                <a:gd name="f9" fmla="val 45"/>
                <a:gd name="f10" fmla="val 5193"/>
                <a:gd name="f11" fmla="val 90"/>
                <a:gd name="f12" fmla="val 5103"/>
                <a:gd name="f13" fmla="val 158"/>
                <a:gd name="f14" fmla="val 5036"/>
                <a:gd name="f15" fmla="val 248"/>
                <a:gd name="f16" fmla="val 4969"/>
                <a:gd name="f17" fmla="val 4946"/>
                <a:gd name="f18" fmla="val 495"/>
                <a:gd name="f19" fmla="val 4879"/>
                <a:gd name="f20" fmla="val 810"/>
                <a:gd name="f21" fmla="val 4811"/>
                <a:gd name="f22" fmla="val 1102"/>
                <a:gd name="f23" fmla="val 4699"/>
                <a:gd name="f24" fmla="val 1417"/>
                <a:gd name="f25" fmla="val 4586"/>
                <a:gd name="f26" fmla="val 1709"/>
                <a:gd name="f27" fmla="val 4339"/>
                <a:gd name="f28" fmla="val 2293"/>
                <a:gd name="f29" fmla="val 4047"/>
                <a:gd name="f30" fmla="val 2855"/>
                <a:gd name="f31" fmla="val 3417"/>
                <a:gd name="f32" fmla="val 3979"/>
                <a:gd name="f33" fmla="val 3103"/>
                <a:gd name="f34" fmla="val 4541"/>
                <a:gd name="f35" fmla="val 2833"/>
                <a:gd name="f36" fmla="val 5081"/>
                <a:gd name="f37" fmla="val 2181"/>
                <a:gd name="f38" fmla="val 6429"/>
                <a:gd name="f39" fmla="val 1529"/>
                <a:gd name="f40" fmla="val 7733"/>
                <a:gd name="f41" fmla="val 832"/>
                <a:gd name="f42" fmla="val 9037"/>
                <a:gd name="f43" fmla="val 473"/>
                <a:gd name="f44" fmla="val 9689"/>
                <a:gd name="f45" fmla="val 91"/>
                <a:gd name="f46" fmla="val 10318"/>
                <a:gd name="f47" fmla="val 23"/>
                <a:gd name="f48" fmla="val 10453"/>
                <a:gd name="f49" fmla="val 1"/>
                <a:gd name="f50" fmla="val 10566"/>
                <a:gd name="f51" fmla="val 10701"/>
                <a:gd name="f52" fmla="val 10813"/>
                <a:gd name="f53" fmla="val 46"/>
                <a:gd name="f54" fmla="val 10925"/>
                <a:gd name="f55" fmla="val 113"/>
                <a:gd name="f56" fmla="val 11038"/>
                <a:gd name="f57" fmla="val 11128"/>
                <a:gd name="f58" fmla="val 270"/>
                <a:gd name="f59" fmla="val 11218"/>
                <a:gd name="f60" fmla="val 11262"/>
                <a:gd name="f61" fmla="val 11330"/>
                <a:gd name="f62" fmla="val 563"/>
                <a:gd name="f63" fmla="val 11352"/>
                <a:gd name="f64" fmla="val 675"/>
                <a:gd name="f65" fmla="val 787"/>
                <a:gd name="f66" fmla="val 877"/>
                <a:gd name="f67" fmla="val 11285"/>
                <a:gd name="f68" fmla="val 990"/>
                <a:gd name="f69" fmla="val 11195"/>
                <a:gd name="f70" fmla="val 1057"/>
                <a:gd name="f71" fmla="val 11083"/>
                <a:gd name="f72" fmla="val 1462"/>
                <a:gd name="f73" fmla="val 10408"/>
                <a:gd name="f74" fmla="val 1844"/>
                <a:gd name="f75" fmla="val 9734"/>
                <a:gd name="f76" fmla="val 2586"/>
                <a:gd name="f77" fmla="val 8363"/>
                <a:gd name="f78" fmla="val 3283"/>
                <a:gd name="f79" fmla="val 6991"/>
                <a:gd name="f80" fmla="val 3957"/>
                <a:gd name="f81" fmla="val 5575"/>
                <a:gd name="f82" fmla="val 4272"/>
                <a:gd name="f83" fmla="val 4991"/>
                <a:gd name="f84" fmla="val 4406"/>
                <a:gd name="f85" fmla="val 4924"/>
                <a:gd name="f86" fmla="val 3799"/>
                <a:gd name="f87" fmla="val 5238"/>
                <a:gd name="f88" fmla="val 3193"/>
                <a:gd name="f89" fmla="val 5553"/>
                <a:gd name="f90" fmla="val 5800"/>
                <a:gd name="f91" fmla="val 1979"/>
                <a:gd name="f92" fmla="val 5913"/>
                <a:gd name="f93" fmla="val 1664"/>
                <a:gd name="f94" fmla="val 6025"/>
                <a:gd name="f95" fmla="val 1349"/>
                <a:gd name="f96" fmla="val 6092"/>
                <a:gd name="f97" fmla="val 1012"/>
                <a:gd name="f98" fmla="val 6160"/>
                <a:gd name="f99" fmla="val 697"/>
                <a:gd name="f100" fmla="val 6182"/>
                <a:gd name="f101" fmla="val 540"/>
                <a:gd name="f102" fmla="val 428"/>
                <a:gd name="f103" fmla="val 6115"/>
                <a:gd name="f104" fmla="val 315"/>
                <a:gd name="f105" fmla="val 6048"/>
                <a:gd name="f106" fmla="val 225"/>
                <a:gd name="f107" fmla="val 5958"/>
                <a:gd name="f108" fmla="val 135"/>
                <a:gd name="f109" fmla="val 5868"/>
                <a:gd name="f110" fmla="val 68"/>
                <a:gd name="f111" fmla="val 5755"/>
                <a:gd name="f112" fmla="val 5643"/>
                <a:gd name="f113" fmla="*/ f2 1 6183"/>
                <a:gd name="f114" fmla="*/ f3 1 11353"/>
                <a:gd name="f115" fmla="val f4"/>
                <a:gd name="f116" fmla="val f5"/>
                <a:gd name="f117" fmla="val f6"/>
                <a:gd name="f118" fmla="+- f117 0 f115"/>
                <a:gd name="f119" fmla="+- f116 0 f115"/>
                <a:gd name="f120" fmla="*/ f119 1 6183"/>
                <a:gd name="f121" fmla="*/ f118 1 11353"/>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6183" h="11353">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49" y="f51"/>
                  </a:lnTo>
                  <a:lnTo>
                    <a:pt x="f49" y="f52"/>
                  </a:lnTo>
                  <a:lnTo>
                    <a:pt x="f53" y="f54"/>
                  </a:lnTo>
                  <a:lnTo>
                    <a:pt x="f55" y="f56"/>
                  </a:lnTo>
                  <a:lnTo>
                    <a:pt x="f1" y="f57"/>
                  </a:lnTo>
                  <a:lnTo>
                    <a:pt x="f58" y="f59"/>
                  </a:lnTo>
                  <a:lnTo>
                    <a:pt x="f0" y="f60"/>
                  </a:lnTo>
                  <a:lnTo>
                    <a:pt x="f43" y="f61"/>
                  </a:lnTo>
                  <a:lnTo>
                    <a:pt x="f62" y="f63"/>
                  </a:lnTo>
                  <a:lnTo>
                    <a:pt x="f64" y="f63"/>
                  </a:lnTo>
                  <a:lnTo>
                    <a:pt x="f65" y="f61"/>
                  </a:lnTo>
                  <a:lnTo>
                    <a:pt x="f66" y="f67"/>
                  </a:lnTo>
                  <a:lnTo>
                    <a:pt x="f68" y="f69"/>
                  </a:lnTo>
                  <a:lnTo>
                    <a:pt x="f70" y="f71"/>
                  </a:lnTo>
                  <a:lnTo>
                    <a:pt x="f72" y="f73"/>
                  </a:lnTo>
                  <a:lnTo>
                    <a:pt x="f74" y="f75"/>
                  </a:lnTo>
                  <a:lnTo>
                    <a:pt x="f76" y="f77"/>
                  </a:lnTo>
                  <a:lnTo>
                    <a:pt x="f78" y="f79"/>
                  </a:lnTo>
                  <a:lnTo>
                    <a:pt x="f80" y="f81"/>
                  </a:lnTo>
                  <a:lnTo>
                    <a:pt x="f82" y="f83"/>
                  </a:lnTo>
                  <a:lnTo>
                    <a:pt x="f25" y="f84"/>
                  </a:lnTo>
                  <a:lnTo>
                    <a:pt x="f85" y="f86"/>
                  </a:lnTo>
                  <a:lnTo>
                    <a:pt x="f87" y="f88"/>
                  </a:lnTo>
                  <a:lnTo>
                    <a:pt x="f89" y="f76"/>
                  </a:lnTo>
                  <a:lnTo>
                    <a:pt x="f90" y="f91"/>
                  </a:lnTo>
                  <a:lnTo>
                    <a:pt x="f92" y="f93"/>
                  </a:lnTo>
                  <a:lnTo>
                    <a:pt x="f94" y="f95"/>
                  </a:lnTo>
                  <a:lnTo>
                    <a:pt x="f96" y="f97"/>
                  </a:lnTo>
                  <a:lnTo>
                    <a:pt x="f98" y="f99"/>
                  </a:lnTo>
                  <a:lnTo>
                    <a:pt x="f100" y="f101"/>
                  </a:lnTo>
                  <a:lnTo>
                    <a:pt x="f98" y="f102"/>
                  </a:lnTo>
                  <a:lnTo>
                    <a:pt x="f103" y="f104"/>
                  </a:lnTo>
                  <a:lnTo>
                    <a:pt x="f105" y="f106"/>
                  </a:lnTo>
                  <a:lnTo>
                    <a:pt x="f107" y="f108"/>
                  </a:lnTo>
                  <a:lnTo>
                    <a:pt x="f109" y="f110"/>
                  </a:lnTo>
                  <a:lnTo>
                    <a:pt x="f111" y="f9"/>
                  </a:lnTo>
                  <a:lnTo>
                    <a:pt x="f112"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7" name="Google Shape;83;p15">
              <a:extLst>
                <a:ext uri="{FF2B5EF4-FFF2-40B4-BE49-F238E27FC236}">
                  <a16:creationId xmlns:a16="http://schemas.microsoft.com/office/drawing/2014/main" id="{BC03B7F2-622A-02B0-D96E-E308E9B14D2F}"/>
                </a:ext>
              </a:extLst>
            </p:cNvPr>
            <p:cNvSpPr/>
            <p:nvPr/>
          </p:nvSpPr>
          <p:spPr>
            <a:xfrm>
              <a:off x="10744785" y="2464911"/>
              <a:ext cx="165442" cy="366454"/>
            </a:xfrm>
            <a:custGeom>
              <a:avLst/>
              <a:gdLst>
                <a:gd name="f0" fmla="val w"/>
                <a:gd name="f1" fmla="val h"/>
                <a:gd name="f2" fmla="val 0"/>
                <a:gd name="f3" fmla="val 6587"/>
                <a:gd name="f4" fmla="val 14590"/>
                <a:gd name="f5" fmla="val 5845"/>
                <a:gd name="f6" fmla="val 1"/>
                <a:gd name="f7" fmla="val 5733"/>
                <a:gd name="f8" fmla="val 23"/>
                <a:gd name="f9" fmla="val 5643"/>
                <a:gd name="f10" fmla="val 68"/>
                <a:gd name="f11" fmla="val 5553"/>
                <a:gd name="f12" fmla="val 136"/>
                <a:gd name="f13" fmla="val 5463"/>
                <a:gd name="f14" fmla="val 248"/>
                <a:gd name="f15" fmla="val 5395"/>
                <a:gd name="f16" fmla="val 361"/>
                <a:gd name="f17" fmla="val 4766"/>
                <a:gd name="f18" fmla="val 2047"/>
                <a:gd name="f19" fmla="val 4114"/>
                <a:gd name="f20" fmla="val 3733"/>
                <a:gd name="f21" fmla="val 3440"/>
                <a:gd name="f22" fmla="val 5396"/>
                <a:gd name="f23" fmla="val 2765"/>
                <a:gd name="f24" fmla="val 7059"/>
                <a:gd name="f25" fmla="val 1394"/>
                <a:gd name="f26" fmla="val 10386"/>
                <a:gd name="f27" fmla="val 697"/>
                <a:gd name="f28" fmla="val 12072"/>
                <a:gd name="f29" fmla="val 45"/>
                <a:gd name="f30" fmla="val 13736"/>
                <a:gd name="f31" fmla="val 13871"/>
                <a:gd name="f32" fmla="val 14005"/>
                <a:gd name="f33" fmla="val 14118"/>
                <a:gd name="f34" fmla="val 14230"/>
                <a:gd name="f35" fmla="val 113"/>
                <a:gd name="f36" fmla="val 14343"/>
                <a:gd name="f37" fmla="val 203"/>
                <a:gd name="f38" fmla="val 14410"/>
                <a:gd name="f39" fmla="val 293"/>
                <a:gd name="f40" fmla="val 14500"/>
                <a:gd name="f41" fmla="val 405"/>
                <a:gd name="f42" fmla="val 14545"/>
                <a:gd name="f43" fmla="val 495"/>
                <a:gd name="f44" fmla="val 742"/>
                <a:gd name="f45" fmla="val 832"/>
                <a:gd name="f46" fmla="val 14567"/>
                <a:gd name="f47" fmla="val 945"/>
                <a:gd name="f48" fmla="val 14522"/>
                <a:gd name="f49" fmla="val 1034"/>
                <a:gd name="f50" fmla="val 14455"/>
                <a:gd name="f51" fmla="val 1124"/>
                <a:gd name="f52" fmla="val 14365"/>
                <a:gd name="f53" fmla="val 1169"/>
                <a:gd name="f54" fmla="val 1844"/>
                <a:gd name="f55" fmla="val 12567"/>
                <a:gd name="f56" fmla="val 2518"/>
                <a:gd name="f57" fmla="val 10881"/>
                <a:gd name="f58" fmla="val 3889"/>
                <a:gd name="f59" fmla="val 7554"/>
                <a:gd name="f60" fmla="val 4586"/>
                <a:gd name="f61" fmla="val 5891"/>
                <a:gd name="f62" fmla="val 5260"/>
                <a:gd name="f63" fmla="val 4227"/>
                <a:gd name="f64" fmla="val 5912"/>
                <a:gd name="f65" fmla="val 2541"/>
                <a:gd name="f66" fmla="val 6542"/>
                <a:gd name="f67" fmla="val 855"/>
                <a:gd name="f68" fmla="val 6564"/>
                <a:gd name="f69" fmla="val 720"/>
                <a:gd name="f70" fmla="val 585"/>
                <a:gd name="f71" fmla="val 473"/>
                <a:gd name="f72" fmla="val 6519"/>
                <a:gd name="f73" fmla="val 6452"/>
                <a:gd name="f74" fmla="val 271"/>
                <a:gd name="f75" fmla="val 6362"/>
                <a:gd name="f76" fmla="val 181"/>
                <a:gd name="f77" fmla="val 6272"/>
                <a:gd name="f78" fmla="val 6182"/>
                <a:gd name="f79" fmla="val 46"/>
                <a:gd name="f80" fmla="val 6070"/>
                <a:gd name="f81" fmla="val 5957"/>
                <a:gd name="f82" fmla="*/ f0 1 6587"/>
                <a:gd name="f83" fmla="*/ f1 1 14590"/>
                <a:gd name="f84" fmla="val f2"/>
                <a:gd name="f85" fmla="val f3"/>
                <a:gd name="f86" fmla="val f4"/>
                <a:gd name="f87" fmla="+- f86 0 f84"/>
                <a:gd name="f88" fmla="+- f85 0 f84"/>
                <a:gd name="f89" fmla="*/ f88 1 6587"/>
                <a:gd name="f90" fmla="*/ f87 1 14590"/>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6587" h="1459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10" y="f34"/>
                  </a:lnTo>
                  <a:lnTo>
                    <a:pt x="f35" y="f36"/>
                  </a:lnTo>
                  <a:lnTo>
                    <a:pt x="f37" y="f38"/>
                  </a:lnTo>
                  <a:lnTo>
                    <a:pt x="f39" y="f40"/>
                  </a:lnTo>
                  <a:lnTo>
                    <a:pt x="f41" y="f42"/>
                  </a:lnTo>
                  <a:lnTo>
                    <a:pt x="f43" y="f4"/>
                  </a:lnTo>
                  <a:lnTo>
                    <a:pt x="f44" y="f4"/>
                  </a:lnTo>
                  <a:lnTo>
                    <a:pt x="f45" y="f46"/>
                  </a:lnTo>
                  <a:lnTo>
                    <a:pt x="f47" y="f48"/>
                  </a:lnTo>
                  <a:lnTo>
                    <a:pt x="f49" y="f50"/>
                  </a:lnTo>
                  <a:lnTo>
                    <a:pt x="f51" y="f52"/>
                  </a:lnTo>
                  <a:lnTo>
                    <a:pt x="f53" y="f34"/>
                  </a:lnTo>
                  <a:lnTo>
                    <a:pt x="f54" y="f55"/>
                  </a:lnTo>
                  <a:lnTo>
                    <a:pt x="f56" y="f57"/>
                  </a:lnTo>
                  <a:lnTo>
                    <a:pt x="f58" y="f59"/>
                  </a:lnTo>
                  <a:lnTo>
                    <a:pt x="f60" y="f61"/>
                  </a:lnTo>
                  <a:lnTo>
                    <a:pt x="f62" y="f63"/>
                  </a:lnTo>
                  <a:lnTo>
                    <a:pt x="f64" y="f65"/>
                  </a:lnTo>
                  <a:lnTo>
                    <a:pt x="f66" y="f67"/>
                  </a:lnTo>
                  <a:lnTo>
                    <a:pt x="f68" y="f69"/>
                  </a:lnTo>
                  <a:lnTo>
                    <a:pt x="f3" y="f70"/>
                  </a:lnTo>
                  <a:lnTo>
                    <a:pt x="f68" y="f71"/>
                  </a:lnTo>
                  <a:lnTo>
                    <a:pt x="f72" y="f16"/>
                  </a:lnTo>
                  <a:lnTo>
                    <a:pt x="f73" y="f74"/>
                  </a:lnTo>
                  <a:lnTo>
                    <a:pt x="f75" y="f76"/>
                  </a:lnTo>
                  <a:lnTo>
                    <a:pt x="f77" y="f35"/>
                  </a:lnTo>
                  <a:lnTo>
                    <a:pt x="f78" y="f79"/>
                  </a:lnTo>
                  <a:lnTo>
                    <a:pt x="f80" y="f8"/>
                  </a:lnTo>
                  <a:lnTo>
                    <a:pt x="f81"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8" name="Google Shape;84;p15">
              <a:extLst>
                <a:ext uri="{FF2B5EF4-FFF2-40B4-BE49-F238E27FC236}">
                  <a16:creationId xmlns:a16="http://schemas.microsoft.com/office/drawing/2014/main" id="{FDF44D9C-BD5D-72A5-2D3C-086C6EFE074D}"/>
                </a:ext>
              </a:extLst>
            </p:cNvPr>
            <p:cNvSpPr/>
            <p:nvPr/>
          </p:nvSpPr>
          <p:spPr>
            <a:xfrm>
              <a:off x="10406594" y="2583481"/>
              <a:ext cx="253526" cy="236600"/>
            </a:xfrm>
            <a:custGeom>
              <a:avLst/>
              <a:gdLst>
                <a:gd name="f0" fmla="val w"/>
                <a:gd name="f1" fmla="val h"/>
                <a:gd name="f2" fmla="val 0"/>
                <a:gd name="f3" fmla="val 10094"/>
                <a:gd name="f4" fmla="val 9420"/>
                <a:gd name="f5" fmla="val 518"/>
                <a:gd name="f6" fmla="val 1"/>
                <a:gd name="f7" fmla="val 405"/>
                <a:gd name="f8" fmla="val 23"/>
                <a:gd name="f9" fmla="val 315"/>
                <a:gd name="f10" fmla="val 91"/>
                <a:gd name="f11" fmla="val 225"/>
                <a:gd name="f12" fmla="val 158"/>
                <a:gd name="f13" fmla="val 90"/>
                <a:gd name="f14" fmla="val 338"/>
                <a:gd name="f15" fmla="val 45"/>
                <a:gd name="f16" fmla="val 428"/>
                <a:gd name="f17" fmla="val 563"/>
                <a:gd name="f18" fmla="val 675"/>
                <a:gd name="f19" fmla="val 787"/>
                <a:gd name="f20" fmla="val 922"/>
                <a:gd name="f21" fmla="val 113"/>
                <a:gd name="f22" fmla="val 1035"/>
                <a:gd name="f23" fmla="val 203"/>
                <a:gd name="f24" fmla="val 1125"/>
                <a:gd name="f25" fmla="val 2361"/>
                <a:gd name="f26" fmla="val 3215"/>
                <a:gd name="f27" fmla="val 4586"/>
                <a:gd name="f28" fmla="val 5283"/>
                <a:gd name="f29" fmla="val 6834"/>
                <a:gd name="f30" fmla="val 7284"/>
                <a:gd name="f31" fmla="val 9104"/>
                <a:gd name="f32" fmla="val 9262"/>
                <a:gd name="f33" fmla="val 9239"/>
                <a:gd name="f34" fmla="val 9352"/>
                <a:gd name="f35" fmla="val 9397"/>
                <a:gd name="f36" fmla="val 9464"/>
                <a:gd name="f37" fmla="val 9419"/>
                <a:gd name="f38" fmla="val 9577"/>
                <a:gd name="f39" fmla="val 9689"/>
                <a:gd name="f40" fmla="val 9374"/>
                <a:gd name="f41" fmla="val 9779"/>
                <a:gd name="f42" fmla="val 9307"/>
                <a:gd name="f43" fmla="val 9869"/>
                <a:gd name="f44" fmla="val 9240"/>
                <a:gd name="f45" fmla="val 9959"/>
                <a:gd name="f46" fmla="val 9172"/>
                <a:gd name="f47" fmla="val 10026"/>
                <a:gd name="f48" fmla="val 9060"/>
                <a:gd name="f49" fmla="val 10071"/>
                <a:gd name="f50" fmla="val 8970"/>
                <a:gd name="f51" fmla="val 8857"/>
                <a:gd name="f52" fmla="val 8722"/>
                <a:gd name="f53" fmla="val 8610"/>
                <a:gd name="f54" fmla="val 10049"/>
                <a:gd name="f55" fmla="val 8498"/>
                <a:gd name="f56" fmla="val 9981"/>
                <a:gd name="f57" fmla="val 8385"/>
                <a:gd name="f58" fmla="val 9891"/>
                <a:gd name="f59" fmla="val 8295"/>
                <a:gd name="f60" fmla="val 7598"/>
                <a:gd name="f61" fmla="val 6317"/>
                <a:gd name="f62" fmla="val 5350"/>
                <a:gd name="f63" fmla="val 4294"/>
                <a:gd name="f64" fmla="val 3148"/>
                <a:gd name="f65" fmla="val 2249"/>
                <a:gd name="f66" fmla="val 967"/>
                <a:gd name="f67" fmla="val 855"/>
                <a:gd name="f68" fmla="val 68"/>
                <a:gd name="f69" fmla="val 742"/>
                <a:gd name="f70" fmla="val 630"/>
                <a:gd name="f71" fmla="*/ f0 1 10094"/>
                <a:gd name="f72" fmla="*/ f1 1 9420"/>
                <a:gd name="f73" fmla="val f2"/>
                <a:gd name="f74" fmla="val f3"/>
                <a:gd name="f75" fmla="val f4"/>
                <a:gd name="f76" fmla="+- f75 0 f73"/>
                <a:gd name="f77" fmla="+- f74 0 f73"/>
                <a:gd name="f78" fmla="*/ f77 1 10094"/>
                <a:gd name="f79" fmla="*/ f76 1 9420"/>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10094" h="9420">
                  <a:moveTo>
                    <a:pt x="f5" y="f6"/>
                  </a:moveTo>
                  <a:lnTo>
                    <a:pt x="f7" y="f8"/>
                  </a:lnTo>
                  <a:lnTo>
                    <a:pt x="f9" y="f10"/>
                  </a:lnTo>
                  <a:lnTo>
                    <a:pt x="f11" y="f12"/>
                  </a:lnTo>
                  <a:lnTo>
                    <a:pt x="f12" y="f11"/>
                  </a:lnTo>
                  <a:lnTo>
                    <a:pt x="f13" y="f14"/>
                  </a:lnTo>
                  <a:lnTo>
                    <a:pt x="f15" y="f16"/>
                  </a:lnTo>
                  <a:lnTo>
                    <a:pt x="f2" y="f17"/>
                  </a:lnTo>
                  <a:lnTo>
                    <a:pt x="f2" y="f18"/>
                  </a:lnTo>
                  <a:lnTo>
                    <a:pt x="f2" y="f19"/>
                  </a:lnTo>
                  <a:lnTo>
                    <a:pt x="f15" y="f20"/>
                  </a:lnTo>
                  <a:lnTo>
                    <a:pt x="f21" y="f22"/>
                  </a:lnTo>
                  <a:lnTo>
                    <a:pt x="f23" y="f24"/>
                  </a:lnTo>
                  <a:lnTo>
                    <a:pt x="f25" y="f26"/>
                  </a:lnTo>
                  <a:lnTo>
                    <a:pt x="f27" y="f28"/>
                  </a:lnTo>
                  <a:lnTo>
                    <a:pt x="f29" y="f30"/>
                  </a:lnTo>
                  <a:lnTo>
                    <a:pt x="f31" y="f32"/>
                  </a:lnTo>
                  <a:lnTo>
                    <a:pt x="f33" y="f34"/>
                  </a:lnTo>
                  <a:lnTo>
                    <a:pt x="f34" y="f35"/>
                  </a:lnTo>
                  <a:lnTo>
                    <a:pt x="f36" y="f37"/>
                  </a:lnTo>
                  <a:lnTo>
                    <a:pt x="f38" y="f35"/>
                  </a:lnTo>
                  <a:lnTo>
                    <a:pt x="f39" y="f40"/>
                  </a:lnTo>
                  <a:lnTo>
                    <a:pt x="f41" y="f42"/>
                  </a:lnTo>
                  <a:lnTo>
                    <a:pt x="f43" y="f44"/>
                  </a:lnTo>
                  <a:lnTo>
                    <a:pt x="f45" y="f46"/>
                  </a:lnTo>
                  <a:lnTo>
                    <a:pt x="f47" y="f48"/>
                  </a:lnTo>
                  <a:lnTo>
                    <a:pt x="f49" y="f50"/>
                  </a:lnTo>
                  <a:lnTo>
                    <a:pt x="f3" y="f51"/>
                  </a:lnTo>
                  <a:lnTo>
                    <a:pt x="f3" y="f52"/>
                  </a:lnTo>
                  <a:lnTo>
                    <a:pt x="f3" y="f53"/>
                  </a:lnTo>
                  <a:lnTo>
                    <a:pt x="f54" y="f55"/>
                  </a:lnTo>
                  <a:lnTo>
                    <a:pt x="f56" y="f57"/>
                  </a:lnTo>
                  <a:lnTo>
                    <a:pt x="f58" y="f59"/>
                  </a:lnTo>
                  <a:lnTo>
                    <a:pt x="f60" y="f61"/>
                  </a:lnTo>
                  <a:lnTo>
                    <a:pt x="f62" y="f63"/>
                  </a:lnTo>
                  <a:lnTo>
                    <a:pt x="f64" y="f65"/>
                  </a:lnTo>
                  <a:lnTo>
                    <a:pt x="f66" y="f12"/>
                  </a:lnTo>
                  <a:lnTo>
                    <a:pt x="f67" y="f68"/>
                  </a:lnTo>
                  <a:lnTo>
                    <a:pt x="f69" y="f8"/>
                  </a:lnTo>
                  <a:lnTo>
                    <a:pt x="f70"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9" name="Google Shape;85;p15">
              <a:extLst>
                <a:ext uri="{FF2B5EF4-FFF2-40B4-BE49-F238E27FC236}">
                  <a16:creationId xmlns:a16="http://schemas.microsoft.com/office/drawing/2014/main" id="{75D8E0FA-7B28-FEC0-2BF2-2475BC29F5EC}"/>
                </a:ext>
              </a:extLst>
            </p:cNvPr>
            <p:cNvSpPr/>
            <p:nvPr/>
          </p:nvSpPr>
          <p:spPr>
            <a:xfrm>
              <a:off x="10633566" y="1974281"/>
              <a:ext cx="49130" cy="389607"/>
            </a:xfrm>
            <a:custGeom>
              <a:avLst/>
              <a:gdLst>
                <a:gd name="f0" fmla="val 180"/>
                <a:gd name="f1" fmla="val w"/>
                <a:gd name="f2" fmla="val h"/>
                <a:gd name="f3" fmla="val 0"/>
                <a:gd name="f4" fmla="val 1956"/>
                <a:gd name="f5" fmla="val 15512"/>
                <a:gd name="f6" fmla="val 922"/>
                <a:gd name="f7" fmla="val 1"/>
                <a:gd name="f8" fmla="val 809"/>
                <a:gd name="f9" fmla="val 23"/>
                <a:gd name="f10" fmla="val 697"/>
                <a:gd name="f11" fmla="val 68"/>
                <a:gd name="f12" fmla="val 607"/>
                <a:gd name="f13" fmla="val 136"/>
                <a:gd name="f14" fmla="val 517"/>
                <a:gd name="f15" fmla="val 203"/>
                <a:gd name="f16" fmla="val 450"/>
                <a:gd name="f17" fmla="val 293"/>
                <a:gd name="f18" fmla="val 405"/>
                <a:gd name="f19" fmla="val 382"/>
                <a:gd name="f20" fmla="val 540"/>
                <a:gd name="f21" fmla="val 675"/>
                <a:gd name="f22" fmla="val 2406"/>
                <a:gd name="f23" fmla="val 652"/>
                <a:gd name="f24" fmla="val 4182"/>
                <a:gd name="f25" fmla="val 5081"/>
                <a:gd name="f26" fmla="val 719"/>
                <a:gd name="f27" fmla="val 5980"/>
                <a:gd name="f28" fmla="val 742"/>
                <a:gd name="f29" fmla="val 6879"/>
                <a:gd name="f30" fmla="val 7778"/>
                <a:gd name="f31" fmla="val 8678"/>
                <a:gd name="f32" fmla="val 674"/>
                <a:gd name="f33" fmla="val 9577"/>
                <a:gd name="f34" fmla="val 10453"/>
                <a:gd name="f35" fmla="val 11353"/>
                <a:gd name="f36" fmla="val 427"/>
                <a:gd name="f37" fmla="val 12229"/>
                <a:gd name="f38" fmla="val 315"/>
                <a:gd name="f39" fmla="val 13106"/>
                <a:gd name="f40" fmla="val 13983"/>
                <a:gd name="f41" fmla="val 14837"/>
                <a:gd name="f42" fmla="val 14972"/>
                <a:gd name="f43" fmla="val 15107"/>
                <a:gd name="f44" fmla="val 67"/>
                <a:gd name="f45" fmla="val 15219"/>
                <a:gd name="f46" fmla="val 112"/>
                <a:gd name="f47" fmla="val 15309"/>
                <a:gd name="f48" fmla="val 202"/>
                <a:gd name="f49" fmla="val 15376"/>
                <a:gd name="f50" fmla="val 292"/>
                <a:gd name="f51" fmla="val 15444"/>
                <a:gd name="f52" fmla="val 15489"/>
                <a:gd name="f53" fmla="val 15511"/>
                <a:gd name="f54" fmla="val 854"/>
                <a:gd name="f55" fmla="val 967"/>
                <a:gd name="f56" fmla="val 15421"/>
                <a:gd name="f57" fmla="val 1057"/>
                <a:gd name="f58" fmla="val 15354"/>
                <a:gd name="f59" fmla="val 1146"/>
                <a:gd name="f60" fmla="val 15264"/>
                <a:gd name="f61" fmla="val 1191"/>
                <a:gd name="f62" fmla="val 15152"/>
                <a:gd name="f63" fmla="val 1236"/>
                <a:gd name="f64" fmla="val 15017"/>
                <a:gd name="f65" fmla="val 1416"/>
                <a:gd name="f66" fmla="val 14140"/>
                <a:gd name="f67" fmla="val 1551"/>
                <a:gd name="f68" fmla="val 13263"/>
                <a:gd name="f69" fmla="val 1663"/>
                <a:gd name="f70" fmla="val 12364"/>
                <a:gd name="f71" fmla="val 1753"/>
                <a:gd name="f72" fmla="val 11465"/>
                <a:gd name="f73" fmla="val 1843"/>
                <a:gd name="f74" fmla="val 10566"/>
                <a:gd name="f75" fmla="val 1888"/>
                <a:gd name="f76" fmla="val 9644"/>
                <a:gd name="f77" fmla="val 1933"/>
                <a:gd name="f78" fmla="val 8723"/>
                <a:gd name="f79" fmla="val 7801"/>
                <a:gd name="f80" fmla="val 5958"/>
                <a:gd name="f81" fmla="val 5036"/>
                <a:gd name="f82" fmla="val 4114"/>
                <a:gd name="f83" fmla="val 1776"/>
                <a:gd name="f84" fmla="val 2294"/>
                <a:gd name="f85" fmla="val 1596"/>
                <a:gd name="f86" fmla="val 518"/>
                <a:gd name="f87" fmla="val 1574"/>
                <a:gd name="f88" fmla="val 383"/>
                <a:gd name="f89" fmla="val 1529"/>
                <a:gd name="f90" fmla="val 270"/>
                <a:gd name="f91" fmla="val 1461"/>
                <a:gd name="f92" fmla="val 181"/>
                <a:gd name="f93" fmla="val 1371"/>
                <a:gd name="f94" fmla="val 91"/>
                <a:gd name="f95" fmla="val 1259"/>
                <a:gd name="f96" fmla="val 46"/>
                <a:gd name="f97" fmla="val 1169"/>
                <a:gd name="f98" fmla="val 1034"/>
                <a:gd name="f99" fmla="*/ f1 1 1956"/>
                <a:gd name="f100" fmla="*/ f2 1 15512"/>
                <a:gd name="f101" fmla="val f3"/>
                <a:gd name="f102" fmla="val f4"/>
                <a:gd name="f103" fmla="val f5"/>
                <a:gd name="f104" fmla="+- f103 0 f101"/>
                <a:gd name="f105" fmla="+- f102 0 f101"/>
                <a:gd name="f106" fmla="*/ f105 1 1956"/>
                <a:gd name="f107" fmla="*/ f104 1 15512"/>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956" h="15512">
                  <a:moveTo>
                    <a:pt x="f6" y="f7"/>
                  </a:moveTo>
                  <a:lnTo>
                    <a:pt x="f8" y="f9"/>
                  </a:lnTo>
                  <a:lnTo>
                    <a:pt x="f10" y="f11"/>
                  </a:lnTo>
                  <a:lnTo>
                    <a:pt x="f12" y="f13"/>
                  </a:lnTo>
                  <a:lnTo>
                    <a:pt x="f14" y="f15"/>
                  </a:lnTo>
                  <a:lnTo>
                    <a:pt x="f16" y="f17"/>
                  </a:lnTo>
                  <a:lnTo>
                    <a:pt x="f18" y="f18"/>
                  </a:lnTo>
                  <a:lnTo>
                    <a:pt x="f19" y="f20"/>
                  </a:lnTo>
                  <a:lnTo>
                    <a:pt x="f19" y="f21"/>
                  </a:lnTo>
                  <a:lnTo>
                    <a:pt x="f20" y="f22"/>
                  </a:lnTo>
                  <a:lnTo>
                    <a:pt x="f23" y="f24"/>
                  </a:lnTo>
                  <a:lnTo>
                    <a:pt x="f10" y="f25"/>
                  </a:lnTo>
                  <a:lnTo>
                    <a:pt x="f26" y="f27"/>
                  </a:lnTo>
                  <a:lnTo>
                    <a:pt x="f28" y="f29"/>
                  </a:lnTo>
                  <a:lnTo>
                    <a:pt x="f26" y="f30"/>
                  </a:lnTo>
                  <a:lnTo>
                    <a:pt x="f10" y="f31"/>
                  </a:lnTo>
                  <a:lnTo>
                    <a:pt x="f32" y="f33"/>
                  </a:lnTo>
                  <a:lnTo>
                    <a:pt x="f12" y="f34"/>
                  </a:lnTo>
                  <a:lnTo>
                    <a:pt x="f20" y="f35"/>
                  </a:lnTo>
                  <a:lnTo>
                    <a:pt x="f36" y="f37"/>
                  </a:lnTo>
                  <a:lnTo>
                    <a:pt x="f38" y="f39"/>
                  </a:lnTo>
                  <a:lnTo>
                    <a:pt x="f0" y="f40"/>
                  </a:lnTo>
                  <a:lnTo>
                    <a:pt x="f9" y="f41"/>
                  </a:lnTo>
                  <a:lnTo>
                    <a:pt x="f3" y="f42"/>
                  </a:lnTo>
                  <a:lnTo>
                    <a:pt x="f9" y="f43"/>
                  </a:lnTo>
                  <a:lnTo>
                    <a:pt x="f44" y="f45"/>
                  </a:lnTo>
                  <a:lnTo>
                    <a:pt x="f46" y="f47"/>
                  </a:lnTo>
                  <a:lnTo>
                    <a:pt x="f48" y="f49"/>
                  </a:lnTo>
                  <a:lnTo>
                    <a:pt x="f50" y="f51"/>
                  </a:lnTo>
                  <a:lnTo>
                    <a:pt x="f18" y="f52"/>
                  </a:lnTo>
                  <a:lnTo>
                    <a:pt x="f14" y="f53"/>
                  </a:lnTo>
                  <a:lnTo>
                    <a:pt x="f28" y="f53"/>
                  </a:lnTo>
                  <a:lnTo>
                    <a:pt x="f54" y="f52"/>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4" y="f79"/>
                  </a:lnTo>
                  <a:lnTo>
                    <a:pt x="f4" y="f29"/>
                  </a:lnTo>
                  <a:lnTo>
                    <a:pt x="f4" y="f80"/>
                  </a:lnTo>
                  <a:lnTo>
                    <a:pt x="f77" y="f81"/>
                  </a:lnTo>
                  <a:lnTo>
                    <a:pt x="f75" y="f82"/>
                  </a:lnTo>
                  <a:lnTo>
                    <a:pt x="f83" y="f84"/>
                  </a:lnTo>
                  <a:lnTo>
                    <a:pt x="f85" y="f86"/>
                  </a:lnTo>
                  <a:lnTo>
                    <a:pt x="f87" y="f88"/>
                  </a:lnTo>
                  <a:lnTo>
                    <a:pt x="f89" y="f90"/>
                  </a:lnTo>
                  <a:lnTo>
                    <a:pt x="f91" y="f92"/>
                  </a:lnTo>
                  <a:lnTo>
                    <a:pt x="f93" y="f94"/>
                  </a:lnTo>
                  <a:lnTo>
                    <a:pt x="f95" y="f96"/>
                  </a:lnTo>
                  <a:lnTo>
                    <a:pt x="f97" y="f9"/>
                  </a:lnTo>
                  <a:lnTo>
                    <a:pt x="f98"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0" name="Google Shape;86;p15">
              <a:extLst>
                <a:ext uri="{FF2B5EF4-FFF2-40B4-BE49-F238E27FC236}">
                  <a16:creationId xmlns:a16="http://schemas.microsoft.com/office/drawing/2014/main" id="{A1A0CC43-0112-87D1-1192-91D03CF899EB}"/>
                </a:ext>
              </a:extLst>
            </p:cNvPr>
            <p:cNvSpPr/>
            <p:nvPr/>
          </p:nvSpPr>
          <p:spPr>
            <a:xfrm>
              <a:off x="10233260" y="2280303"/>
              <a:ext cx="275554" cy="154167"/>
            </a:xfrm>
            <a:custGeom>
              <a:avLst/>
              <a:gdLst>
                <a:gd name="f0" fmla="val 360"/>
                <a:gd name="f1" fmla="val 180"/>
                <a:gd name="f2" fmla="val w"/>
                <a:gd name="f3" fmla="val h"/>
                <a:gd name="f4" fmla="val 0"/>
                <a:gd name="f5" fmla="val 10971"/>
                <a:gd name="f6" fmla="val 6138"/>
                <a:gd name="f7" fmla="val 585"/>
                <a:gd name="f8" fmla="val 472"/>
                <a:gd name="f9" fmla="val 23"/>
                <a:gd name="f10" fmla="val 45"/>
                <a:gd name="f11" fmla="val 270"/>
                <a:gd name="f12" fmla="val 90"/>
                <a:gd name="f13" fmla="val 113"/>
                <a:gd name="f14" fmla="val 68"/>
                <a:gd name="f15" fmla="val 697"/>
                <a:gd name="f16" fmla="val 832"/>
                <a:gd name="f17" fmla="val 944"/>
                <a:gd name="f18" fmla="val 135"/>
                <a:gd name="f19" fmla="val 1057"/>
                <a:gd name="f20" fmla="val 225"/>
                <a:gd name="f21" fmla="val 1147"/>
                <a:gd name="f22" fmla="val 338"/>
                <a:gd name="f23" fmla="val 1237"/>
                <a:gd name="f24" fmla="val 1507"/>
                <a:gd name="f25" fmla="val 1911"/>
                <a:gd name="f26" fmla="val 2720"/>
                <a:gd name="f27" fmla="val 2563"/>
                <a:gd name="f28" fmla="val 3912"/>
                <a:gd name="f29" fmla="val 3215"/>
                <a:gd name="f30" fmla="val 5126"/>
                <a:gd name="f31" fmla="val 3822"/>
                <a:gd name="f32" fmla="val 6362"/>
                <a:gd name="f33" fmla="val 4429"/>
                <a:gd name="f34" fmla="val 7598"/>
                <a:gd name="f35" fmla="val 5013"/>
                <a:gd name="f36" fmla="val 8835"/>
                <a:gd name="f37" fmla="val 5553"/>
                <a:gd name="f38" fmla="val 10116"/>
                <a:gd name="f39" fmla="val 6092"/>
                <a:gd name="f40" fmla="val 10251"/>
                <a:gd name="f41" fmla="val 6115"/>
                <a:gd name="f42" fmla="val 10363"/>
                <a:gd name="f43" fmla="val 6137"/>
                <a:gd name="f44" fmla="val 10498"/>
                <a:gd name="f45" fmla="val 10611"/>
                <a:gd name="f46" fmla="val 6070"/>
                <a:gd name="f47" fmla="val 10700"/>
                <a:gd name="f48" fmla="val 6025"/>
                <a:gd name="f49" fmla="val 10790"/>
                <a:gd name="f50" fmla="val 5935"/>
                <a:gd name="f51" fmla="val 10858"/>
                <a:gd name="f52" fmla="val 5845"/>
                <a:gd name="f53" fmla="val 10903"/>
                <a:gd name="f54" fmla="val 5732"/>
                <a:gd name="f55" fmla="val 10948"/>
                <a:gd name="f56" fmla="val 5643"/>
                <a:gd name="f57" fmla="val 10970"/>
                <a:gd name="f58" fmla="val 5508"/>
                <a:gd name="f59" fmla="val 5395"/>
                <a:gd name="f60" fmla="val 5305"/>
                <a:gd name="f61" fmla="val 5193"/>
                <a:gd name="f62" fmla="val 10813"/>
                <a:gd name="f63" fmla="val 5103"/>
                <a:gd name="f64" fmla="val 10723"/>
                <a:gd name="f65" fmla="val 4946"/>
                <a:gd name="f66" fmla="val 9329"/>
                <a:gd name="f67" fmla="val 8093"/>
                <a:gd name="f68" fmla="val 3867"/>
                <a:gd name="f69" fmla="val 6857"/>
                <a:gd name="f70" fmla="val 3305"/>
                <a:gd name="f71" fmla="val 5620"/>
                <a:gd name="f72" fmla="val 2698"/>
                <a:gd name="f73" fmla="val 4406"/>
                <a:gd name="f74" fmla="val 2068"/>
                <a:gd name="f75" fmla="val 3192"/>
                <a:gd name="f76" fmla="val 1439"/>
                <a:gd name="f77" fmla="val 2001"/>
                <a:gd name="f78" fmla="val 765"/>
                <a:gd name="f79" fmla="*/ f2 1 10971"/>
                <a:gd name="f80" fmla="*/ f3 1 6138"/>
                <a:gd name="f81" fmla="val f4"/>
                <a:gd name="f82" fmla="val f5"/>
                <a:gd name="f83" fmla="val f6"/>
                <a:gd name="f84" fmla="+- f83 0 f81"/>
                <a:gd name="f85" fmla="+- f82 0 f81"/>
                <a:gd name="f86" fmla="*/ f85 1 10971"/>
                <a:gd name="f87" fmla="*/ f84 1 613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10971" h="6138">
                  <a:moveTo>
                    <a:pt x="f7" y="f4"/>
                  </a:moveTo>
                  <a:lnTo>
                    <a:pt x="f8" y="f9"/>
                  </a:lnTo>
                  <a:lnTo>
                    <a:pt x="f0" y="f10"/>
                  </a:lnTo>
                  <a:lnTo>
                    <a:pt x="f11" y="f12"/>
                  </a:lnTo>
                  <a:lnTo>
                    <a:pt x="f1" y="f1"/>
                  </a:lnTo>
                  <a:lnTo>
                    <a:pt x="f13" y="f11"/>
                  </a:lnTo>
                  <a:lnTo>
                    <a:pt x="f14" y="f0"/>
                  </a:lnTo>
                  <a:lnTo>
                    <a:pt x="f9" y="f8"/>
                  </a:lnTo>
                  <a:lnTo>
                    <a:pt x="f4" y="f7"/>
                  </a:lnTo>
                  <a:lnTo>
                    <a:pt x="f4" y="f15"/>
                  </a:lnTo>
                  <a:lnTo>
                    <a:pt x="f9" y="f16"/>
                  </a:lnTo>
                  <a:lnTo>
                    <a:pt x="f14"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1"/>
                  </a:lnTo>
                  <a:lnTo>
                    <a:pt x="f45" y="f46"/>
                  </a:lnTo>
                  <a:lnTo>
                    <a:pt x="f47" y="f48"/>
                  </a:lnTo>
                  <a:lnTo>
                    <a:pt x="f49" y="f50"/>
                  </a:lnTo>
                  <a:lnTo>
                    <a:pt x="f51" y="f52"/>
                  </a:lnTo>
                  <a:lnTo>
                    <a:pt x="f53" y="f54"/>
                  </a:lnTo>
                  <a:lnTo>
                    <a:pt x="f55" y="f56"/>
                  </a:lnTo>
                  <a:lnTo>
                    <a:pt x="f57" y="f58"/>
                  </a:lnTo>
                  <a:lnTo>
                    <a:pt x="f57" y="f59"/>
                  </a:lnTo>
                  <a:lnTo>
                    <a:pt x="f55" y="f60"/>
                  </a:lnTo>
                  <a:lnTo>
                    <a:pt x="f53" y="f61"/>
                  </a:lnTo>
                  <a:lnTo>
                    <a:pt x="f62" y="f63"/>
                  </a:lnTo>
                  <a:lnTo>
                    <a:pt x="f64" y="f35"/>
                  </a:lnTo>
                  <a:lnTo>
                    <a:pt x="f45" y="f65"/>
                  </a:lnTo>
                  <a:lnTo>
                    <a:pt x="f66" y="f33"/>
                  </a:lnTo>
                  <a:lnTo>
                    <a:pt x="f67" y="f68"/>
                  </a:lnTo>
                  <a:lnTo>
                    <a:pt x="f69" y="f70"/>
                  </a:lnTo>
                  <a:lnTo>
                    <a:pt x="f71" y="f72"/>
                  </a:lnTo>
                  <a:lnTo>
                    <a:pt x="f73" y="f74"/>
                  </a:lnTo>
                  <a:lnTo>
                    <a:pt x="f75" y="f76"/>
                  </a:lnTo>
                  <a:lnTo>
                    <a:pt x="f77" y="f78"/>
                  </a:lnTo>
                  <a:lnTo>
                    <a:pt x="f16" y="f12"/>
                  </a:lnTo>
                  <a:lnTo>
                    <a:pt x="f15" y="f10"/>
                  </a:lnTo>
                  <a:lnTo>
                    <a:pt x="f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1" name="Google Shape;87;p15">
              <a:extLst>
                <a:ext uri="{FF2B5EF4-FFF2-40B4-BE49-F238E27FC236}">
                  <a16:creationId xmlns:a16="http://schemas.microsoft.com/office/drawing/2014/main" id="{059E5A94-FC94-696A-9CAA-9E3280195383}"/>
                </a:ext>
              </a:extLst>
            </p:cNvPr>
            <p:cNvSpPr/>
            <p:nvPr/>
          </p:nvSpPr>
          <p:spPr>
            <a:xfrm>
              <a:off x="10148568" y="1771037"/>
              <a:ext cx="238859" cy="232074"/>
            </a:xfrm>
            <a:custGeom>
              <a:avLst/>
              <a:gdLst>
                <a:gd name="f0" fmla="val 360"/>
                <a:gd name="f1" fmla="val 180"/>
                <a:gd name="f2" fmla="val w"/>
                <a:gd name="f3" fmla="val h"/>
                <a:gd name="f4" fmla="val 0"/>
                <a:gd name="f5" fmla="val 9510"/>
                <a:gd name="f6" fmla="val 9240"/>
                <a:gd name="f7" fmla="val 518"/>
                <a:gd name="f8" fmla="val 405"/>
                <a:gd name="f9" fmla="val 45"/>
                <a:gd name="f10" fmla="val 315"/>
                <a:gd name="f11" fmla="val 90"/>
                <a:gd name="f12" fmla="val 225"/>
                <a:gd name="f13" fmla="val 135"/>
                <a:gd name="f14" fmla="val 247"/>
                <a:gd name="f15" fmla="val 68"/>
                <a:gd name="f16" fmla="val 23"/>
                <a:gd name="f17" fmla="val 450"/>
                <a:gd name="f18" fmla="val 1"/>
                <a:gd name="f19" fmla="val 562"/>
                <a:gd name="f20" fmla="val 675"/>
                <a:gd name="f21" fmla="val 787"/>
                <a:gd name="f22" fmla="val 899"/>
                <a:gd name="f23" fmla="val 989"/>
                <a:gd name="f24" fmla="val 248"/>
                <a:gd name="f25" fmla="val 1079"/>
                <a:gd name="f26" fmla="val 1349"/>
                <a:gd name="f27" fmla="val 1888"/>
                <a:gd name="f28" fmla="val 2428"/>
                <a:gd name="f29" fmla="val 2720"/>
                <a:gd name="f30" fmla="val 2945"/>
                <a:gd name="f31" fmla="val 3147"/>
                <a:gd name="f32" fmla="val 3462"/>
                <a:gd name="f33" fmla="val 3574"/>
                <a:gd name="f34" fmla="val 3979"/>
                <a:gd name="f35" fmla="val 4024"/>
                <a:gd name="f36" fmla="val 4474"/>
                <a:gd name="f37" fmla="val 4496"/>
                <a:gd name="f38" fmla="val 4991"/>
                <a:gd name="f39" fmla="val 5036"/>
                <a:gd name="f40" fmla="val 5485"/>
                <a:gd name="f41" fmla="val 5597"/>
                <a:gd name="f42" fmla="val 5980"/>
                <a:gd name="f43" fmla="val 6159"/>
                <a:gd name="f44" fmla="val 6452"/>
                <a:gd name="f45" fmla="val 6744"/>
                <a:gd name="f46" fmla="val 7396"/>
                <a:gd name="f47" fmla="val 7913"/>
                <a:gd name="f48" fmla="val 7868"/>
                <a:gd name="f49" fmla="val 8475"/>
                <a:gd name="f50" fmla="val 8363"/>
                <a:gd name="f51" fmla="val 9037"/>
                <a:gd name="f52" fmla="val 9127"/>
                <a:gd name="f53" fmla="val 8588"/>
                <a:gd name="f54" fmla="val 9194"/>
                <a:gd name="f55" fmla="val 8700"/>
                <a:gd name="f56" fmla="val 9217"/>
                <a:gd name="f57" fmla="val 8835"/>
                <a:gd name="f58" fmla="val 9239"/>
                <a:gd name="f59" fmla="val 8947"/>
                <a:gd name="f60" fmla="val 9060"/>
                <a:gd name="f61" fmla="val 9172"/>
                <a:gd name="f62" fmla="val 9149"/>
                <a:gd name="f63" fmla="val 9262"/>
                <a:gd name="f64" fmla="val 9082"/>
                <a:gd name="f65" fmla="val 9352"/>
                <a:gd name="f66" fmla="val 9014"/>
                <a:gd name="f67" fmla="val 9419"/>
                <a:gd name="f68" fmla="val 8924"/>
                <a:gd name="f69" fmla="val 9487"/>
                <a:gd name="f70" fmla="val 8834"/>
                <a:gd name="f71" fmla="val 9509"/>
                <a:gd name="f72" fmla="val 8722"/>
                <a:gd name="f73" fmla="val 8610"/>
                <a:gd name="f74" fmla="val 8497"/>
                <a:gd name="f75" fmla="val 9442"/>
                <a:gd name="f76" fmla="val 8385"/>
                <a:gd name="f77" fmla="val 8273"/>
                <a:gd name="f78" fmla="val 8880"/>
                <a:gd name="f79" fmla="val 7755"/>
                <a:gd name="f80" fmla="val 8430"/>
                <a:gd name="f81" fmla="val 7216"/>
                <a:gd name="f82" fmla="val 7531"/>
                <a:gd name="f83" fmla="val 6115"/>
                <a:gd name="f84" fmla="val 6609"/>
                <a:gd name="f85" fmla="val 5013"/>
                <a:gd name="f86" fmla="val 6160"/>
                <a:gd name="f87" fmla="val 5665"/>
                <a:gd name="f88" fmla="val 3957"/>
                <a:gd name="f89" fmla="val 5126"/>
                <a:gd name="f90" fmla="val 3440"/>
                <a:gd name="f91" fmla="val 4586"/>
                <a:gd name="f92" fmla="val 2922"/>
                <a:gd name="f93" fmla="val 4002"/>
                <a:gd name="f94" fmla="val 3417"/>
                <a:gd name="f95" fmla="val 1933"/>
                <a:gd name="f96" fmla="val 2833"/>
                <a:gd name="f97" fmla="val 1461"/>
                <a:gd name="f98" fmla="val 2226"/>
                <a:gd name="f99" fmla="val 1012"/>
                <a:gd name="f100" fmla="val 113"/>
                <a:gd name="f101" fmla="val 900"/>
                <a:gd name="f102" fmla="val 765"/>
                <a:gd name="f103" fmla="*/ f2 1 9510"/>
                <a:gd name="f104" fmla="*/ f3 1 9240"/>
                <a:gd name="f105" fmla="val f4"/>
                <a:gd name="f106" fmla="val f5"/>
                <a:gd name="f107" fmla="val f6"/>
                <a:gd name="f108" fmla="+- f107 0 f105"/>
                <a:gd name="f109" fmla="+- f106 0 f105"/>
                <a:gd name="f110" fmla="*/ f109 1 9510"/>
                <a:gd name="f111" fmla="*/ f108 1 9240"/>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9510" h="9240">
                  <a:moveTo>
                    <a:pt x="f7" y="f4"/>
                  </a:moveTo>
                  <a:lnTo>
                    <a:pt x="f8" y="f9"/>
                  </a:lnTo>
                  <a:lnTo>
                    <a:pt x="f10" y="f11"/>
                  </a:lnTo>
                  <a:lnTo>
                    <a:pt x="f12" y="f1"/>
                  </a:lnTo>
                  <a:lnTo>
                    <a:pt x="f13" y="f14"/>
                  </a:lnTo>
                  <a:lnTo>
                    <a:pt x="f15" y="f0"/>
                  </a:lnTo>
                  <a:lnTo>
                    <a:pt x="f16" y="f17"/>
                  </a:lnTo>
                  <a:lnTo>
                    <a:pt x="f18" y="f19"/>
                  </a:lnTo>
                  <a:lnTo>
                    <a:pt x="f18" y="f20"/>
                  </a:lnTo>
                  <a:lnTo>
                    <a:pt x="f16" y="f21"/>
                  </a:lnTo>
                  <a:lnTo>
                    <a:pt x="f15"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49" y="f52"/>
                  </a:lnTo>
                  <a:lnTo>
                    <a:pt x="f53" y="f54"/>
                  </a:lnTo>
                  <a:lnTo>
                    <a:pt x="f55" y="f56"/>
                  </a:lnTo>
                  <a:lnTo>
                    <a:pt x="f57" y="f58"/>
                  </a:lnTo>
                  <a:lnTo>
                    <a:pt x="f59" y="f58"/>
                  </a:lnTo>
                  <a:lnTo>
                    <a:pt x="f60" y="f54"/>
                  </a:lnTo>
                  <a:lnTo>
                    <a:pt x="f61" y="f62"/>
                  </a:lnTo>
                  <a:lnTo>
                    <a:pt x="f63" y="f64"/>
                  </a:lnTo>
                  <a:lnTo>
                    <a:pt x="f65" y="f66"/>
                  </a:lnTo>
                  <a:lnTo>
                    <a:pt x="f67" y="f68"/>
                  </a:lnTo>
                  <a:lnTo>
                    <a:pt x="f69" y="f70"/>
                  </a:lnTo>
                  <a:lnTo>
                    <a:pt x="f71" y="f72"/>
                  </a:lnTo>
                  <a:lnTo>
                    <a:pt x="f71" y="f73"/>
                  </a:lnTo>
                  <a:lnTo>
                    <a:pt x="f69" y="f74"/>
                  </a:lnTo>
                  <a:lnTo>
                    <a:pt x="f75" y="f76"/>
                  </a:lnTo>
                  <a:lnTo>
                    <a:pt x="f65" y="f77"/>
                  </a:lnTo>
                  <a:lnTo>
                    <a:pt x="f78" y="f79"/>
                  </a:lnTo>
                  <a:lnTo>
                    <a:pt x="f80" y="f81"/>
                  </a:lnTo>
                  <a:lnTo>
                    <a:pt x="f82" y="f83"/>
                  </a:lnTo>
                  <a:lnTo>
                    <a:pt x="f84" y="f85"/>
                  </a:lnTo>
                  <a:lnTo>
                    <a:pt x="f86" y="f36"/>
                  </a:lnTo>
                  <a:lnTo>
                    <a:pt x="f87" y="f88"/>
                  </a:lnTo>
                  <a:lnTo>
                    <a:pt x="f89" y="f90"/>
                  </a:lnTo>
                  <a:lnTo>
                    <a:pt x="f91" y="f92"/>
                  </a:lnTo>
                  <a:lnTo>
                    <a:pt x="f93" y="f28"/>
                  </a:lnTo>
                  <a:lnTo>
                    <a:pt x="f94" y="f95"/>
                  </a:lnTo>
                  <a:lnTo>
                    <a:pt x="f96" y="f97"/>
                  </a:lnTo>
                  <a:lnTo>
                    <a:pt x="f98" y="f99"/>
                  </a:lnTo>
                  <a:lnTo>
                    <a:pt x="f99" y="f100"/>
                  </a:lnTo>
                  <a:lnTo>
                    <a:pt x="f101" y="f9"/>
                  </a:lnTo>
                  <a:lnTo>
                    <a:pt x="f102"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2" name="Google Shape;88;p15">
              <a:extLst>
                <a:ext uri="{FF2B5EF4-FFF2-40B4-BE49-F238E27FC236}">
                  <a16:creationId xmlns:a16="http://schemas.microsoft.com/office/drawing/2014/main" id="{D7F3E4E5-7764-9BA4-E4F1-EC69495A523D}"/>
                </a:ext>
              </a:extLst>
            </p:cNvPr>
            <p:cNvSpPr/>
            <p:nvPr/>
          </p:nvSpPr>
          <p:spPr>
            <a:xfrm>
              <a:off x="8458163" y="2056714"/>
              <a:ext cx="914098" cy="1665588"/>
            </a:xfrm>
            <a:custGeom>
              <a:avLst/>
              <a:gdLst>
                <a:gd name="f0" fmla="val 360"/>
                <a:gd name="f1" fmla="val 180"/>
                <a:gd name="f2" fmla="val w"/>
                <a:gd name="f3" fmla="val h"/>
                <a:gd name="f4" fmla="val 0"/>
                <a:gd name="f5" fmla="val 36394"/>
                <a:gd name="f6" fmla="val 66314"/>
                <a:gd name="f7" fmla="val 13420"/>
                <a:gd name="f8" fmla="val 1"/>
                <a:gd name="f9" fmla="val 13038"/>
                <a:gd name="f10" fmla="val 46"/>
                <a:gd name="f11" fmla="val 12701"/>
                <a:gd name="f12" fmla="val 113"/>
                <a:gd name="f13" fmla="val 12409"/>
                <a:gd name="f14" fmla="val 225"/>
                <a:gd name="f15" fmla="val 12117"/>
                <a:gd name="f16" fmla="val 383"/>
                <a:gd name="f17" fmla="val 11869"/>
                <a:gd name="f18" fmla="val 585"/>
                <a:gd name="f19" fmla="val 11645"/>
                <a:gd name="f20" fmla="val 810"/>
                <a:gd name="f21" fmla="val 11465"/>
                <a:gd name="f22" fmla="val 1057"/>
                <a:gd name="f23" fmla="val 11285"/>
                <a:gd name="f24" fmla="val 1327"/>
                <a:gd name="f25" fmla="val 11128"/>
                <a:gd name="f26" fmla="val 1642"/>
                <a:gd name="f27" fmla="val 11015"/>
                <a:gd name="f28" fmla="val 1956"/>
                <a:gd name="f29" fmla="val 10903"/>
                <a:gd name="f30" fmla="val 2316"/>
                <a:gd name="f31" fmla="val 10835"/>
                <a:gd name="f32" fmla="val 2676"/>
                <a:gd name="f33" fmla="val 10768"/>
                <a:gd name="f34" fmla="val 3080"/>
                <a:gd name="f35" fmla="val 10723"/>
                <a:gd name="f36" fmla="val 3485"/>
                <a:gd name="f37" fmla="val 10700"/>
                <a:gd name="f38" fmla="val 3889"/>
                <a:gd name="f39" fmla="val 10678"/>
                <a:gd name="f40" fmla="val 4339"/>
                <a:gd name="f41" fmla="val 4766"/>
                <a:gd name="f42" fmla="val 5216"/>
                <a:gd name="f43" fmla="val 6137"/>
                <a:gd name="f44" fmla="val 10880"/>
                <a:gd name="f45" fmla="val 7082"/>
                <a:gd name="f46" fmla="val 8003"/>
                <a:gd name="f47" fmla="val 11172"/>
                <a:gd name="f48" fmla="val 8902"/>
                <a:gd name="f49" fmla="val 11352"/>
                <a:gd name="f50" fmla="val 9779"/>
                <a:gd name="f51" fmla="val 11555"/>
                <a:gd name="f52" fmla="val 10588"/>
                <a:gd name="f53" fmla="val 10790"/>
                <a:gd name="f54" fmla="val 10408"/>
                <a:gd name="f55" fmla="val 9914"/>
                <a:gd name="f56" fmla="val 10206"/>
                <a:gd name="f57" fmla="val 8947"/>
                <a:gd name="f58" fmla="val 10026"/>
                <a:gd name="f59" fmla="val 7936"/>
                <a:gd name="f60" fmla="val 9846"/>
                <a:gd name="f61" fmla="val 6857"/>
                <a:gd name="f62" fmla="val 9689"/>
                <a:gd name="f63" fmla="val 5800"/>
                <a:gd name="f64" fmla="val 9577"/>
                <a:gd name="f65" fmla="val 5261"/>
                <a:gd name="f66" fmla="val 9532"/>
                <a:gd name="f67" fmla="val 4743"/>
                <a:gd name="f68" fmla="val 9509"/>
                <a:gd name="f69" fmla="val 3732"/>
                <a:gd name="f70" fmla="val 3260"/>
                <a:gd name="f71" fmla="val 2788"/>
                <a:gd name="f72" fmla="val 9599"/>
                <a:gd name="f73" fmla="val 2361"/>
                <a:gd name="f74" fmla="val 9667"/>
                <a:gd name="f75" fmla="val 9757"/>
                <a:gd name="f76" fmla="val 1574"/>
                <a:gd name="f77" fmla="val 9869"/>
                <a:gd name="f78" fmla="val 1237"/>
                <a:gd name="f79" fmla="val 922"/>
                <a:gd name="f80" fmla="val 652"/>
                <a:gd name="f81" fmla="val 517"/>
                <a:gd name="f82" fmla="val 10521"/>
                <a:gd name="f83" fmla="val 428"/>
                <a:gd name="f84" fmla="val 10633"/>
                <a:gd name="f85" fmla="val 315"/>
                <a:gd name="f86" fmla="val 248"/>
                <a:gd name="f87" fmla="val 11060"/>
                <a:gd name="f88" fmla="val 11218"/>
                <a:gd name="f89" fmla="val 68"/>
                <a:gd name="f90" fmla="val 11375"/>
                <a:gd name="f91" fmla="val 23"/>
                <a:gd name="f92" fmla="val 11735"/>
                <a:gd name="f93" fmla="val 11937"/>
                <a:gd name="f94" fmla="val 12139"/>
                <a:gd name="f95" fmla="val 45"/>
                <a:gd name="f96" fmla="val 12342"/>
                <a:gd name="f97" fmla="val 90"/>
                <a:gd name="f98" fmla="val 12566"/>
                <a:gd name="f99" fmla="val 158"/>
                <a:gd name="f100" fmla="val 12814"/>
                <a:gd name="f101" fmla="val 13308"/>
                <a:gd name="f102" fmla="val 13466"/>
                <a:gd name="f103" fmla="val 472"/>
                <a:gd name="f104" fmla="val 13623"/>
                <a:gd name="f105" fmla="val 13758"/>
                <a:gd name="f106" fmla="val 697"/>
                <a:gd name="f107" fmla="val 13893"/>
                <a:gd name="f108" fmla="val 14028"/>
                <a:gd name="f109" fmla="val 945"/>
                <a:gd name="f110" fmla="val 14140"/>
                <a:gd name="f111" fmla="val 1259"/>
                <a:gd name="f112" fmla="val 14342"/>
                <a:gd name="f113" fmla="val 1596"/>
                <a:gd name="f114" fmla="val 14522"/>
                <a:gd name="f115" fmla="val 1979"/>
                <a:gd name="f116" fmla="val 14679"/>
                <a:gd name="f117" fmla="val 2406"/>
                <a:gd name="f118" fmla="val 14792"/>
                <a:gd name="f119" fmla="val 2855"/>
                <a:gd name="f120" fmla="val 14859"/>
                <a:gd name="f121" fmla="val 3327"/>
                <a:gd name="f122" fmla="val 14927"/>
                <a:gd name="f123" fmla="val 3822"/>
                <a:gd name="f124" fmla="val 14949"/>
                <a:gd name="f125" fmla="val 14972"/>
                <a:gd name="f126" fmla="val 4878"/>
                <a:gd name="f127" fmla="val 5418"/>
                <a:gd name="f128" fmla="val 5980"/>
                <a:gd name="f129" fmla="val 14882"/>
                <a:gd name="f130" fmla="val 7104"/>
                <a:gd name="f131" fmla="val 14747"/>
                <a:gd name="f132" fmla="val 8205"/>
                <a:gd name="f133" fmla="val 14567"/>
                <a:gd name="f134" fmla="val 9262"/>
                <a:gd name="f135" fmla="val 14365"/>
                <a:gd name="f136" fmla="val 10251"/>
                <a:gd name="f137" fmla="val 13938"/>
                <a:gd name="f138" fmla="val 13735"/>
                <a:gd name="f139" fmla="val 12454"/>
                <a:gd name="f140" fmla="val 13556"/>
                <a:gd name="f141" fmla="val 12858"/>
                <a:gd name="f142" fmla="val 13421"/>
                <a:gd name="f143" fmla="val 13016"/>
                <a:gd name="f144" fmla="val 13376"/>
                <a:gd name="f145" fmla="val 13375"/>
                <a:gd name="f146" fmla="val 13713"/>
                <a:gd name="f147" fmla="val 14162"/>
                <a:gd name="f148" fmla="val 14050"/>
                <a:gd name="f149" fmla="val 14994"/>
                <a:gd name="f150" fmla="val 14657"/>
                <a:gd name="f151" fmla="val 15421"/>
                <a:gd name="f152" fmla="val 15871"/>
                <a:gd name="f153" fmla="val 15511"/>
                <a:gd name="f154" fmla="val 16770"/>
                <a:gd name="f155" fmla="val 16028"/>
                <a:gd name="f156" fmla="val 17714"/>
                <a:gd name="f157" fmla="val 16523"/>
                <a:gd name="f158" fmla="val 18681"/>
                <a:gd name="f159" fmla="val 16972"/>
                <a:gd name="f160" fmla="val 19670"/>
                <a:gd name="f161" fmla="val 17399"/>
                <a:gd name="f162" fmla="val 20659"/>
                <a:gd name="f163" fmla="val 17152"/>
                <a:gd name="f164" fmla="val 20502"/>
                <a:gd name="f165" fmla="val 16927"/>
                <a:gd name="f166" fmla="val 20344"/>
                <a:gd name="f167" fmla="val 16680"/>
                <a:gd name="f168" fmla="val 20187"/>
                <a:gd name="f169" fmla="val 16410"/>
                <a:gd name="f170" fmla="val 20052"/>
                <a:gd name="f171" fmla="val 19827"/>
                <a:gd name="f172" fmla="val 15309"/>
                <a:gd name="f173" fmla="val 19647"/>
                <a:gd name="f174" fmla="val 14724"/>
                <a:gd name="f175" fmla="val 19490"/>
                <a:gd name="f176" fmla="val 19355"/>
                <a:gd name="f177" fmla="val 19265"/>
                <a:gd name="f178" fmla="val 13083"/>
                <a:gd name="f179" fmla="val 19175"/>
                <a:gd name="f180" fmla="val 12431"/>
                <a:gd name="f181" fmla="val 19108"/>
                <a:gd name="f182" fmla="val 11712"/>
                <a:gd name="f183" fmla="val 19063"/>
                <a:gd name="f184" fmla="val 11330"/>
                <a:gd name="f185" fmla="val 19040"/>
                <a:gd name="f186" fmla="val 10543"/>
                <a:gd name="f187" fmla="val 10161"/>
                <a:gd name="f188" fmla="val 19085"/>
                <a:gd name="f189" fmla="val 9756"/>
                <a:gd name="f190" fmla="val 19130"/>
                <a:gd name="f191" fmla="val 9397"/>
                <a:gd name="f192" fmla="val 19220"/>
                <a:gd name="f193" fmla="val 9037"/>
                <a:gd name="f194" fmla="val 19310"/>
                <a:gd name="f195" fmla="val 8700"/>
                <a:gd name="f196" fmla="val 19445"/>
                <a:gd name="f197" fmla="val 8385"/>
                <a:gd name="f198" fmla="val 19602"/>
                <a:gd name="f199" fmla="val 8093"/>
                <a:gd name="f200" fmla="val 19805"/>
                <a:gd name="f201" fmla="val 7823"/>
                <a:gd name="f202" fmla="val 20029"/>
                <a:gd name="f203" fmla="val 7711"/>
                <a:gd name="f204" fmla="val 20164"/>
                <a:gd name="f205" fmla="val 7621"/>
                <a:gd name="f206" fmla="val 20299"/>
                <a:gd name="f207" fmla="val 7486"/>
                <a:gd name="f208" fmla="val 7396"/>
                <a:gd name="f209" fmla="val 20681"/>
                <a:gd name="f210" fmla="val 7329"/>
                <a:gd name="f211" fmla="val 20861"/>
                <a:gd name="f212" fmla="val 7284"/>
                <a:gd name="f213" fmla="val 21041"/>
                <a:gd name="f214" fmla="val 7261"/>
                <a:gd name="f215" fmla="val 21221"/>
                <a:gd name="f216" fmla="val 7239"/>
                <a:gd name="f217" fmla="val 21401"/>
                <a:gd name="f218" fmla="val 21558"/>
                <a:gd name="f219" fmla="val 21715"/>
                <a:gd name="f220" fmla="val 7351"/>
                <a:gd name="f221" fmla="val 21873"/>
                <a:gd name="f222" fmla="val 7419"/>
                <a:gd name="f223" fmla="val 22030"/>
                <a:gd name="f224" fmla="val 22165"/>
                <a:gd name="f225" fmla="val 7598"/>
                <a:gd name="f226" fmla="val 22322"/>
                <a:gd name="f227" fmla="val 22592"/>
                <a:gd name="f228" fmla="val 22839"/>
                <a:gd name="f229" fmla="val 8408"/>
                <a:gd name="f230" fmla="val 23064"/>
                <a:gd name="f231" fmla="val 8745"/>
                <a:gd name="f232" fmla="val 23266"/>
                <a:gd name="f233" fmla="val 9104"/>
                <a:gd name="f234" fmla="val 23469"/>
                <a:gd name="f235" fmla="val 9464"/>
                <a:gd name="f236" fmla="val 23626"/>
                <a:gd name="f237" fmla="val 9824"/>
                <a:gd name="f238" fmla="val 23783"/>
                <a:gd name="f239" fmla="val 23896"/>
                <a:gd name="f240" fmla="val 10498"/>
                <a:gd name="f241" fmla="val 24008"/>
                <a:gd name="f242" fmla="val 10813"/>
                <a:gd name="f243" fmla="val 24098"/>
                <a:gd name="f244" fmla="val 11734"/>
                <a:gd name="f245" fmla="val 24301"/>
                <a:gd name="f246" fmla="val 12207"/>
                <a:gd name="f247" fmla="val 24390"/>
                <a:gd name="f248" fmla="val 24458"/>
                <a:gd name="f249" fmla="val 13196"/>
                <a:gd name="f250" fmla="val 24525"/>
                <a:gd name="f251" fmla="val 24570"/>
                <a:gd name="f252" fmla="val 14207"/>
                <a:gd name="f253" fmla="val 24593"/>
                <a:gd name="f254" fmla="val 24615"/>
                <a:gd name="f255" fmla="val 15241"/>
                <a:gd name="f256" fmla="val 15736"/>
                <a:gd name="f257" fmla="val 16253"/>
                <a:gd name="f258" fmla="val 24548"/>
                <a:gd name="f259" fmla="val 16747"/>
                <a:gd name="f260" fmla="val 24480"/>
                <a:gd name="f261" fmla="val 17242"/>
                <a:gd name="f262" fmla="val 24278"/>
                <a:gd name="f263" fmla="val 18208"/>
                <a:gd name="f264" fmla="val 24143"/>
                <a:gd name="f265" fmla="val 18658"/>
                <a:gd name="f266" fmla="val 23986"/>
                <a:gd name="f267" fmla="val 18928"/>
                <a:gd name="f268" fmla="val 24705"/>
                <a:gd name="f269" fmla="val 19198"/>
                <a:gd name="f270" fmla="val 25514"/>
                <a:gd name="f271" fmla="val 26324"/>
                <a:gd name="f272" fmla="val 27133"/>
                <a:gd name="f273" fmla="val 19849"/>
                <a:gd name="f274" fmla="val 27942"/>
                <a:gd name="f275" fmla="val 20007"/>
                <a:gd name="f276" fmla="val 28729"/>
                <a:gd name="f277" fmla="val 29538"/>
                <a:gd name="f278" fmla="val 20276"/>
                <a:gd name="f279" fmla="val 30347"/>
                <a:gd name="f280" fmla="val 20389"/>
                <a:gd name="f281" fmla="val 31157"/>
                <a:gd name="f282" fmla="val 30842"/>
                <a:gd name="f283" fmla="val 19984"/>
                <a:gd name="f284" fmla="val 30550"/>
                <a:gd name="f285" fmla="val 19737"/>
                <a:gd name="f286" fmla="val 30257"/>
                <a:gd name="f287" fmla="val 19512"/>
                <a:gd name="f288" fmla="val 29988"/>
                <a:gd name="f289" fmla="val 19242"/>
                <a:gd name="f290" fmla="val 29718"/>
                <a:gd name="f291" fmla="val 18995"/>
                <a:gd name="f292" fmla="val 29448"/>
                <a:gd name="f293" fmla="val 18703"/>
                <a:gd name="f294" fmla="val 29201"/>
                <a:gd name="f295" fmla="val 18433"/>
                <a:gd name="f296" fmla="val 28954"/>
                <a:gd name="f297" fmla="val 18141"/>
                <a:gd name="f298" fmla="val 17826"/>
                <a:gd name="f299" fmla="val 28527"/>
                <a:gd name="f300" fmla="val 17512"/>
                <a:gd name="f301" fmla="val 28324"/>
                <a:gd name="f302" fmla="val 17197"/>
                <a:gd name="f303" fmla="val 28144"/>
                <a:gd name="f304" fmla="val 16882"/>
                <a:gd name="f305" fmla="val 27965"/>
                <a:gd name="f306" fmla="val 16545"/>
                <a:gd name="f307" fmla="val 27807"/>
                <a:gd name="f308" fmla="val 16208"/>
                <a:gd name="f309" fmla="val 27672"/>
                <a:gd name="f310" fmla="val 27537"/>
                <a:gd name="f311" fmla="val 15556"/>
                <a:gd name="f312" fmla="val 27425"/>
                <a:gd name="f313" fmla="val 15219"/>
                <a:gd name="f314" fmla="val 27335"/>
                <a:gd name="f315" fmla="val 27268"/>
                <a:gd name="f316" fmla="val 14499"/>
                <a:gd name="f317" fmla="val 27200"/>
                <a:gd name="f318" fmla="val 27155"/>
                <a:gd name="f319" fmla="val 12656"/>
                <a:gd name="f320" fmla="val 12319"/>
                <a:gd name="f321" fmla="val 27290"/>
                <a:gd name="f322" fmla="val 11982"/>
                <a:gd name="f323" fmla="val 27403"/>
                <a:gd name="f324" fmla="val 11690"/>
                <a:gd name="f325" fmla="val 27560"/>
                <a:gd name="f326" fmla="val 11397"/>
                <a:gd name="f327" fmla="val 27762"/>
                <a:gd name="f328" fmla="val 27897"/>
                <a:gd name="f329" fmla="val 11150"/>
                <a:gd name="f330" fmla="val 28010"/>
                <a:gd name="f331" fmla="val 10948"/>
                <a:gd name="f332" fmla="val 28302"/>
                <a:gd name="f333" fmla="val 10858"/>
                <a:gd name="f334" fmla="val 28482"/>
                <a:gd name="f335" fmla="val 28639"/>
                <a:gd name="f336" fmla="val 28841"/>
                <a:gd name="f337" fmla="val 29021"/>
                <a:gd name="f338" fmla="val 29223"/>
                <a:gd name="f339" fmla="val 29403"/>
                <a:gd name="f340" fmla="val 10611"/>
                <a:gd name="f341" fmla="val 29583"/>
                <a:gd name="f342" fmla="val 29763"/>
                <a:gd name="f343" fmla="val 30100"/>
                <a:gd name="f344" fmla="val 30415"/>
                <a:gd name="f345" fmla="val 30730"/>
                <a:gd name="f346" fmla="val 31044"/>
                <a:gd name="f347" fmla="val 31314"/>
                <a:gd name="f348" fmla="val 11622"/>
                <a:gd name="f349" fmla="val 31584"/>
                <a:gd name="f350" fmla="val 11914"/>
                <a:gd name="f351" fmla="val 31831"/>
                <a:gd name="f352" fmla="val 32078"/>
                <a:gd name="f353" fmla="val 12499"/>
                <a:gd name="f354" fmla="val 32303"/>
                <a:gd name="f355" fmla="val 12813"/>
                <a:gd name="f356" fmla="val 32505"/>
                <a:gd name="f357" fmla="val 13128"/>
                <a:gd name="f358" fmla="val 32685"/>
                <a:gd name="f359" fmla="val 13443"/>
                <a:gd name="f360" fmla="val 32843"/>
                <a:gd name="f361" fmla="val 33000"/>
                <a:gd name="f362" fmla="val 14185"/>
                <a:gd name="f363" fmla="val 33157"/>
                <a:gd name="f364" fmla="val 14589"/>
                <a:gd name="f365" fmla="val 33315"/>
                <a:gd name="f366" fmla="val 15039"/>
                <a:gd name="f367" fmla="val 33427"/>
                <a:gd name="f368" fmla="val 15466"/>
                <a:gd name="f369" fmla="val 33494"/>
                <a:gd name="f370" fmla="val 15893"/>
                <a:gd name="f371" fmla="val 33584"/>
                <a:gd name="f372" fmla="val 16343"/>
                <a:gd name="f373" fmla="val 33629"/>
                <a:gd name="f374" fmla="val 33719"/>
                <a:gd name="f375" fmla="val 18119"/>
                <a:gd name="f376" fmla="val 33809"/>
                <a:gd name="f377" fmla="val 18568"/>
                <a:gd name="f378" fmla="val 33854"/>
                <a:gd name="f379" fmla="val 33922"/>
                <a:gd name="f380" fmla="val 19422"/>
                <a:gd name="f381" fmla="val 34011"/>
                <a:gd name="f382" fmla="val 34124"/>
                <a:gd name="f383" fmla="val 20254"/>
                <a:gd name="f384" fmla="val 34259"/>
                <a:gd name="f385" fmla="val 34439"/>
                <a:gd name="f386" fmla="val 35585"/>
                <a:gd name="f387" fmla="val 20704"/>
                <a:gd name="f388" fmla="val 36979"/>
                <a:gd name="f389" fmla="val 20726"/>
                <a:gd name="f390" fmla="val 40036"/>
                <a:gd name="f391" fmla="val 42711"/>
                <a:gd name="f392" fmla="val 44060"/>
                <a:gd name="f393" fmla="val 20479"/>
                <a:gd name="f394" fmla="val 43745"/>
                <a:gd name="f395" fmla="val 20232"/>
                <a:gd name="f396" fmla="val 43453"/>
                <a:gd name="f397" fmla="val 19962"/>
                <a:gd name="f398" fmla="val 43160"/>
                <a:gd name="f399" fmla="val 42891"/>
                <a:gd name="f400" fmla="val 19377"/>
                <a:gd name="f401" fmla="val 42621"/>
                <a:gd name="f402" fmla="val 42351"/>
                <a:gd name="f403" fmla="val 18770"/>
                <a:gd name="f404" fmla="val 42126"/>
                <a:gd name="f405" fmla="val 41902"/>
                <a:gd name="f406" fmla="val 18096"/>
                <a:gd name="f407" fmla="val 41677"/>
                <a:gd name="f408" fmla="val 17759"/>
                <a:gd name="f409" fmla="val 41475"/>
                <a:gd name="f410" fmla="val 17422"/>
                <a:gd name="f411" fmla="val 41295"/>
                <a:gd name="f412" fmla="val 17062"/>
                <a:gd name="f413" fmla="val 41115"/>
                <a:gd name="f414" fmla="val 16702"/>
                <a:gd name="f415" fmla="val 40958"/>
                <a:gd name="f416" fmla="val 40800"/>
                <a:gd name="f417" fmla="val 15961"/>
                <a:gd name="f418" fmla="val 40688"/>
                <a:gd name="f419" fmla="val 15601"/>
                <a:gd name="f420" fmla="val 40575"/>
                <a:gd name="f421" fmla="val 14926"/>
                <a:gd name="f422" fmla="val 40396"/>
                <a:gd name="f423" fmla="val 14544"/>
                <a:gd name="f424" fmla="val 40306"/>
                <a:gd name="f425" fmla="val 40238"/>
                <a:gd name="f426" fmla="val 40193"/>
                <a:gd name="f427" fmla="val 13353"/>
                <a:gd name="f428" fmla="val 40148"/>
                <a:gd name="f429" fmla="val 12162"/>
                <a:gd name="f430" fmla="val 11802"/>
                <a:gd name="f431" fmla="val 40283"/>
                <a:gd name="f432" fmla="val 11442"/>
                <a:gd name="f433" fmla="val 40553"/>
                <a:gd name="f434" fmla="val 10970"/>
                <a:gd name="f435" fmla="val 40643"/>
                <a:gd name="f436" fmla="val 40755"/>
                <a:gd name="f437" fmla="val 40868"/>
                <a:gd name="f438" fmla="val 10566"/>
                <a:gd name="f439" fmla="val 41002"/>
                <a:gd name="f440" fmla="val 10453"/>
                <a:gd name="f441" fmla="val 41137"/>
                <a:gd name="f442" fmla="val 10363"/>
                <a:gd name="f443" fmla="val 41317"/>
                <a:gd name="f444" fmla="val 10273"/>
                <a:gd name="f445" fmla="val 10138"/>
                <a:gd name="f446" fmla="val 41879"/>
                <a:gd name="f447" fmla="val 10094"/>
                <a:gd name="f448" fmla="val 42081"/>
                <a:gd name="f449" fmla="val 10071"/>
                <a:gd name="f450" fmla="val 42261"/>
                <a:gd name="f451" fmla="val 10049"/>
                <a:gd name="f452" fmla="val 42464"/>
                <a:gd name="f453" fmla="val 42643"/>
                <a:gd name="f454" fmla="val 42823"/>
                <a:gd name="f455" fmla="val 43003"/>
                <a:gd name="f456" fmla="val 43183"/>
                <a:gd name="f457" fmla="val 43498"/>
                <a:gd name="f458" fmla="val 43812"/>
                <a:gd name="f459" fmla="val 10655"/>
                <a:gd name="f460" fmla="val 44127"/>
                <a:gd name="f461" fmla="val 44397"/>
                <a:gd name="f462" fmla="val 44667"/>
                <a:gd name="f463" fmla="val 44891"/>
                <a:gd name="f464" fmla="val 45139"/>
                <a:gd name="f465" fmla="val 45341"/>
                <a:gd name="f466" fmla="val 45521"/>
                <a:gd name="f467" fmla="val 12791"/>
                <a:gd name="f468" fmla="val 45701"/>
                <a:gd name="f469" fmla="val 45835"/>
                <a:gd name="f470" fmla="val 13465"/>
                <a:gd name="f471" fmla="val 45970"/>
                <a:gd name="f472" fmla="val 14230"/>
                <a:gd name="f473" fmla="val 46240"/>
                <a:gd name="f474" fmla="val 15016"/>
                <a:gd name="f475" fmla="val 46465"/>
                <a:gd name="f476" fmla="val 46555"/>
                <a:gd name="f477" fmla="val 15826"/>
                <a:gd name="f478" fmla="val 46622"/>
                <a:gd name="f479" fmla="val 16230"/>
                <a:gd name="f480" fmla="val 46690"/>
                <a:gd name="f481" fmla="val 16635"/>
                <a:gd name="f482" fmla="val 46735"/>
                <a:gd name="f483" fmla="val 17219"/>
                <a:gd name="f484" fmla="val 46780"/>
                <a:gd name="f485" fmla="val 17871"/>
                <a:gd name="f486" fmla="val 46802"/>
                <a:gd name="f487" fmla="val 19287"/>
                <a:gd name="f488" fmla="val 20434"/>
                <a:gd name="f489" fmla="val 46757"/>
                <a:gd name="f490" fmla="val 20928"/>
                <a:gd name="f491" fmla="val 20951"/>
                <a:gd name="f492" fmla="val 21108"/>
                <a:gd name="f493" fmla="val 47814"/>
                <a:gd name="f494" fmla="val 21288"/>
                <a:gd name="f495" fmla="val 48848"/>
                <a:gd name="f496" fmla="val 21490"/>
                <a:gd name="f497" fmla="val 49859"/>
                <a:gd name="f498" fmla="val 21760"/>
                <a:gd name="f499" fmla="val 50893"/>
                <a:gd name="f500" fmla="val 22052"/>
                <a:gd name="f501" fmla="val 51882"/>
                <a:gd name="f502" fmla="val 22367"/>
                <a:gd name="f503" fmla="val 52871"/>
                <a:gd name="f504" fmla="val 22749"/>
                <a:gd name="f505" fmla="val 53838"/>
                <a:gd name="f506" fmla="val 23176"/>
                <a:gd name="f507" fmla="val 54782"/>
                <a:gd name="f508" fmla="val 22457"/>
                <a:gd name="f509" fmla="val 54467"/>
                <a:gd name="f510" fmla="val 21670"/>
                <a:gd name="f511" fmla="val 54175"/>
                <a:gd name="f512" fmla="val 53883"/>
                <a:gd name="f513" fmla="val 53658"/>
                <a:gd name="f514" fmla="val 53433"/>
                <a:gd name="f515" fmla="val 18343"/>
                <a:gd name="f516" fmla="val 53299"/>
                <a:gd name="f517" fmla="val 17939"/>
                <a:gd name="f518" fmla="val 53231"/>
                <a:gd name="f519" fmla="val 53186"/>
                <a:gd name="f520" fmla="val 17129"/>
                <a:gd name="f521" fmla="val 53164"/>
                <a:gd name="f522" fmla="val 16725"/>
                <a:gd name="f523" fmla="val 53141"/>
                <a:gd name="f524" fmla="val 15983"/>
                <a:gd name="f525" fmla="val 15623"/>
                <a:gd name="f526" fmla="val 15286"/>
                <a:gd name="f527" fmla="val 14971"/>
                <a:gd name="f528" fmla="val 53388"/>
                <a:gd name="f529" fmla="val 53501"/>
                <a:gd name="f530" fmla="val 14387"/>
                <a:gd name="f531" fmla="val 53636"/>
                <a:gd name="f532" fmla="val 14117"/>
                <a:gd name="f533" fmla="val 53793"/>
                <a:gd name="f534" fmla="val 13892"/>
                <a:gd name="f535" fmla="val 53973"/>
                <a:gd name="f536" fmla="val 13668"/>
                <a:gd name="f537" fmla="val 13488"/>
                <a:gd name="f538" fmla="val 54422"/>
                <a:gd name="f539" fmla="val 13330"/>
                <a:gd name="f540" fmla="val 54692"/>
                <a:gd name="f541" fmla="val 13218"/>
                <a:gd name="f542" fmla="val 54984"/>
                <a:gd name="f543" fmla="val 13106"/>
                <a:gd name="f544" fmla="val 55322"/>
                <a:gd name="f545" fmla="val 13061"/>
                <a:gd name="f546" fmla="val 55681"/>
                <a:gd name="f547" fmla="val 56063"/>
                <a:gd name="f548" fmla="val 56288"/>
                <a:gd name="f549" fmla="val 56513"/>
                <a:gd name="f550" fmla="val 56715"/>
                <a:gd name="f551" fmla="val 56895"/>
                <a:gd name="f552" fmla="val 13173"/>
                <a:gd name="f553" fmla="val 57097"/>
                <a:gd name="f554" fmla="val 13241"/>
                <a:gd name="f555" fmla="val 57277"/>
                <a:gd name="f556" fmla="val 57435"/>
                <a:gd name="f557" fmla="val 57615"/>
                <a:gd name="f558" fmla="val 57907"/>
                <a:gd name="f559" fmla="val 13870"/>
                <a:gd name="f560" fmla="val 58176"/>
                <a:gd name="f561" fmla="val 58424"/>
                <a:gd name="f562" fmla="val 58649"/>
                <a:gd name="f563" fmla="val 58828"/>
                <a:gd name="f564" fmla="val 58986"/>
                <a:gd name="f565" fmla="val 15646"/>
                <a:gd name="f566" fmla="val 59121"/>
                <a:gd name="f567" fmla="val 16095"/>
                <a:gd name="f568" fmla="val 59233"/>
                <a:gd name="f569" fmla="val 59323"/>
                <a:gd name="f570" fmla="val 17017"/>
                <a:gd name="f571" fmla="val 59368"/>
                <a:gd name="f572" fmla="val 59413"/>
                <a:gd name="f573" fmla="val 18006"/>
                <a:gd name="f574" fmla="val 59435"/>
                <a:gd name="f575" fmla="val 18501"/>
                <a:gd name="f576" fmla="val 59300"/>
                <a:gd name="f577" fmla="val 20501"/>
                <a:gd name="f578" fmla="val 20996"/>
                <a:gd name="f579" fmla="val 59143"/>
                <a:gd name="f580" fmla="val 59031"/>
                <a:gd name="f581" fmla="val 21940"/>
                <a:gd name="f582" fmla="val 58918"/>
                <a:gd name="f583" fmla="val 22390"/>
                <a:gd name="f584" fmla="val 58783"/>
                <a:gd name="f585" fmla="val 22817"/>
                <a:gd name="f586" fmla="val 23221"/>
                <a:gd name="f587" fmla="val 58491"/>
                <a:gd name="f588" fmla="val 23603"/>
                <a:gd name="f589" fmla="val 58334"/>
                <a:gd name="f590" fmla="val 23941"/>
                <a:gd name="f591" fmla="val 24255"/>
                <a:gd name="f592" fmla="val 57997"/>
                <a:gd name="f593" fmla="val 57794"/>
                <a:gd name="f594" fmla="val 24772"/>
                <a:gd name="f595" fmla="val 24817"/>
                <a:gd name="f596" fmla="val 57570"/>
                <a:gd name="f597" fmla="val 25334"/>
                <a:gd name="f598" fmla="val 58266"/>
                <a:gd name="f599" fmla="val 25874"/>
                <a:gd name="f600" fmla="val 26458"/>
                <a:gd name="f601" fmla="val 59570"/>
                <a:gd name="f602" fmla="val 27065"/>
                <a:gd name="f603" fmla="val 60177"/>
                <a:gd name="f604" fmla="val 27695"/>
                <a:gd name="f605" fmla="val 60784"/>
                <a:gd name="f606" fmla="val 28346"/>
                <a:gd name="f607" fmla="val 61346"/>
                <a:gd name="f608" fmla="val 61908"/>
                <a:gd name="f609" fmla="val 62448"/>
                <a:gd name="f610" fmla="val 62965"/>
                <a:gd name="f611" fmla="val 31134"/>
                <a:gd name="f612" fmla="val 63482"/>
                <a:gd name="f613" fmla="val 31853"/>
                <a:gd name="f614" fmla="val 63976"/>
                <a:gd name="f615" fmla="val 32595"/>
                <a:gd name="f616" fmla="val 64448"/>
                <a:gd name="f617" fmla="val 34079"/>
                <a:gd name="f618" fmla="val 65370"/>
                <a:gd name="f619" fmla="val 35540"/>
                <a:gd name="f620" fmla="val 66224"/>
                <a:gd name="f621" fmla="val 35675"/>
                <a:gd name="f622" fmla="val 66291"/>
                <a:gd name="f623" fmla="val 35787"/>
                <a:gd name="f624" fmla="val 35899"/>
                <a:gd name="f625" fmla="val 36012"/>
                <a:gd name="f626" fmla="val 66269"/>
                <a:gd name="f627" fmla="val 36102"/>
                <a:gd name="f628" fmla="val 36192"/>
                <a:gd name="f629" fmla="val 66157"/>
                <a:gd name="f630" fmla="val 36259"/>
                <a:gd name="f631" fmla="val 66067"/>
                <a:gd name="f632" fmla="val 36327"/>
                <a:gd name="f633" fmla="val 65977"/>
                <a:gd name="f634" fmla="val 36371"/>
                <a:gd name="f635" fmla="val 65864"/>
                <a:gd name="f636" fmla="val 65752"/>
                <a:gd name="f637" fmla="val 65640"/>
                <a:gd name="f638" fmla="val 65505"/>
                <a:gd name="f639" fmla="val 36349"/>
                <a:gd name="f640" fmla="val 65392"/>
                <a:gd name="f641" fmla="val 36282"/>
                <a:gd name="f642" fmla="val 65302"/>
                <a:gd name="f643" fmla="val 65190"/>
                <a:gd name="f644" fmla="val 36079"/>
                <a:gd name="f645" fmla="val 65123"/>
                <a:gd name="f646" fmla="val 34978"/>
                <a:gd name="f647" fmla="val 64471"/>
                <a:gd name="f648" fmla="val 33899"/>
                <a:gd name="f649" fmla="val 63796"/>
                <a:gd name="f650" fmla="val 32865"/>
                <a:gd name="f651" fmla="val 63099"/>
                <a:gd name="f652" fmla="val 62403"/>
                <a:gd name="f653" fmla="val 30864"/>
                <a:gd name="f654" fmla="val 61661"/>
                <a:gd name="f655" fmla="val 29920"/>
                <a:gd name="f656" fmla="val 60896"/>
                <a:gd name="f657" fmla="val 60110"/>
                <a:gd name="f658" fmla="val 28571"/>
                <a:gd name="f659" fmla="val 59683"/>
                <a:gd name="f660" fmla="val 59278"/>
                <a:gd name="f661" fmla="val 28414"/>
                <a:gd name="f662" fmla="val 59076"/>
                <a:gd name="f663" fmla="val 28684"/>
                <a:gd name="f664" fmla="val 58851"/>
                <a:gd name="f665" fmla="val 58356"/>
                <a:gd name="f666" fmla="val 29740"/>
                <a:gd name="f667" fmla="val 57187"/>
                <a:gd name="f668" fmla="val 30752"/>
                <a:gd name="f669" fmla="val 31224"/>
                <a:gd name="f670" fmla="val 55816"/>
                <a:gd name="f671" fmla="val 31628"/>
                <a:gd name="f672" fmla="val 55097"/>
                <a:gd name="f673" fmla="val 54715"/>
                <a:gd name="f674" fmla="val 32011"/>
                <a:gd name="f675" fmla="val 54333"/>
                <a:gd name="f676" fmla="val 32168"/>
                <a:gd name="f677" fmla="val 53950"/>
                <a:gd name="f678" fmla="val 53568"/>
                <a:gd name="f679" fmla="val 32438"/>
                <a:gd name="f680" fmla="val 32550"/>
                <a:gd name="f681" fmla="val 52804"/>
                <a:gd name="f682" fmla="val 32640"/>
                <a:gd name="f683" fmla="val 52422"/>
                <a:gd name="f684" fmla="val 32707"/>
                <a:gd name="f685" fmla="val 52040"/>
                <a:gd name="f686" fmla="val 32775"/>
                <a:gd name="f687" fmla="val 51658"/>
                <a:gd name="f688" fmla="val 32797"/>
                <a:gd name="f689" fmla="val 51275"/>
                <a:gd name="f690" fmla="val 50916"/>
                <a:gd name="f691" fmla="val 50556"/>
                <a:gd name="f692" fmla="val 32730"/>
                <a:gd name="f693" fmla="val 50196"/>
                <a:gd name="f694" fmla="val 32662"/>
                <a:gd name="f695" fmla="val 49522"/>
                <a:gd name="f696" fmla="val 32415"/>
                <a:gd name="f697" fmla="val 49185"/>
                <a:gd name="f698" fmla="val 32258"/>
                <a:gd name="f699" fmla="val 48870"/>
                <a:gd name="f700" fmla="val 32055"/>
                <a:gd name="f701" fmla="val 48578"/>
                <a:gd name="f702" fmla="val 31786"/>
                <a:gd name="f703" fmla="val 48241"/>
                <a:gd name="f704" fmla="val 31494"/>
                <a:gd name="f705" fmla="val 47971"/>
                <a:gd name="f706" fmla="val 31201"/>
                <a:gd name="f707" fmla="val 47724"/>
                <a:gd name="f708" fmla="val 47566"/>
                <a:gd name="f709" fmla="val 30549"/>
                <a:gd name="f710" fmla="val 47431"/>
                <a:gd name="f711" fmla="val 30212"/>
                <a:gd name="f712" fmla="val 47364"/>
                <a:gd name="f713" fmla="val 29875"/>
                <a:gd name="f714" fmla="val 47319"/>
                <a:gd name="f715" fmla="val 29515"/>
                <a:gd name="f716" fmla="val 47342"/>
                <a:gd name="f717" fmla="val 29178"/>
                <a:gd name="f718" fmla="val 47409"/>
                <a:gd name="f719" fmla="val 47499"/>
                <a:gd name="f720" fmla="val 28526"/>
                <a:gd name="f721" fmla="val 47634"/>
                <a:gd name="f722" fmla="val 28212"/>
                <a:gd name="f723" fmla="val 48038"/>
                <a:gd name="f724" fmla="val 27605"/>
                <a:gd name="f725" fmla="val 48286"/>
                <a:gd name="f726" fmla="val 27088"/>
                <a:gd name="f727" fmla="val 48893"/>
                <a:gd name="f728" fmla="val 26930"/>
                <a:gd name="f729" fmla="val 49140"/>
                <a:gd name="f730" fmla="val 26773"/>
                <a:gd name="f731" fmla="val 49387"/>
                <a:gd name="f732" fmla="val 26638"/>
                <a:gd name="f733" fmla="val 49634"/>
                <a:gd name="f734" fmla="val 26526"/>
                <a:gd name="f735" fmla="val 49882"/>
                <a:gd name="f736" fmla="val 26323"/>
                <a:gd name="f737" fmla="val 50399"/>
                <a:gd name="f738" fmla="val 26166"/>
                <a:gd name="f739" fmla="val 26054"/>
                <a:gd name="f740" fmla="val 51455"/>
                <a:gd name="f741" fmla="val 26009"/>
                <a:gd name="f742" fmla="val 51972"/>
                <a:gd name="f743" fmla="val 25964"/>
                <a:gd name="f744" fmla="val 52512"/>
                <a:gd name="f745" fmla="val 25986"/>
                <a:gd name="f746" fmla="val 53074"/>
                <a:gd name="f747" fmla="val 53613"/>
                <a:gd name="f748" fmla="val 26121"/>
                <a:gd name="f749" fmla="val 54737"/>
                <a:gd name="f750" fmla="val 26211"/>
                <a:gd name="f751" fmla="val 55277"/>
                <a:gd name="f752" fmla="val 26391"/>
                <a:gd name="f753" fmla="val 56378"/>
                <a:gd name="f754" fmla="val 26571"/>
                <a:gd name="f755" fmla="val 57480"/>
                <a:gd name="f756" fmla="val 56805"/>
                <a:gd name="f757" fmla="val 25559"/>
                <a:gd name="f758" fmla="val 56108"/>
                <a:gd name="f759" fmla="val 25109"/>
                <a:gd name="f760" fmla="val 55367"/>
                <a:gd name="f761" fmla="val 24682"/>
                <a:gd name="f762" fmla="val 54602"/>
                <a:gd name="f763" fmla="val 53816"/>
                <a:gd name="f764" fmla="val 53006"/>
                <a:gd name="f765" fmla="val 23558"/>
                <a:gd name="f766" fmla="val 52152"/>
                <a:gd name="f767" fmla="val 23244"/>
                <a:gd name="f768" fmla="val 50668"/>
                <a:gd name="f769" fmla="val 22884"/>
                <a:gd name="f770" fmla="val 50039"/>
                <a:gd name="f771" fmla="val 22727"/>
                <a:gd name="f772" fmla="val 49432"/>
                <a:gd name="f773" fmla="val 22614"/>
                <a:gd name="f774" fmla="val 48803"/>
                <a:gd name="f775" fmla="val 22502"/>
                <a:gd name="f776" fmla="val 48196"/>
                <a:gd name="f777" fmla="val 22300"/>
                <a:gd name="f778" fmla="val 46959"/>
                <a:gd name="f779" fmla="val 22232"/>
                <a:gd name="f780" fmla="val 46352"/>
                <a:gd name="f781" fmla="val 46060"/>
                <a:gd name="f782" fmla="val 45791"/>
                <a:gd name="f783" fmla="val 24345"/>
                <a:gd name="f784" fmla="val 45296"/>
                <a:gd name="f785" fmla="val 25447"/>
                <a:gd name="f786" fmla="val 44824"/>
                <a:gd name="f787" fmla="val 44307"/>
                <a:gd name="f788" fmla="val 27043"/>
                <a:gd name="f789" fmla="val 44037"/>
                <a:gd name="f790" fmla="val 28054"/>
                <a:gd name="f791" fmla="val 43430"/>
                <a:gd name="f792" fmla="val 43093"/>
                <a:gd name="f793" fmla="val 28976"/>
                <a:gd name="f794" fmla="val 42733"/>
                <a:gd name="f795" fmla="val 29380"/>
                <a:gd name="f796" fmla="val 42329"/>
                <a:gd name="f797" fmla="val 42104"/>
                <a:gd name="f798" fmla="val 29942"/>
                <a:gd name="f799" fmla="val 41632"/>
                <a:gd name="f800" fmla="val 41385"/>
                <a:gd name="f801" fmla="val 30280"/>
                <a:gd name="f802" fmla="val 30437"/>
                <a:gd name="f803" fmla="val 30572"/>
                <a:gd name="f804" fmla="val 40485"/>
                <a:gd name="f805" fmla="val 30729"/>
                <a:gd name="f806" fmla="val 39811"/>
                <a:gd name="f807" fmla="val 30954"/>
                <a:gd name="f808" fmla="val 39451"/>
                <a:gd name="f809" fmla="val 39092"/>
                <a:gd name="f810" fmla="val 31111"/>
                <a:gd name="f811" fmla="val 38732"/>
                <a:gd name="f812" fmla="val 31156"/>
                <a:gd name="f813" fmla="val 38350"/>
                <a:gd name="f814" fmla="val 37990"/>
                <a:gd name="f815" fmla="val 37631"/>
                <a:gd name="f816" fmla="val 31089"/>
                <a:gd name="f817" fmla="val 37293"/>
                <a:gd name="f818" fmla="val 30999"/>
                <a:gd name="f819" fmla="val 36956"/>
                <a:gd name="f820" fmla="val 36642"/>
                <a:gd name="f821" fmla="val 30684"/>
                <a:gd name="f822" fmla="val 30459"/>
                <a:gd name="f823" fmla="val 36057"/>
                <a:gd name="f824" fmla="val 30302"/>
                <a:gd name="f825" fmla="val 35900"/>
                <a:gd name="f826" fmla="val 30145"/>
                <a:gd name="f827" fmla="val 35765"/>
                <a:gd name="f828" fmla="val 29965"/>
                <a:gd name="f829" fmla="val 35630"/>
                <a:gd name="f830" fmla="val 29808"/>
                <a:gd name="f831" fmla="val 29628"/>
                <a:gd name="f832" fmla="val 35450"/>
                <a:gd name="f833" fmla="val 35360"/>
                <a:gd name="f834" fmla="val 29268"/>
                <a:gd name="f835" fmla="val 35315"/>
                <a:gd name="f836" fmla="val 29088"/>
                <a:gd name="f837" fmla="val 35270"/>
                <a:gd name="f838" fmla="val 28908"/>
                <a:gd name="f839" fmla="val 35248"/>
                <a:gd name="f840" fmla="val 35225"/>
                <a:gd name="f841" fmla="val 28369"/>
                <a:gd name="f842" fmla="val 27987"/>
                <a:gd name="f843" fmla="val 35293"/>
                <a:gd name="f844" fmla="val 27627"/>
                <a:gd name="f845" fmla="val 35383"/>
                <a:gd name="f846" fmla="val 27245"/>
                <a:gd name="f847" fmla="val 26908"/>
                <a:gd name="f848" fmla="val 35720"/>
                <a:gd name="f849" fmla="val 26548"/>
                <a:gd name="f850" fmla="val 35922"/>
                <a:gd name="f851" fmla="val 26233"/>
                <a:gd name="f852" fmla="val 36147"/>
                <a:gd name="f853" fmla="val 25919"/>
                <a:gd name="f854" fmla="val 25626"/>
                <a:gd name="f855" fmla="val 36664"/>
                <a:gd name="f856" fmla="val 25357"/>
                <a:gd name="f857" fmla="val 25132"/>
                <a:gd name="f858" fmla="val 37248"/>
                <a:gd name="f859" fmla="val 24660"/>
                <a:gd name="f860" fmla="val 37900"/>
                <a:gd name="f861" fmla="val 24233"/>
                <a:gd name="f862" fmla="val 38575"/>
                <a:gd name="f863" fmla="val 23806"/>
                <a:gd name="f864" fmla="val 39294"/>
                <a:gd name="f865" fmla="val 23424"/>
                <a:gd name="f866" fmla="val 40013"/>
                <a:gd name="f867" fmla="val 23041"/>
                <a:gd name="f868" fmla="val 40778"/>
                <a:gd name="f869" fmla="val 22704"/>
                <a:gd name="f870" fmla="val 41542"/>
                <a:gd name="f871" fmla="val 22007"/>
                <a:gd name="f872" fmla="val 37833"/>
                <a:gd name="f873" fmla="val 35405"/>
                <a:gd name="f874" fmla="val 34214"/>
                <a:gd name="f875" fmla="val 22097"/>
                <a:gd name="f876" fmla="val 34169"/>
                <a:gd name="f877" fmla="val 33877"/>
                <a:gd name="f878" fmla="val 33067"/>
                <a:gd name="f879" fmla="val 25065"/>
                <a:gd name="f880" fmla="val 25896"/>
                <a:gd name="f881" fmla="val 32056"/>
                <a:gd name="f882" fmla="val 26728"/>
                <a:gd name="f883" fmla="val 31471"/>
                <a:gd name="f884" fmla="val 27919"/>
                <a:gd name="f885" fmla="val 30527"/>
                <a:gd name="f886" fmla="val 30190"/>
                <a:gd name="f887" fmla="val 28661"/>
                <a:gd name="f888" fmla="val 29853"/>
                <a:gd name="f889" fmla="val 29516"/>
                <a:gd name="f890" fmla="val 29291"/>
                <a:gd name="f891" fmla="val 28819"/>
                <a:gd name="f892" fmla="val 28459"/>
                <a:gd name="f893" fmla="val 30077"/>
                <a:gd name="f894" fmla="val 28099"/>
                <a:gd name="f895" fmla="val 27020"/>
                <a:gd name="f896" fmla="val 30617"/>
                <a:gd name="f897" fmla="val 26661"/>
                <a:gd name="f898" fmla="val 30662"/>
                <a:gd name="f899" fmla="val 30594"/>
                <a:gd name="f900" fmla="val 25604"/>
                <a:gd name="f901" fmla="val 30482"/>
                <a:gd name="f902" fmla="val 25245"/>
                <a:gd name="f903" fmla="val 30325"/>
                <a:gd name="f904" fmla="val 24907"/>
                <a:gd name="f905" fmla="val 24368"/>
                <a:gd name="f906" fmla="val 24166"/>
                <a:gd name="f907" fmla="val 23851"/>
                <a:gd name="f908" fmla="val 23716"/>
                <a:gd name="f909" fmla="val 29043"/>
                <a:gd name="f910" fmla="val 23604"/>
                <a:gd name="f911" fmla="val 28863"/>
                <a:gd name="f912" fmla="val 23491"/>
                <a:gd name="f913" fmla="val 23401"/>
                <a:gd name="f914" fmla="val 23334"/>
                <a:gd name="f915" fmla="val 28279"/>
                <a:gd name="f916" fmla="val 23289"/>
                <a:gd name="f917" fmla="val 28077"/>
                <a:gd name="f918" fmla="val 27874"/>
                <a:gd name="f919" fmla="val 23222"/>
                <a:gd name="f920" fmla="val 23199"/>
                <a:gd name="f921" fmla="val 27470"/>
                <a:gd name="f922" fmla="val 23356"/>
                <a:gd name="f923" fmla="val 26256"/>
                <a:gd name="f924" fmla="val 23671"/>
                <a:gd name="f925" fmla="val 25154"/>
                <a:gd name="f926" fmla="val 24795"/>
                <a:gd name="f927" fmla="val 25469"/>
                <a:gd name="f928" fmla="val 25807"/>
                <a:gd name="f929" fmla="val 23379"/>
                <a:gd name="f930" fmla="val 23019"/>
                <a:gd name="f931" fmla="val 22412"/>
                <a:gd name="f932" fmla="val 28796"/>
                <a:gd name="f933" fmla="val 22142"/>
                <a:gd name="f934" fmla="val 21917"/>
                <a:gd name="f935" fmla="val 30370"/>
                <a:gd name="f936" fmla="val 21693"/>
                <a:gd name="f937" fmla="val 31179"/>
                <a:gd name="f938" fmla="val 21535"/>
                <a:gd name="f939" fmla="val 21355"/>
                <a:gd name="f940" fmla="val 21131"/>
                <a:gd name="f941" fmla="val 28234"/>
                <a:gd name="f942" fmla="val 20906"/>
                <a:gd name="f943" fmla="val 20636"/>
                <a:gd name="f944" fmla="val 20366"/>
                <a:gd name="f945" fmla="val 24413"/>
                <a:gd name="f946" fmla="val 19715"/>
                <a:gd name="f947" fmla="val 19804"/>
                <a:gd name="f948" fmla="val 23177"/>
                <a:gd name="f949" fmla="val 21176"/>
                <a:gd name="f950" fmla="val 21513"/>
                <a:gd name="f951" fmla="val 21962"/>
                <a:gd name="f952" fmla="val 22794"/>
                <a:gd name="f953" fmla="val 18973"/>
                <a:gd name="f954" fmla="val 18299"/>
                <a:gd name="f955" fmla="val 17624"/>
                <a:gd name="f956" fmla="val 23873"/>
                <a:gd name="f957" fmla="val 24165"/>
                <a:gd name="f958" fmla="val 15758"/>
                <a:gd name="f959" fmla="val 24750"/>
                <a:gd name="f960" fmla="val 14477"/>
                <a:gd name="f961" fmla="val 24840"/>
                <a:gd name="f962" fmla="val 14095"/>
                <a:gd name="f963" fmla="val 13690"/>
                <a:gd name="f964" fmla="val 24952"/>
                <a:gd name="f965" fmla="val 13286"/>
                <a:gd name="f966" fmla="val 24975"/>
                <a:gd name="f967" fmla="val 12859"/>
                <a:gd name="f968" fmla="val 12049"/>
                <a:gd name="f969" fmla="val 11667"/>
                <a:gd name="f970" fmla="val 10925"/>
                <a:gd name="f971" fmla="val 10431"/>
                <a:gd name="f972" fmla="val 24300"/>
                <a:gd name="f973" fmla="val 10296"/>
                <a:gd name="f974" fmla="val 10139"/>
                <a:gd name="f975" fmla="val 24030"/>
                <a:gd name="f976" fmla="val 9891"/>
                <a:gd name="f977" fmla="val 23513"/>
                <a:gd name="f978" fmla="val 23311"/>
                <a:gd name="f979" fmla="val 23131"/>
                <a:gd name="f980" fmla="val 22929"/>
                <a:gd name="f981" fmla="val 9442"/>
                <a:gd name="f982" fmla="val 22547"/>
                <a:gd name="f983" fmla="val 9419"/>
                <a:gd name="f984" fmla="val 22187"/>
                <a:gd name="f985" fmla="val 21850"/>
                <a:gd name="f986" fmla="val 9487"/>
                <a:gd name="f987" fmla="val 21198"/>
                <a:gd name="f988" fmla="val 20883"/>
                <a:gd name="f989" fmla="val 9936"/>
                <a:gd name="f990" fmla="val 20591"/>
                <a:gd name="f991" fmla="val 10184"/>
                <a:gd name="f992" fmla="val 20321"/>
                <a:gd name="f993" fmla="val 19580"/>
                <a:gd name="f994" fmla="val 18838"/>
                <a:gd name="f995" fmla="val 12611"/>
                <a:gd name="f996" fmla="val 18725"/>
                <a:gd name="f997" fmla="val 18591"/>
                <a:gd name="f998" fmla="val 18366"/>
                <a:gd name="f999" fmla="val 14702"/>
                <a:gd name="f1000" fmla="val 17894"/>
                <a:gd name="f1001" fmla="val 15534"/>
                <a:gd name="f1002" fmla="val 16365"/>
                <a:gd name="f1003" fmla="val 17557"/>
                <a:gd name="f1004" fmla="val 17085"/>
                <a:gd name="f1005" fmla="val 17467"/>
                <a:gd name="f1006" fmla="val 17647"/>
                <a:gd name="f1007" fmla="val 17444"/>
                <a:gd name="f1008" fmla="val 17961"/>
                <a:gd name="f1009" fmla="val 17377"/>
                <a:gd name="f1010" fmla="val 16837"/>
                <a:gd name="f1011" fmla="val 16186"/>
                <a:gd name="f1012" fmla="val 16185"/>
                <a:gd name="f1013" fmla="val 15848"/>
                <a:gd name="f1014" fmla="val 14500"/>
                <a:gd name="f1015" fmla="val 15084"/>
                <a:gd name="f1016" fmla="val 15264"/>
                <a:gd name="f1017" fmla="val 12926"/>
                <a:gd name="f1018" fmla="val 15533"/>
                <a:gd name="f1019" fmla="val 12634"/>
                <a:gd name="f1020" fmla="val 15781"/>
                <a:gd name="f1021" fmla="val 12274"/>
                <a:gd name="f1022" fmla="val 16005"/>
                <a:gd name="f1023" fmla="val 11892"/>
                <a:gd name="f1024" fmla="val 16590"/>
                <a:gd name="f1025" fmla="val 16905"/>
                <a:gd name="f1026" fmla="val 17040"/>
                <a:gd name="f1027" fmla="val 8992"/>
                <a:gd name="f1028" fmla="val 8453"/>
                <a:gd name="f1029" fmla="val 7891"/>
                <a:gd name="f1030" fmla="val 17287"/>
                <a:gd name="f1031" fmla="val 17332"/>
                <a:gd name="f1032" fmla="val 6767"/>
                <a:gd name="f1033" fmla="val 17354"/>
                <a:gd name="f1034" fmla="val 6205"/>
                <a:gd name="f1035" fmla="val 5643"/>
                <a:gd name="f1036" fmla="val 5081"/>
                <a:gd name="f1037" fmla="val 4541"/>
                <a:gd name="f1038" fmla="val 4002"/>
                <a:gd name="f1039" fmla="val 17107"/>
                <a:gd name="f1040" fmla="val 3507"/>
                <a:gd name="f1041" fmla="val 16995"/>
                <a:gd name="f1042" fmla="val 3013"/>
                <a:gd name="f1043" fmla="val 2541"/>
                <a:gd name="f1044" fmla="val 16657"/>
                <a:gd name="f1045" fmla="val 2114"/>
                <a:gd name="f1046" fmla="val 16455"/>
                <a:gd name="f1047" fmla="val 1709"/>
                <a:gd name="f1048" fmla="val 1349"/>
                <a:gd name="f1049" fmla="val 1012"/>
                <a:gd name="f1050" fmla="val 15691"/>
                <a:gd name="f1051" fmla="val 720"/>
                <a:gd name="f1052" fmla="val 15376"/>
                <a:gd name="f1053" fmla="val 473"/>
                <a:gd name="f1054" fmla="val 15196"/>
                <a:gd name="f1055" fmla="val 270"/>
                <a:gd name="f1056" fmla="val 14837"/>
                <a:gd name="f1057" fmla="val 203"/>
                <a:gd name="f1058" fmla="val 135"/>
                <a:gd name="f1059" fmla="val 14454"/>
                <a:gd name="f1060" fmla="val 14252"/>
                <a:gd name="f1061" fmla="val 13803"/>
                <a:gd name="f1062" fmla="*/ f2 1 36394"/>
                <a:gd name="f1063" fmla="*/ f3 1 66314"/>
                <a:gd name="f1064" fmla="val f4"/>
                <a:gd name="f1065" fmla="val f5"/>
                <a:gd name="f1066" fmla="val f6"/>
                <a:gd name="f1067" fmla="+- f1066 0 f1064"/>
                <a:gd name="f1068" fmla="+- f1065 0 f1064"/>
                <a:gd name="f1069" fmla="*/ f1068 1 36394"/>
                <a:gd name="f1070" fmla="*/ f1067 1 66314"/>
                <a:gd name="f1071" fmla="*/ f1064 1 f1069"/>
                <a:gd name="f1072" fmla="*/ f1065 1 f1069"/>
                <a:gd name="f1073" fmla="*/ f1064 1 f1070"/>
                <a:gd name="f1074" fmla="*/ f1066 1 f1070"/>
                <a:gd name="f1075" fmla="*/ f1071 f1062 1"/>
                <a:gd name="f1076" fmla="*/ f1072 f1062 1"/>
                <a:gd name="f1077" fmla="*/ f1074 f1063 1"/>
                <a:gd name="f1078" fmla="*/ f1073 f1063 1"/>
              </a:gdLst>
              <a:ahLst/>
              <a:cxnLst>
                <a:cxn ang="3cd4">
                  <a:pos x="hc" y="t"/>
                </a:cxn>
                <a:cxn ang="0">
                  <a:pos x="r" y="vc"/>
                </a:cxn>
                <a:cxn ang="cd4">
                  <a:pos x="hc" y="b"/>
                </a:cxn>
                <a:cxn ang="cd2">
                  <a:pos x="l" y="vc"/>
                </a:cxn>
              </a:cxnLst>
              <a:rect l="f1075" t="f1078" r="f1076" b="f1077"/>
              <a:pathLst>
                <a:path w="36394" h="66314">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37" y="f42"/>
                  </a:lnTo>
                  <a:lnTo>
                    <a:pt x="f33" y="f43"/>
                  </a:lnTo>
                  <a:lnTo>
                    <a:pt x="f44" y="f45"/>
                  </a:lnTo>
                  <a:lnTo>
                    <a:pt x="f2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72"/>
                  </a:lnTo>
                  <a:lnTo>
                    <a:pt x="f73" y="f74"/>
                  </a:lnTo>
                  <a:lnTo>
                    <a:pt x="f28" y="f75"/>
                  </a:lnTo>
                  <a:lnTo>
                    <a:pt x="f76" y="f77"/>
                  </a:lnTo>
                  <a:lnTo>
                    <a:pt x="f78" y="f58"/>
                  </a:lnTo>
                  <a:lnTo>
                    <a:pt x="f79" y="f56"/>
                  </a:lnTo>
                  <a:lnTo>
                    <a:pt x="f80" y="f54"/>
                  </a:lnTo>
                  <a:lnTo>
                    <a:pt x="f81" y="f82"/>
                  </a:lnTo>
                  <a:lnTo>
                    <a:pt x="f83" y="f84"/>
                  </a:lnTo>
                  <a:lnTo>
                    <a:pt x="f85" y="f33"/>
                  </a:lnTo>
                  <a:lnTo>
                    <a:pt x="f86" y="f29"/>
                  </a:lnTo>
                  <a:lnTo>
                    <a:pt x="f1" y="f87"/>
                  </a:lnTo>
                  <a:lnTo>
                    <a:pt x="f12" y="f88"/>
                  </a:lnTo>
                  <a:lnTo>
                    <a:pt x="f89" y="f90"/>
                  </a:lnTo>
                  <a:lnTo>
                    <a:pt x="f91" y="f51"/>
                  </a:lnTo>
                  <a:lnTo>
                    <a:pt x="f91" y="f92"/>
                  </a:lnTo>
                  <a:lnTo>
                    <a:pt x="f4" y="f93"/>
                  </a:lnTo>
                  <a:lnTo>
                    <a:pt x="f91" y="f94"/>
                  </a:lnTo>
                  <a:lnTo>
                    <a:pt x="f95" y="f96"/>
                  </a:lnTo>
                  <a:lnTo>
                    <a:pt x="f97" y="f98"/>
                  </a:lnTo>
                  <a:lnTo>
                    <a:pt x="f99" y="f100"/>
                  </a:lnTo>
                  <a:lnTo>
                    <a:pt x="f85" y="f101"/>
                  </a:lnTo>
                  <a:lnTo>
                    <a:pt x="f16" y="f102"/>
                  </a:lnTo>
                  <a:lnTo>
                    <a:pt x="f103" y="f104"/>
                  </a:lnTo>
                  <a:lnTo>
                    <a:pt x="f18" y="f105"/>
                  </a:lnTo>
                  <a:lnTo>
                    <a:pt x="f106" y="f107"/>
                  </a:lnTo>
                  <a:lnTo>
                    <a:pt x="f20" y="f108"/>
                  </a:lnTo>
                  <a:lnTo>
                    <a:pt x="f109" y="f110"/>
                  </a:lnTo>
                  <a:lnTo>
                    <a:pt x="f111" y="f112"/>
                  </a:lnTo>
                  <a:lnTo>
                    <a:pt x="f113" y="f114"/>
                  </a:lnTo>
                  <a:lnTo>
                    <a:pt x="f115" y="f116"/>
                  </a:lnTo>
                  <a:lnTo>
                    <a:pt x="f117" y="f118"/>
                  </a:lnTo>
                  <a:lnTo>
                    <a:pt x="f119" y="f120"/>
                  </a:lnTo>
                  <a:lnTo>
                    <a:pt x="f121" y="f122"/>
                  </a:lnTo>
                  <a:lnTo>
                    <a:pt x="f123" y="f124"/>
                  </a:lnTo>
                  <a:lnTo>
                    <a:pt x="f40" y="f125"/>
                  </a:lnTo>
                  <a:lnTo>
                    <a:pt x="f126" y="f124"/>
                  </a:lnTo>
                  <a:lnTo>
                    <a:pt x="f127" y="f122"/>
                  </a:lnTo>
                  <a:lnTo>
                    <a:pt x="f128" y="f129"/>
                  </a:lnTo>
                  <a:lnTo>
                    <a:pt x="f130" y="f131"/>
                  </a:lnTo>
                  <a:lnTo>
                    <a:pt x="f132" y="f133"/>
                  </a:lnTo>
                  <a:lnTo>
                    <a:pt x="f134" y="f135"/>
                  </a:lnTo>
                  <a:lnTo>
                    <a:pt x="f136" y="f110"/>
                  </a:lnTo>
                  <a:lnTo>
                    <a:pt x="f25" y="f137"/>
                  </a:lnTo>
                  <a:lnTo>
                    <a:pt x="f17" y="f138"/>
                  </a:lnTo>
                  <a:lnTo>
                    <a:pt x="f139" y="f140"/>
                  </a:lnTo>
                  <a:lnTo>
                    <a:pt x="f141" y="f142"/>
                  </a:lnTo>
                  <a:lnTo>
                    <a:pt x="f143" y="f144"/>
                  </a:lnTo>
                  <a:lnTo>
                    <a:pt x="f145" y="f105"/>
                  </a:lnTo>
                  <a:lnTo>
                    <a:pt x="f146" y="f147"/>
                  </a:lnTo>
                  <a:lnTo>
                    <a:pt x="f148" y="f133"/>
                  </a:lnTo>
                  <a:lnTo>
                    <a:pt x="f135" y="f149"/>
                  </a:lnTo>
                  <a:lnTo>
                    <a:pt x="f150" y="f151"/>
                  </a:lnTo>
                  <a:lnTo>
                    <a:pt x="f124" y="f152"/>
                  </a:lnTo>
                  <a:lnTo>
                    <a:pt x="f153" y="f154"/>
                  </a:lnTo>
                  <a:lnTo>
                    <a:pt x="f155" y="f156"/>
                  </a:lnTo>
                  <a:lnTo>
                    <a:pt x="f157" y="f158"/>
                  </a:lnTo>
                  <a:lnTo>
                    <a:pt x="f159" y="f160"/>
                  </a:lnTo>
                  <a:lnTo>
                    <a:pt x="f161" y="f162"/>
                  </a:lnTo>
                  <a:lnTo>
                    <a:pt x="f163" y="f164"/>
                  </a:lnTo>
                  <a:lnTo>
                    <a:pt x="f165" y="f166"/>
                  </a:lnTo>
                  <a:lnTo>
                    <a:pt x="f167" y="f168"/>
                  </a:lnTo>
                  <a:lnTo>
                    <a:pt x="f169" y="f170"/>
                  </a:lnTo>
                  <a:lnTo>
                    <a:pt x="f152" y="f171"/>
                  </a:lnTo>
                  <a:lnTo>
                    <a:pt x="f172" y="f173"/>
                  </a:lnTo>
                  <a:lnTo>
                    <a:pt x="f174" y="f175"/>
                  </a:lnTo>
                  <a:lnTo>
                    <a:pt x="f147" y="f176"/>
                  </a:lnTo>
                  <a:lnTo>
                    <a:pt x="f104" y="f177"/>
                  </a:lnTo>
                  <a:lnTo>
                    <a:pt x="f178" y="f179"/>
                  </a:lnTo>
                  <a:lnTo>
                    <a:pt x="f180" y="f181"/>
                  </a:lnTo>
                  <a:lnTo>
                    <a:pt x="f182" y="f183"/>
                  </a:lnTo>
                  <a:lnTo>
                    <a:pt x="f184" y="f185"/>
                  </a:lnTo>
                  <a:lnTo>
                    <a:pt x="f186" y="f185"/>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164"/>
                  </a:lnTo>
                  <a:lnTo>
                    <a:pt x="f208" y="f209"/>
                  </a:lnTo>
                  <a:lnTo>
                    <a:pt x="f210" y="f211"/>
                  </a:lnTo>
                  <a:lnTo>
                    <a:pt x="f212" y="f213"/>
                  </a:lnTo>
                  <a:lnTo>
                    <a:pt x="f214" y="f215"/>
                  </a:lnTo>
                  <a:lnTo>
                    <a:pt x="f216" y="f217"/>
                  </a:lnTo>
                  <a:lnTo>
                    <a:pt x="f214" y="f218"/>
                  </a:lnTo>
                  <a:lnTo>
                    <a:pt x="f212" y="f219"/>
                  </a:lnTo>
                  <a:lnTo>
                    <a:pt x="f220" y="f221"/>
                  </a:lnTo>
                  <a:lnTo>
                    <a:pt x="f222" y="f223"/>
                  </a:lnTo>
                  <a:lnTo>
                    <a:pt x="f207" y="f224"/>
                  </a:lnTo>
                  <a:lnTo>
                    <a:pt x="f225" y="f226"/>
                  </a:lnTo>
                  <a:lnTo>
                    <a:pt x="f201" y="f227"/>
                  </a:lnTo>
                  <a:lnTo>
                    <a:pt x="f199" y="f228"/>
                  </a:lnTo>
                  <a:lnTo>
                    <a:pt x="f229" y="f230"/>
                  </a:lnTo>
                  <a:lnTo>
                    <a:pt x="f231" y="f232"/>
                  </a:lnTo>
                  <a:lnTo>
                    <a:pt x="f233" y="f234"/>
                  </a:lnTo>
                  <a:lnTo>
                    <a:pt x="f235" y="f236"/>
                  </a:lnTo>
                  <a:lnTo>
                    <a:pt x="f237" y="f238"/>
                  </a:lnTo>
                  <a:lnTo>
                    <a:pt x="f187" y="f239"/>
                  </a:lnTo>
                  <a:lnTo>
                    <a:pt x="f240" y="f241"/>
                  </a:lnTo>
                  <a:lnTo>
                    <a:pt x="f242" y="f243"/>
                  </a:lnTo>
                  <a:lnTo>
                    <a:pt x="f244" y="f245"/>
                  </a:lnTo>
                  <a:lnTo>
                    <a:pt x="f246" y="f247"/>
                  </a:lnTo>
                  <a:lnTo>
                    <a:pt x="f11" y="f248"/>
                  </a:lnTo>
                  <a:lnTo>
                    <a:pt x="f249" y="f250"/>
                  </a:lnTo>
                  <a:lnTo>
                    <a:pt x="f146" y="f251"/>
                  </a:lnTo>
                  <a:lnTo>
                    <a:pt x="f252" y="f253"/>
                  </a:lnTo>
                  <a:lnTo>
                    <a:pt x="f174" y="f254"/>
                  </a:lnTo>
                  <a:lnTo>
                    <a:pt x="f255" y="f254"/>
                  </a:lnTo>
                  <a:lnTo>
                    <a:pt x="f256" y="f253"/>
                  </a:lnTo>
                  <a:lnTo>
                    <a:pt x="f257" y="f258"/>
                  </a:lnTo>
                  <a:lnTo>
                    <a:pt x="f259" y="f260"/>
                  </a:lnTo>
                  <a:lnTo>
                    <a:pt x="f261" y="f247"/>
                  </a:lnTo>
                  <a:lnTo>
                    <a:pt x="f156" y="f262"/>
                  </a:lnTo>
                  <a:lnTo>
                    <a:pt x="f263" y="f264"/>
                  </a:lnTo>
                  <a:lnTo>
                    <a:pt x="f265" y="f266"/>
                  </a:lnTo>
                  <a:lnTo>
                    <a:pt x="f267" y="f268"/>
                  </a:lnTo>
                  <a:lnTo>
                    <a:pt x="f269" y="f270"/>
                  </a:lnTo>
                  <a:lnTo>
                    <a:pt x="f196" y="f271"/>
                  </a:lnTo>
                  <a:lnTo>
                    <a:pt x="f160" y="f272"/>
                  </a:lnTo>
                  <a:lnTo>
                    <a:pt x="f273" y="f274"/>
                  </a:lnTo>
                  <a:lnTo>
                    <a:pt x="f275" y="f276"/>
                  </a:lnTo>
                  <a:lnTo>
                    <a:pt x="f204" y="f277"/>
                  </a:lnTo>
                  <a:lnTo>
                    <a:pt x="f278" y="f279"/>
                  </a:lnTo>
                  <a:lnTo>
                    <a:pt x="f280" y="f281"/>
                  </a:lnTo>
                  <a:lnTo>
                    <a:pt x="f168" y="f282"/>
                  </a:lnTo>
                  <a:lnTo>
                    <a:pt x="f283" y="f284"/>
                  </a:lnTo>
                  <a:lnTo>
                    <a:pt x="f285" y="f286"/>
                  </a:lnTo>
                  <a:lnTo>
                    <a:pt x="f287" y="f288"/>
                  </a:lnTo>
                  <a:lnTo>
                    <a:pt x="f289" y="f290"/>
                  </a:lnTo>
                  <a:lnTo>
                    <a:pt x="f291" y="f292"/>
                  </a:lnTo>
                  <a:lnTo>
                    <a:pt x="f293" y="f294"/>
                  </a:lnTo>
                  <a:lnTo>
                    <a:pt x="f295" y="f296"/>
                  </a:lnTo>
                  <a:lnTo>
                    <a:pt x="f297" y="f276"/>
                  </a:lnTo>
                  <a:lnTo>
                    <a:pt x="f298" y="f299"/>
                  </a:lnTo>
                  <a:lnTo>
                    <a:pt x="f300" y="f301"/>
                  </a:lnTo>
                  <a:lnTo>
                    <a:pt x="f302" y="f303"/>
                  </a:lnTo>
                  <a:lnTo>
                    <a:pt x="f304" y="f305"/>
                  </a:lnTo>
                  <a:lnTo>
                    <a:pt x="f306" y="f307"/>
                  </a:lnTo>
                  <a:lnTo>
                    <a:pt x="f308" y="f309"/>
                  </a:lnTo>
                  <a:lnTo>
                    <a:pt x="f152" y="f310"/>
                  </a:lnTo>
                  <a:lnTo>
                    <a:pt x="f311" y="f312"/>
                  </a:lnTo>
                  <a:lnTo>
                    <a:pt x="f313" y="f314"/>
                  </a:lnTo>
                  <a:lnTo>
                    <a:pt x="f120" y="f315"/>
                  </a:lnTo>
                  <a:lnTo>
                    <a:pt x="f316" y="f317"/>
                  </a:lnTo>
                  <a:lnTo>
                    <a:pt x="f110" y="f318"/>
                  </a:lnTo>
                  <a:lnTo>
                    <a:pt x="f105" y="f272"/>
                  </a:lnTo>
                  <a:lnTo>
                    <a:pt x="f145" y="f272"/>
                  </a:lnTo>
                  <a:lnTo>
                    <a:pt x="f143" y="f318"/>
                  </a:lnTo>
                  <a:lnTo>
                    <a:pt x="f319" y="f317"/>
                  </a:lnTo>
                  <a:lnTo>
                    <a:pt x="f320" y="f321"/>
                  </a:lnTo>
                  <a:lnTo>
                    <a:pt x="f322" y="f323"/>
                  </a:lnTo>
                  <a:lnTo>
                    <a:pt x="f324" y="f325"/>
                  </a:lnTo>
                  <a:lnTo>
                    <a:pt x="f326" y="f327"/>
                  </a:lnTo>
                  <a:lnTo>
                    <a:pt x="f23" y="f328"/>
                  </a:lnTo>
                  <a:lnTo>
                    <a:pt x="f329" y="f330"/>
                  </a:lnTo>
                  <a:lnTo>
                    <a:pt x="f87" y="f303"/>
                  </a:lnTo>
                  <a:lnTo>
                    <a:pt x="f331" y="f332"/>
                  </a:lnTo>
                  <a:lnTo>
                    <a:pt x="f333" y="f334"/>
                  </a:lnTo>
                  <a:lnTo>
                    <a:pt x="f53" y="f335"/>
                  </a:lnTo>
                  <a:lnTo>
                    <a:pt x="f35" y="f336"/>
                  </a:lnTo>
                  <a:lnTo>
                    <a:pt x="f39" y="f337"/>
                  </a:lnTo>
                  <a:lnTo>
                    <a:pt x="f84" y="f338"/>
                  </a:lnTo>
                  <a:lnTo>
                    <a:pt x="f84" y="f339"/>
                  </a:lnTo>
                  <a:lnTo>
                    <a:pt x="f340" y="f341"/>
                  </a:lnTo>
                  <a:lnTo>
                    <a:pt x="f84" y="f342"/>
                  </a:lnTo>
                  <a:lnTo>
                    <a:pt x="f37" y="f343"/>
                  </a:lnTo>
                  <a:lnTo>
                    <a:pt x="f53" y="f344"/>
                  </a:lnTo>
                  <a:lnTo>
                    <a:pt x="f331" y="f345"/>
                  </a:lnTo>
                  <a:lnTo>
                    <a:pt x="f329" y="f346"/>
                  </a:lnTo>
                  <a:lnTo>
                    <a:pt x="f90" y="f347"/>
                  </a:lnTo>
                  <a:lnTo>
                    <a:pt x="f348" y="f349"/>
                  </a:lnTo>
                  <a:lnTo>
                    <a:pt x="f350" y="f351"/>
                  </a:lnTo>
                  <a:lnTo>
                    <a:pt x="f246" y="f352"/>
                  </a:lnTo>
                  <a:lnTo>
                    <a:pt x="f353" y="f354"/>
                  </a:lnTo>
                  <a:lnTo>
                    <a:pt x="f355" y="f356"/>
                  </a:lnTo>
                  <a:lnTo>
                    <a:pt x="f357" y="f358"/>
                  </a:lnTo>
                  <a:lnTo>
                    <a:pt x="f359" y="f360"/>
                  </a:lnTo>
                  <a:lnTo>
                    <a:pt x="f105" y="f361"/>
                  </a:lnTo>
                  <a:lnTo>
                    <a:pt x="f362" y="f363"/>
                  </a:lnTo>
                  <a:lnTo>
                    <a:pt x="f364" y="f365"/>
                  </a:lnTo>
                  <a:lnTo>
                    <a:pt x="f366" y="f367"/>
                  </a:lnTo>
                  <a:lnTo>
                    <a:pt x="f368" y="f369"/>
                  </a:lnTo>
                  <a:lnTo>
                    <a:pt x="f370" y="f371"/>
                  </a:lnTo>
                  <a:lnTo>
                    <a:pt x="f372" y="f373"/>
                  </a:lnTo>
                  <a:lnTo>
                    <a:pt x="f261" y="f374"/>
                  </a:lnTo>
                  <a:lnTo>
                    <a:pt x="f375" y="f376"/>
                  </a:lnTo>
                  <a:lnTo>
                    <a:pt x="f377" y="f378"/>
                  </a:lnTo>
                  <a:lnTo>
                    <a:pt x="f291" y="f379"/>
                  </a:lnTo>
                  <a:lnTo>
                    <a:pt x="f380" y="f381"/>
                  </a:lnTo>
                  <a:lnTo>
                    <a:pt x="f273" y="f382"/>
                  </a:lnTo>
                  <a:lnTo>
                    <a:pt x="f383" y="f384"/>
                  </a:lnTo>
                  <a:lnTo>
                    <a:pt x="f162" y="f385"/>
                  </a:lnTo>
                  <a:lnTo>
                    <a:pt x="f209" y="f386"/>
                  </a:lnTo>
                  <a:lnTo>
                    <a:pt x="f387" y="f388"/>
                  </a:lnTo>
                  <a:lnTo>
                    <a:pt x="f389" y="f390"/>
                  </a:lnTo>
                  <a:lnTo>
                    <a:pt x="f389" y="f391"/>
                  </a:lnTo>
                  <a:lnTo>
                    <a:pt x="f389" y="f392"/>
                  </a:lnTo>
                  <a:lnTo>
                    <a:pt x="f393" y="f394"/>
                  </a:lnTo>
                  <a:lnTo>
                    <a:pt x="f395" y="f396"/>
                  </a:lnTo>
                  <a:lnTo>
                    <a:pt x="f397" y="f398"/>
                  </a:lnTo>
                  <a:lnTo>
                    <a:pt x="f160" y="f399"/>
                  </a:lnTo>
                  <a:lnTo>
                    <a:pt x="f400" y="f401"/>
                  </a:lnTo>
                  <a:lnTo>
                    <a:pt x="f188" y="f402"/>
                  </a:lnTo>
                  <a:lnTo>
                    <a:pt x="f403" y="f404"/>
                  </a:lnTo>
                  <a:lnTo>
                    <a:pt x="f295" y="f405"/>
                  </a:lnTo>
                  <a:lnTo>
                    <a:pt x="f406" y="f407"/>
                  </a:lnTo>
                  <a:lnTo>
                    <a:pt x="f408" y="f409"/>
                  </a:lnTo>
                  <a:lnTo>
                    <a:pt x="f410" y="f411"/>
                  </a:lnTo>
                  <a:lnTo>
                    <a:pt x="f412" y="f413"/>
                  </a:lnTo>
                  <a:lnTo>
                    <a:pt x="f414" y="f415"/>
                  </a:lnTo>
                  <a:lnTo>
                    <a:pt x="f372" y="f416"/>
                  </a:lnTo>
                  <a:lnTo>
                    <a:pt x="f417" y="f418"/>
                  </a:lnTo>
                  <a:lnTo>
                    <a:pt x="f419" y="f420"/>
                  </a:lnTo>
                  <a:lnTo>
                    <a:pt x="f421" y="f422"/>
                  </a:lnTo>
                  <a:lnTo>
                    <a:pt x="f423" y="f424"/>
                  </a:lnTo>
                  <a:lnTo>
                    <a:pt x="f147" y="f425"/>
                  </a:lnTo>
                  <a:lnTo>
                    <a:pt x="f105" y="f426"/>
                  </a:lnTo>
                  <a:lnTo>
                    <a:pt x="f427" y="f428"/>
                  </a:lnTo>
                  <a:lnTo>
                    <a:pt x="f98" y="f428"/>
                  </a:lnTo>
                  <a:lnTo>
                    <a:pt x="f429" y="f426"/>
                  </a:lnTo>
                  <a:lnTo>
                    <a:pt x="f430" y="f431"/>
                  </a:lnTo>
                  <a:lnTo>
                    <a:pt x="f432" y="f422"/>
                  </a:lnTo>
                  <a:lnTo>
                    <a:pt x="f25" y="f433"/>
                  </a:lnTo>
                  <a:lnTo>
                    <a:pt x="f434" y="f435"/>
                  </a:lnTo>
                  <a:lnTo>
                    <a:pt x="f31" y="f436"/>
                  </a:lnTo>
                  <a:lnTo>
                    <a:pt x="f37" y="f437"/>
                  </a:lnTo>
                  <a:lnTo>
                    <a:pt x="f438" y="f439"/>
                  </a:lnTo>
                  <a:lnTo>
                    <a:pt x="f440" y="f441"/>
                  </a:lnTo>
                  <a:lnTo>
                    <a:pt x="f442" y="f443"/>
                  </a:lnTo>
                  <a:lnTo>
                    <a:pt x="f444" y="f409"/>
                  </a:lnTo>
                  <a:lnTo>
                    <a:pt x="f56" y="f407"/>
                  </a:lnTo>
                  <a:lnTo>
                    <a:pt x="f445" y="f446"/>
                  </a:lnTo>
                  <a:lnTo>
                    <a:pt x="f447" y="f448"/>
                  </a:lnTo>
                  <a:lnTo>
                    <a:pt x="f449" y="f450"/>
                  </a:lnTo>
                  <a:lnTo>
                    <a:pt x="f451" y="f452"/>
                  </a:lnTo>
                  <a:lnTo>
                    <a:pt x="f451" y="f453"/>
                  </a:lnTo>
                  <a:lnTo>
                    <a:pt x="f449" y="f454"/>
                  </a:lnTo>
                  <a:lnTo>
                    <a:pt x="f447" y="f455"/>
                  </a:lnTo>
                  <a:lnTo>
                    <a:pt x="f445" y="f456"/>
                  </a:lnTo>
                  <a:lnTo>
                    <a:pt x="f444" y="f457"/>
                  </a:lnTo>
                  <a:lnTo>
                    <a:pt x="f440" y="f458"/>
                  </a:lnTo>
                  <a:lnTo>
                    <a:pt x="f459" y="f460"/>
                  </a:lnTo>
                  <a:lnTo>
                    <a:pt x="f29" y="f461"/>
                  </a:lnTo>
                  <a:lnTo>
                    <a:pt x="f47" y="f462"/>
                  </a:lnTo>
                  <a:lnTo>
                    <a:pt x="f21" y="f463"/>
                  </a:lnTo>
                  <a:lnTo>
                    <a:pt x="f430" y="f464"/>
                  </a:lnTo>
                  <a:lnTo>
                    <a:pt x="f15" y="f465"/>
                  </a:lnTo>
                  <a:lnTo>
                    <a:pt x="f139" y="f466"/>
                  </a:lnTo>
                  <a:lnTo>
                    <a:pt x="f467" y="f468"/>
                  </a:lnTo>
                  <a:lnTo>
                    <a:pt x="f357" y="f469"/>
                  </a:lnTo>
                  <a:lnTo>
                    <a:pt x="f470" y="f471"/>
                  </a:lnTo>
                  <a:lnTo>
                    <a:pt x="f472" y="f473"/>
                  </a:lnTo>
                  <a:lnTo>
                    <a:pt x="f474" y="f475"/>
                  </a:lnTo>
                  <a:lnTo>
                    <a:pt x="f151" y="f476"/>
                  </a:lnTo>
                  <a:lnTo>
                    <a:pt x="f477" y="f478"/>
                  </a:lnTo>
                  <a:lnTo>
                    <a:pt x="f479" y="f480"/>
                  </a:lnTo>
                  <a:lnTo>
                    <a:pt x="f481" y="f482"/>
                  </a:lnTo>
                  <a:lnTo>
                    <a:pt x="f483" y="f484"/>
                  </a:lnTo>
                  <a:lnTo>
                    <a:pt x="f485" y="f486"/>
                  </a:lnTo>
                  <a:lnTo>
                    <a:pt x="f487" y="f486"/>
                  </a:lnTo>
                  <a:lnTo>
                    <a:pt x="f488" y="f489"/>
                  </a:lnTo>
                  <a:lnTo>
                    <a:pt x="f490" y="f489"/>
                  </a:lnTo>
                  <a:lnTo>
                    <a:pt x="f491" y="f484"/>
                  </a:lnTo>
                  <a:lnTo>
                    <a:pt x="f492" y="f493"/>
                  </a:lnTo>
                  <a:lnTo>
                    <a:pt x="f494" y="f495"/>
                  </a:lnTo>
                  <a:lnTo>
                    <a:pt x="f496" y="f497"/>
                  </a:lnTo>
                  <a:lnTo>
                    <a:pt x="f498" y="f499"/>
                  </a:lnTo>
                  <a:lnTo>
                    <a:pt x="f500" y="f501"/>
                  </a:lnTo>
                  <a:lnTo>
                    <a:pt x="f502" y="f503"/>
                  </a:lnTo>
                  <a:lnTo>
                    <a:pt x="f504" y="f505"/>
                  </a:lnTo>
                  <a:lnTo>
                    <a:pt x="f506" y="f507"/>
                  </a:lnTo>
                  <a:lnTo>
                    <a:pt x="f506" y="f507"/>
                  </a:lnTo>
                  <a:lnTo>
                    <a:pt x="f508" y="f509"/>
                  </a:lnTo>
                  <a:lnTo>
                    <a:pt x="f510" y="f511"/>
                  </a:lnTo>
                  <a:lnTo>
                    <a:pt x="f211" y="f512"/>
                  </a:lnTo>
                  <a:lnTo>
                    <a:pt x="f202" y="f513"/>
                  </a:lnTo>
                  <a:lnTo>
                    <a:pt x="f179" y="f514"/>
                  </a:lnTo>
                  <a:lnTo>
                    <a:pt x="f515" y="f516"/>
                  </a:lnTo>
                  <a:lnTo>
                    <a:pt x="f517" y="f518"/>
                  </a:lnTo>
                  <a:lnTo>
                    <a:pt x="f300" y="f519"/>
                  </a:lnTo>
                  <a:lnTo>
                    <a:pt x="f520" y="f521"/>
                  </a:lnTo>
                  <a:lnTo>
                    <a:pt x="f522" y="f523"/>
                  </a:lnTo>
                  <a:lnTo>
                    <a:pt x="f372" y="f521"/>
                  </a:lnTo>
                  <a:lnTo>
                    <a:pt x="f524" y="f519"/>
                  </a:lnTo>
                  <a:lnTo>
                    <a:pt x="f525" y="f518"/>
                  </a:lnTo>
                  <a:lnTo>
                    <a:pt x="f526" y="f516"/>
                  </a:lnTo>
                  <a:lnTo>
                    <a:pt x="f527" y="f528"/>
                  </a:lnTo>
                  <a:lnTo>
                    <a:pt x="f150" y="f529"/>
                  </a:lnTo>
                  <a:lnTo>
                    <a:pt x="f530" y="f531"/>
                  </a:lnTo>
                  <a:lnTo>
                    <a:pt x="f532" y="f533"/>
                  </a:lnTo>
                  <a:lnTo>
                    <a:pt x="f534" y="f535"/>
                  </a:lnTo>
                  <a:lnTo>
                    <a:pt x="f536" y="f511"/>
                  </a:lnTo>
                  <a:lnTo>
                    <a:pt x="f537" y="f538"/>
                  </a:lnTo>
                  <a:lnTo>
                    <a:pt x="f539" y="f540"/>
                  </a:lnTo>
                  <a:lnTo>
                    <a:pt x="f541" y="f542"/>
                  </a:lnTo>
                  <a:lnTo>
                    <a:pt x="f543" y="f544"/>
                  </a:lnTo>
                  <a:lnTo>
                    <a:pt x="f545" y="f546"/>
                  </a:lnTo>
                  <a:lnTo>
                    <a:pt x="f9" y="f547"/>
                  </a:lnTo>
                  <a:lnTo>
                    <a:pt x="f9" y="f548"/>
                  </a:lnTo>
                  <a:lnTo>
                    <a:pt x="f9" y="f549"/>
                  </a:lnTo>
                  <a:lnTo>
                    <a:pt x="f178" y="f550"/>
                  </a:lnTo>
                  <a:lnTo>
                    <a:pt x="f357" y="f551"/>
                  </a:lnTo>
                  <a:lnTo>
                    <a:pt x="f552" y="f553"/>
                  </a:lnTo>
                  <a:lnTo>
                    <a:pt x="f554" y="f555"/>
                  </a:lnTo>
                  <a:lnTo>
                    <a:pt x="f539" y="f556"/>
                  </a:lnTo>
                  <a:lnTo>
                    <a:pt x="f7" y="f557"/>
                  </a:lnTo>
                  <a:lnTo>
                    <a:pt x="f104" y="f558"/>
                  </a:lnTo>
                  <a:lnTo>
                    <a:pt x="f559" y="f560"/>
                  </a:lnTo>
                  <a:lnTo>
                    <a:pt x="f147" y="f561"/>
                  </a:lnTo>
                  <a:lnTo>
                    <a:pt x="f316" y="f562"/>
                  </a:lnTo>
                  <a:lnTo>
                    <a:pt x="f120" y="f563"/>
                  </a:lnTo>
                  <a:lnTo>
                    <a:pt x="f255" y="f564"/>
                  </a:lnTo>
                  <a:lnTo>
                    <a:pt x="f565" y="f566"/>
                  </a:lnTo>
                  <a:lnTo>
                    <a:pt x="f567" y="f568"/>
                  </a:lnTo>
                  <a:lnTo>
                    <a:pt x="f306" y="f569"/>
                  </a:lnTo>
                  <a:lnTo>
                    <a:pt x="f570" y="f571"/>
                  </a:lnTo>
                  <a:lnTo>
                    <a:pt x="f300" y="f572"/>
                  </a:lnTo>
                  <a:lnTo>
                    <a:pt x="f573" y="f574"/>
                  </a:lnTo>
                  <a:lnTo>
                    <a:pt x="f575" y="f574"/>
                  </a:lnTo>
                  <a:lnTo>
                    <a:pt x="f291" y="f572"/>
                  </a:lnTo>
                  <a:lnTo>
                    <a:pt x="f287" y="f571"/>
                  </a:lnTo>
                  <a:lnTo>
                    <a:pt x="f275" y="f576"/>
                  </a:lnTo>
                  <a:lnTo>
                    <a:pt x="f577" y="f568"/>
                  </a:lnTo>
                  <a:lnTo>
                    <a:pt x="f578" y="f579"/>
                  </a:lnTo>
                  <a:lnTo>
                    <a:pt x="f496" y="f580"/>
                  </a:lnTo>
                  <a:lnTo>
                    <a:pt x="f581" y="f582"/>
                  </a:lnTo>
                  <a:lnTo>
                    <a:pt x="f583" y="f584"/>
                  </a:lnTo>
                  <a:lnTo>
                    <a:pt x="f585" y="f562"/>
                  </a:lnTo>
                  <a:lnTo>
                    <a:pt x="f586" y="f587"/>
                  </a:lnTo>
                  <a:lnTo>
                    <a:pt x="f588" y="f589"/>
                  </a:lnTo>
                  <a:lnTo>
                    <a:pt x="f590" y="f560"/>
                  </a:lnTo>
                  <a:lnTo>
                    <a:pt x="f591" y="f592"/>
                  </a:lnTo>
                  <a:lnTo>
                    <a:pt x="f250" y="f593"/>
                  </a:lnTo>
                  <a:lnTo>
                    <a:pt x="f594" y="f557"/>
                  </a:lnTo>
                  <a:lnTo>
                    <a:pt x="f595" y="f596"/>
                  </a:lnTo>
                  <a:lnTo>
                    <a:pt x="f597" y="f598"/>
                  </a:lnTo>
                  <a:lnTo>
                    <a:pt x="f599" y="f582"/>
                  </a:lnTo>
                  <a:lnTo>
                    <a:pt x="f600" y="f601"/>
                  </a:lnTo>
                  <a:lnTo>
                    <a:pt x="f602" y="f603"/>
                  </a:lnTo>
                  <a:lnTo>
                    <a:pt x="f604" y="f605"/>
                  </a:lnTo>
                  <a:lnTo>
                    <a:pt x="f606" y="f607"/>
                  </a:lnTo>
                  <a:lnTo>
                    <a:pt x="f337" y="f608"/>
                  </a:lnTo>
                  <a:lnTo>
                    <a:pt x="f290" y="f609"/>
                  </a:lnTo>
                  <a:lnTo>
                    <a:pt x="f344" y="f610"/>
                  </a:lnTo>
                  <a:lnTo>
                    <a:pt x="f611" y="f612"/>
                  </a:lnTo>
                  <a:lnTo>
                    <a:pt x="f613" y="f614"/>
                  </a:lnTo>
                  <a:lnTo>
                    <a:pt x="f615" y="f616"/>
                  </a:lnTo>
                  <a:lnTo>
                    <a:pt x="f617" y="f618"/>
                  </a:lnTo>
                  <a:lnTo>
                    <a:pt x="f619" y="f620"/>
                  </a:lnTo>
                  <a:lnTo>
                    <a:pt x="f621" y="f622"/>
                  </a:lnTo>
                  <a:lnTo>
                    <a:pt x="f623" y="f6"/>
                  </a:lnTo>
                  <a:lnTo>
                    <a:pt x="f624" y="f6"/>
                  </a:lnTo>
                  <a:lnTo>
                    <a:pt x="f625" y="f626"/>
                  </a:lnTo>
                  <a:lnTo>
                    <a:pt x="f627" y="f620"/>
                  </a:lnTo>
                  <a:lnTo>
                    <a:pt x="f628" y="f629"/>
                  </a:lnTo>
                  <a:lnTo>
                    <a:pt x="f630" y="f631"/>
                  </a:lnTo>
                  <a:lnTo>
                    <a:pt x="f632" y="f633"/>
                  </a:lnTo>
                  <a:lnTo>
                    <a:pt x="f634" y="f635"/>
                  </a:lnTo>
                  <a:lnTo>
                    <a:pt x="f5" y="f636"/>
                  </a:lnTo>
                  <a:lnTo>
                    <a:pt x="f5" y="f637"/>
                  </a:lnTo>
                  <a:lnTo>
                    <a:pt x="f5" y="f638"/>
                  </a:lnTo>
                  <a:lnTo>
                    <a:pt x="f639" y="f640"/>
                  </a:lnTo>
                  <a:lnTo>
                    <a:pt x="f641" y="f642"/>
                  </a:lnTo>
                  <a:lnTo>
                    <a:pt x="f628" y="f643"/>
                  </a:lnTo>
                  <a:lnTo>
                    <a:pt x="f644" y="f645"/>
                  </a:lnTo>
                  <a:lnTo>
                    <a:pt x="f646" y="f647"/>
                  </a:lnTo>
                  <a:lnTo>
                    <a:pt x="f648" y="f649"/>
                  </a:lnTo>
                  <a:lnTo>
                    <a:pt x="f650" y="f651"/>
                  </a:lnTo>
                  <a:lnTo>
                    <a:pt x="f613" y="f652"/>
                  </a:lnTo>
                  <a:lnTo>
                    <a:pt x="f653" y="f654"/>
                  </a:lnTo>
                  <a:lnTo>
                    <a:pt x="f655" y="f656"/>
                  </a:lnTo>
                  <a:lnTo>
                    <a:pt x="f337" y="f657"/>
                  </a:lnTo>
                  <a:lnTo>
                    <a:pt x="f658" y="f659"/>
                  </a:lnTo>
                  <a:lnTo>
                    <a:pt x="f303" y="f660"/>
                  </a:lnTo>
                  <a:lnTo>
                    <a:pt x="f661" y="f662"/>
                  </a:lnTo>
                  <a:lnTo>
                    <a:pt x="f663" y="f664"/>
                  </a:lnTo>
                  <a:lnTo>
                    <a:pt x="f338" y="f665"/>
                  </a:lnTo>
                  <a:lnTo>
                    <a:pt x="f666" y="f593"/>
                  </a:lnTo>
                  <a:lnTo>
                    <a:pt x="f286" y="f667"/>
                  </a:lnTo>
                  <a:lnTo>
                    <a:pt x="f668" y="f549"/>
                  </a:lnTo>
                  <a:lnTo>
                    <a:pt x="f669" y="f670"/>
                  </a:lnTo>
                  <a:lnTo>
                    <a:pt x="f671" y="f672"/>
                  </a:lnTo>
                  <a:lnTo>
                    <a:pt x="f351" y="f673"/>
                  </a:lnTo>
                  <a:lnTo>
                    <a:pt x="f674" y="f675"/>
                  </a:lnTo>
                  <a:lnTo>
                    <a:pt x="f676" y="f677"/>
                  </a:lnTo>
                  <a:lnTo>
                    <a:pt x="f354" y="f678"/>
                  </a:lnTo>
                  <a:lnTo>
                    <a:pt x="f679" y="f519"/>
                  </a:lnTo>
                  <a:lnTo>
                    <a:pt x="f680" y="f681"/>
                  </a:lnTo>
                  <a:lnTo>
                    <a:pt x="f682" y="f683"/>
                  </a:lnTo>
                  <a:lnTo>
                    <a:pt x="f684" y="f685"/>
                  </a:lnTo>
                  <a:lnTo>
                    <a:pt x="f686" y="f687"/>
                  </a:lnTo>
                  <a:lnTo>
                    <a:pt x="f688" y="f689"/>
                  </a:lnTo>
                  <a:lnTo>
                    <a:pt x="f688" y="f690"/>
                  </a:lnTo>
                  <a:lnTo>
                    <a:pt x="f686" y="f691"/>
                  </a:lnTo>
                  <a:lnTo>
                    <a:pt x="f692" y="f693"/>
                  </a:lnTo>
                  <a:lnTo>
                    <a:pt x="f694" y="f497"/>
                  </a:lnTo>
                  <a:lnTo>
                    <a:pt x="f680" y="f695"/>
                  </a:lnTo>
                  <a:lnTo>
                    <a:pt x="f696" y="f697"/>
                  </a:lnTo>
                  <a:lnTo>
                    <a:pt x="f698" y="f699"/>
                  </a:lnTo>
                  <a:lnTo>
                    <a:pt x="f700" y="f701"/>
                  </a:lnTo>
                  <a:lnTo>
                    <a:pt x="f702" y="f703"/>
                  </a:lnTo>
                  <a:lnTo>
                    <a:pt x="f704" y="f705"/>
                  </a:lnTo>
                  <a:lnTo>
                    <a:pt x="f706" y="f707"/>
                  </a:lnTo>
                  <a:lnTo>
                    <a:pt x="f653" y="f708"/>
                  </a:lnTo>
                  <a:lnTo>
                    <a:pt x="f709" y="f710"/>
                  </a:lnTo>
                  <a:lnTo>
                    <a:pt x="f711" y="f712"/>
                  </a:lnTo>
                  <a:lnTo>
                    <a:pt x="f713" y="f714"/>
                  </a:lnTo>
                  <a:lnTo>
                    <a:pt x="f715" y="f716"/>
                  </a:lnTo>
                  <a:lnTo>
                    <a:pt x="f717" y="f718"/>
                  </a:lnTo>
                  <a:lnTo>
                    <a:pt x="f336" y="f719"/>
                  </a:lnTo>
                  <a:lnTo>
                    <a:pt x="f720" y="f721"/>
                  </a:lnTo>
                  <a:lnTo>
                    <a:pt x="f722" y="f493"/>
                  </a:lnTo>
                  <a:lnTo>
                    <a:pt x="f328" y="f723"/>
                  </a:lnTo>
                  <a:lnTo>
                    <a:pt x="f724" y="f725"/>
                  </a:lnTo>
                  <a:lnTo>
                    <a:pt x="f314" y="f701"/>
                  </a:lnTo>
                  <a:lnTo>
                    <a:pt x="f726" y="f727"/>
                  </a:lnTo>
                  <a:lnTo>
                    <a:pt x="f728" y="f729"/>
                  </a:lnTo>
                  <a:lnTo>
                    <a:pt x="f730" y="f731"/>
                  </a:lnTo>
                  <a:lnTo>
                    <a:pt x="f732" y="f733"/>
                  </a:lnTo>
                  <a:lnTo>
                    <a:pt x="f734" y="f735"/>
                  </a:lnTo>
                  <a:lnTo>
                    <a:pt x="f736" y="f737"/>
                  </a:lnTo>
                  <a:lnTo>
                    <a:pt x="f738" y="f690"/>
                  </a:lnTo>
                  <a:lnTo>
                    <a:pt x="f739" y="f740"/>
                  </a:lnTo>
                  <a:lnTo>
                    <a:pt x="f741" y="f742"/>
                  </a:lnTo>
                  <a:lnTo>
                    <a:pt x="f743" y="f744"/>
                  </a:lnTo>
                  <a:lnTo>
                    <a:pt x="f745" y="f746"/>
                  </a:lnTo>
                  <a:lnTo>
                    <a:pt x="f741" y="f747"/>
                  </a:lnTo>
                  <a:lnTo>
                    <a:pt x="f739" y="f511"/>
                  </a:lnTo>
                  <a:lnTo>
                    <a:pt x="f748" y="f749"/>
                  </a:lnTo>
                  <a:lnTo>
                    <a:pt x="f750" y="f751"/>
                  </a:lnTo>
                  <a:lnTo>
                    <a:pt x="f752" y="f753"/>
                  </a:lnTo>
                  <a:lnTo>
                    <a:pt x="f754" y="f755"/>
                  </a:lnTo>
                  <a:lnTo>
                    <a:pt x="f739" y="f756"/>
                  </a:lnTo>
                  <a:lnTo>
                    <a:pt x="f757" y="f758"/>
                  </a:lnTo>
                  <a:lnTo>
                    <a:pt x="f759" y="f760"/>
                  </a:lnTo>
                  <a:lnTo>
                    <a:pt x="f761" y="f762"/>
                  </a:lnTo>
                  <a:lnTo>
                    <a:pt x="f262" y="f763"/>
                  </a:lnTo>
                  <a:lnTo>
                    <a:pt x="f239" y="f764"/>
                  </a:lnTo>
                  <a:lnTo>
                    <a:pt x="f765" y="f766"/>
                  </a:lnTo>
                  <a:lnTo>
                    <a:pt x="f767" y="f689"/>
                  </a:lnTo>
                  <a:lnTo>
                    <a:pt x="f230" y="f768"/>
                  </a:lnTo>
                  <a:lnTo>
                    <a:pt x="f769" y="f770"/>
                  </a:lnTo>
                  <a:lnTo>
                    <a:pt x="f771" y="f772"/>
                  </a:lnTo>
                  <a:lnTo>
                    <a:pt x="f773" y="f774"/>
                  </a:lnTo>
                  <a:lnTo>
                    <a:pt x="f775" y="f776"/>
                  </a:lnTo>
                  <a:lnTo>
                    <a:pt x="f583" y="f708"/>
                  </a:lnTo>
                  <a:lnTo>
                    <a:pt x="f777" y="f778"/>
                  </a:lnTo>
                  <a:lnTo>
                    <a:pt x="f779" y="f780"/>
                  </a:lnTo>
                  <a:lnTo>
                    <a:pt x="f504" y="f781"/>
                  </a:lnTo>
                  <a:lnTo>
                    <a:pt x="f232" y="f782"/>
                  </a:lnTo>
                  <a:lnTo>
                    <a:pt x="f783" y="f784"/>
                  </a:lnTo>
                  <a:lnTo>
                    <a:pt x="f785" y="f786"/>
                  </a:lnTo>
                  <a:lnTo>
                    <a:pt x="f734" y="f787"/>
                  </a:lnTo>
                  <a:lnTo>
                    <a:pt x="f788" y="f789"/>
                  </a:lnTo>
                  <a:lnTo>
                    <a:pt x="f325" y="f394"/>
                  </a:lnTo>
                  <a:lnTo>
                    <a:pt x="f790" y="f791"/>
                  </a:lnTo>
                  <a:lnTo>
                    <a:pt x="f720" y="f792"/>
                  </a:lnTo>
                  <a:lnTo>
                    <a:pt x="f793" y="f794"/>
                  </a:lnTo>
                  <a:lnTo>
                    <a:pt x="f795" y="f796"/>
                  </a:lnTo>
                  <a:lnTo>
                    <a:pt x="f341" y="f797"/>
                  </a:lnTo>
                  <a:lnTo>
                    <a:pt x="f342" y="f446"/>
                  </a:lnTo>
                  <a:lnTo>
                    <a:pt x="f798" y="f799"/>
                  </a:lnTo>
                  <a:lnTo>
                    <a:pt x="f343" y="f800"/>
                  </a:lnTo>
                  <a:lnTo>
                    <a:pt x="f801" y="f413"/>
                  </a:lnTo>
                  <a:lnTo>
                    <a:pt x="f802" y="f416"/>
                  </a:lnTo>
                  <a:lnTo>
                    <a:pt x="f803" y="f804"/>
                  </a:lnTo>
                  <a:lnTo>
                    <a:pt x="f805" y="f428"/>
                  </a:lnTo>
                  <a:lnTo>
                    <a:pt x="f282" y="f806"/>
                  </a:lnTo>
                  <a:lnTo>
                    <a:pt x="f807" y="f808"/>
                  </a:lnTo>
                  <a:lnTo>
                    <a:pt x="f346" y="f809"/>
                  </a:lnTo>
                  <a:lnTo>
                    <a:pt x="f810" y="f811"/>
                  </a:lnTo>
                  <a:lnTo>
                    <a:pt x="f812" y="f813"/>
                  </a:lnTo>
                  <a:lnTo>
                    <a:pt x="f812" y="f814"/>
                  </a:lnTo>
                  <a:lnTo>
                    <a:pt x="f611" y="f815"/>
                  </a:lnTo>
                  <a:lnTo>
                    <a:pt x="f816" y="f817"/>
                  </a:lnTo>
                  <a:lnTo>
                    <a:pt x="f818" y="f819"/>
                  </a:lnTo>
                  <a:lnTo>
                    <a:pt x="f653" y="f820"/>
                  </a:lnTo>
                  <a:lnTo>
                    <a:pt x="f821" y="f639"/>
                  </a:lnTo>
                  <a:lnTo>
                    <a:pt x="f822" y="f823"/>
                  </a:lnTo>
                  <a:lnTo>
                    <a:pt x="f824" y="f825"/>
                  </a:lnTo>
                  <a:lnTo>
                    <a:pt x="f826" y="f827"/>
                  </a:lnTo>
                  <a:lnTo>
                    <a:pt x="f828" y="f829"/>
                  </a:lnTo>
                  <a:lnTo>
                    <a:pt x="f830" y="f619"/>
                  </a:lnTo>
                  <a:lnTo>
                    <a:pt x="f831" y="f832"/>
                  </a:lnTo>
                  <a:lnTo>
                    <a:pt x="f292" y="f833"/>
                  </a:lnTo>
                  <a:lnTo>
                    <a:pt x="f834" y="f835"/>
                  </a:lnTo>
                  <a:lnTo>
                    <a:pt x="f836" y="f837"/>
                  </a:lnTo>
                  <a:lnTo>
                    <a:pt x="f838" y="f839"/>
                  </a:lnTo>
                  <a:lnTo>
                    <a:pt x="f276" y="f840"/>
                  </a:lnTo>
                  <a:lnTo>
                    <a:pt x="f841" y="f840"/>
                  </a:lnTo>
                  <a:lnTo>
                    <a:pt x="f842" y="f843"/>
                  </a:lnTo>
                  <a:lnTo>
                    <a:pt x="f844" y="f845"/>
                  </a:lnTo>
                  <a:lnTo>
                    <a:pt x="f846" y="f619"/>
                  </a:lnTo>
                  <a:lnTo>
                    <a:pt x="f847" y="f848"/>
                  </a:lnTo>
                  <a:lnTo>
                    <a:pt x="f849" y="f850"/>
                  </a:lnTo>
                  <a:lnTo>
                    <a:pt x="f851" y="f852"/>
                  </a:lnTo>
                  <a:lnTo>
                    <a:pt x="f853" y="f5"/>
                  </a:lnTo>
                  <a:lnTo>
                    <a:pt x="f854" y="f855"/>
                  </a:lnTo>
                  <a:lnTo>
                    <a:pt x="f856" y="f819"/>
                  </a:lnTo>
                  <a:lnTo>
                    <a:pt x="f857" y="f858"/>
                  </a:lnTo>
                  <a:lnTo>
                    <a:pt x="f859" y="f860"/>
                  </a:lnTo>
                  <a:lnTo>
                    <a:pt x="f861" y="f862"/>
                  </a:lnTo>
                  <a:lnTo>
                    <a:pt x="f863" y="f864"/>
                  </a:lnTo>
                  <a:lnTo>
                    <a:pt x="f865" y="f866"/>
                  </a:lnTo>
                  <a:lnTo>
                    <a:pt x="f867" y="f868"/>
                  </a:lnTo>
                  <a:lnTo>
                    <a:pt x="f869" y="f870"/>
                  </a:lnTo>
                  <a:lnTo>
                    <a:pt x="f502" y="f796"/>
                  </a:lnTo>
                  <a:lnTo>
                    <a:pt x="f500" y="f792"/>
                  </a:lnTo>
                  <a:lnTo>
                    <a:pt x="f223" y="f418"/>
                  </a:lnTo>
                  <a:lnTo>
                    <a:pt x="f871" y="f872"/>
                  </a:lnTo>
                  <a:lnTo>
                    <a:pt x="f871" y="f873"/>
                  </a:lnTo>
                  <a:lnTo>
                    <a:pt x="f871" y="f874"/>
                  </a:lnTo>
                  <a:lnTo>
                    <a:pt x="f875" y="f876"/>
                  </a:lnTo>
                  <a:lnTo>
                    <a:pt x="f771" y="f877"/>
                  </a:lnTo>
                  <a:lnTo>
                    <a:pt x="f234" y="f369"/>
                  </a:lnTo>
                  <a:lnTo>
                    <a:pt x="f861" y="f878"/>
                  </a:lnTo>
                  <a:lnTo>
                    <a:pt x="f879" y="f615"/>
                  </a:lnTo>
                  <a:lnTo>
                    <a:pt x="f880" y="f881"/>
                  </a:lnTo>
                  <a:lnTo>
                    <a:pt x="f882" y="f883"/>
                  </a:lnTo>
                  <a:lnTo>
                    <a:pt x="f310" y="f282"/>
                  </a:lnTo>
                  <a:lnTo>
                    <a:pt x="f884" y="f885"/>
                  </a:lnTo>
                  <a:lnTo>
                    <a:pt x="f332" y="f886"/>
                  </a:lnTo>
                  <a:lnTo>
                    <a:pt x="f887" y="f888"/>
                  </a:lnTo>
                  <a:lnTo>
                    <a:pt x="f793" y="f889"/>
                  </a:lnTo>
                  <a:lnTo>
                    <a:pt x="f890" y="f717"/>
                  </a:lnTo>
                  <a:lnTo>
                    <a:pt x="f341" y="f891"/>
                  </a:lnTo>
                  <a:lnTo>
                    <a:pt x="f888" y="f892"/>
                  </a:lnTo>
                  <a:lnTo>
                    <a:pt x="f893" y="f894"/>
                  </a:lnTo>
                  <a:lnTo>
                    <a:pt x="f286" y="f327"/>
                  </a:lnTo>
                  <a:lnTo>
                    <a:pt x="f802" y="f323"/>
                  </a:lnTo>
                  <a:lnTo>
                    <a:pt x="f709" y="f895"/>
                  </a:lnTo>
                  <a:lnTo>
                    <a:pt x="f896" y="f897"/>
                  </a:lnTo>
                  <a:lnTo>
                    <a:pt x="f898" y="f271"/>
                  </a:lnTo>
                  <a:lnTo>
                    <a:pt x="f898" y="f743"/>
                  </a:lnTo>
                  <a:lnTo>
                    <a:pt x="f899" y="f900"/>
                  </a:lnTo>
                  <a:lnTo>
                    <a:pt x="f901" y="f902"/>
                  </a:lnTo>
                  <a:lnTo>
                    <a:pt x="f903" y="f904"/>
                  </a:lnTo>
                  <a:lnTo>
                    <a:pt x="f343" y="f251"/>
                  </a:lnTo>
                  <a:lnTo>
                    <a:pt x="f798" y="f905"/>
                  </a:lnTo>
                  <a:lnTo>
                    <a:pt x="f342" y="f906"/>
                  </a:lnTo>
                  <a:lnTo>
                    <a:pt x="f341" y="f241"/>
                  </a:lnTo>
                  <a:lnTo>
                    <a:pt x="f339" y="f907"/>
                  </a:lnTo>
                  <a:lnTo>
                    <a:pt x="f338" y="f908"/>
                  </a:lnTo>
                  <a:lnTo>
                    <a:pt x="f909" y="f910"/>
                  </a:lnTo>
                  <a:lnTo>
                    <a:pt x="f911" y="f912"/>
                  </a:lnTo>
                  <a:lnTo>
                    <a:pt x="f887" y="f913"/>
                  </a:lnTo>
                  <a:lnTo>
                    <a:pt x="f892" y="f914"/>
                  </a:lnTo>
                  <a:lnTo>
                    <a:pt x="f915" y="f916"/>
                  </a:lnTo>
                  <a:lnTo>
                    <a:pt x="f917" y="f767"/>
                  </a:lnTo>
                  <a:lnTo>
                    <a:pt x="f918" y="f919"/>
                  </a:lnTo>
                  <a:lnTo>
                    <a:pt x="f309" y="f920"/>
                  </a:lnTo>
                  <a:lnTo>
                    <a:pt x="f921" y="f920"/>
                  </a:lnTo>
                  <a:lnTo>
                    <a:pt x="f602" y="f767"/>
                  </a:lnTo>
                  <a:lnTo>
                    <a:pt x="f897" y="f922"/>
                  </a:lnTo>
                  <a:lnTo>
                    <a:pt x="f923" y="f912"/>
                  </a:lnTo>
                  <a:lnTo>
                    <a:pt x="f599" y="f924"/>
                  </a:lnTo>
                  <a:lnTo>
                    <a:pt x="f270" y="f239"/>
                  </a:lnTo>
                  <a:lnTo>
                    <a:pt x="f925" y="f906"/>
                  </a:lnTo>
                  <a:lnTo>
                    <a:pt x="f595" y="f248"/>
                  </a:lnTo>
                  <a:lnTo>
                    <a:pt x="f250" y="f926"/>
                  </a:lnTo>
                  <a:lnTo>
                    <a:pt x="f861" y="f857"/>
                  </a:lnTo>
                  <a:lnTo>
                    <a:pt x="f241" y="f927"/>
                  </a:lnTo>
                  <a:lnTo>
                    <a:pt x="f238" y="f928"/>
                  </a:lnTo>
                  <a:lnTo>
                    <a:pt x="f929" y="f734"/>
                  </a:lnTo>
                  <a:lnTo>
                    <a:pt x="f930" y="f315"/>
                  </a:lnTo>
                  <a:lnTo>
                    <a:pt x="f869" y="f330"/>
                  </a:lnTo>
                  <a:lnTo>
                    <a:pt x="f931" y="f932"/>
                  </a:lnTo>
                  <a:lnTo>
                    <a:pt x="f933" y="f341"/>
                  </a:lnTo>
                  <a:lnTo>
                    <a:pt x="f934" y="f935"/>
                  </a:lnTo>
                  <a:lnTo>
                    <a:pt x="f936" y="f937"/>
                  </a:lnTo>
                  <a:lnTo>
                    <a:pt x="f938" y="f886"/>
                  </a:lnTo>
                  <a:lnTo>
                    <a:pt x="f939" y="f294"/>
                  </a:lnTo>
                  <a:lnTo>
                    <a:pt x="f940" y="f941"/>
                  </a:lnTo>
                  <a:lnTo>
                    <a:pt x="f942" y="f315"/>
                  </a:lnTo>
                  <a:lnTo>
                    <a:pt x="f943" y="f271"/>
                  </a:lnTo>
                  <a:lnTo>
                    <a:pt x="f944" y="f856"/>
                  </a:lnTo>
                  <a:lnTo>
                    <a:pt x="f170" y="f945"/>
                  </a:lnTo>
                  <a:lnTo>
                    <a:pt x="f946" y="f234"/>
                  </a:lnTo>
                  <a:lnTo>
                    <a:pt x="f947" y="f929"/>
                  </a:lnTo>
                  <a:lnTo>
                    <a:pt x="f397" y="f948"/>
                  </a:lnTo>
                  <a:lnTo>
                    <a:pt x="f393" y="f775"/>
                  </a:lnTo>
                  <a:lnTo>
                    <a:pt x="f949" y="f950"/>
                  </a:lnTo>
                  <a:lnTo>
                    <a:pt x="f951" y="f206"/>
                  </a:lnTo>
                  <a:lnTo>
                    <a:pt x="f583" y="f173"/>
                  </a:lnTo>
                  <a:lnTo>
                    <a:pt x="f952" y="f953"/>
                  </a:lnTo>
                  <a:lnTo>
                    <a:pt x="f506" y="f954"/>
                  </a:lnTo>
                  <a:lnTo>
                    <a:pt x="f765" y="f955"/>
                  </a:lnTo>
                  <a:lnTo>
                    <a:pt x="f956" y="f159"/>
                  </a:lnTo>
                  <a:lnTo>
                    <a:pt x="f957" y="f372"/>
                  </a:lnTo>
                  <a:lnTo>
                    <a:pt x="f945" y="f958"/>
                  </a:lnTo>
                  <a:lnTo>
                    <a:pt x="f251" y="f313"/>
                  </a:lnTo>
                  <a:lnTo>
                    <a:pt x="f959" y="f960"/>
                  </a:lnTo>
                  <a:lnTo>
                    <a:pt x="f961" y="f962"/>
                  </a:lnTo>
                  <a:lnTo>
                    <a:pt x="f904" y="f963"/>
                  </a:lnTo>
                  <a:lnTo>
                    <a:pt x="f964" y="f965"/>
                  </a:lnTo>
                  <a:lnTo>
                    <a:pt x="f966" y="f967"/>
                  </a:lnTo>
                  <a:lnTo>
                    <a:pt x="f966" y="f139"/>
                  </a:lnTo>
                  <a:lnTo>
                    <a:pt x="f964" y="f968"/>
                  </a:lnTo>
                  <a:lnTo>
                    <a:pt x="f904" y="f969"/>
                  </a:lnTo>
                  <a:lnTo>
                    <a:pt x="f595" y="f23"/>
                  </a:lnTo>
                  <a:lnTo>
                    <a:pt x="f761" y="f970"/>
                  </a:lnTo>
                  <a:lnTo>
                    <a:pt x="f250" y="f52"/>
                  </a:lnTo>
                  <a:lnTo>
                    <a:pt x="f945" y="f971"/>
                  </a:lnTo>
                  <a:lnTo>
                    <a:pt x="f972" y="f973"/>
                  </a:lnTo>
                  <a:lnTo>
                    <a:pt x="f957" y="f974"/>
                  </a:lnTo>
                  <a:lnTo>
                    <a:pt x="f975" y="f58"/>
                  </a:lnTo>
                  <a:lnTo>
                    <a:pt x="f956" y="f976"/>
                  </a:lnTo>
                  <a:lnTo>
                    <a:pt x="f908" y="f50"/>
                  </a:lnTo>
                  <a:lnTo>
                    <a:pt x="f977" y="f62"/>
                  </a:lnTo>
                  <a:lnTo>
                    <a:pt x="f978" y="f72"/>
                  </a:lnTo>
                  <a:lnTo>
                    <a:pt x="f979" y="f66"/>
                  </a:lnTo>
                  <a:lnTo>
                    <a:pt x="f980" y="f235"/>
                  </a:lnTo>
                  <a:lnTo>
                    <a:pt x="f504" y="f981"/>
                  </a:lnTo>
                  <a:lnTo>
                    <a:pt x="f982" y="f983"/>
                  </a:lnTo>
                  <a:lnTo>
                    <a:pt x="f502" y="f191"/>
                  </a:lnTo>
                  <a:lnTo>
                    <a:pt x="f984" y="f983"/>
                  </a:lnTo>
                  <a:lnTo>
                    <a:pt x="f871" y="f981"/>
                  </a:lnTo>
                  <a:lnTo>
                    <a:pt x="f985" y="f986"/>
                  </a:lnTo>
                  <a:lnTo>
                    <a:pt x="f950" y="f72"/>
                  </a:lnTo>
                  <a:lnTo>
                    <a:pt x="f987" y="f75"/>
                  </a:lnTo>
                  <a:lnTo>
                    <a:pt x="f988" y="f989"/>
                  </a:lnTo>
                  <a:lnTo>
                    <a:pt x="f990" y="f991"/>
                  </a:lnTo>
                  <a:lnTo>
                    <a:pt x="f992" y="f971"/>
                  </a:lnTo>
                  <a:lnTo>
                    <a:pt x="f170" y="f35"/>
                  </a:lnTo>
                  <a:lnTo>
                    <a:pt x="f947" y="f27"/>
                  </a:lnTo>
                  <a:lnTo>
                    <a:pt x="f993" y="f184"/>
                  </a:lnTo>
                  <a:lnTo>
                    <a:pt x="f400" y="f969"/>
                  </a:lnTo>
                  <a:lnTo>
                    <a:pt x="f179" y="f322"/>
                  </a:lnTo>
                  <a:lnTo>
                    <a:pt x="f994" y="f995"/>
                  </a:lnTo>
                  <a:lnTo>
                    <a:pt x="f996" y="f967"/>
                  </a:lnTo>
                  <a:lnTo>
                    <a:pt x="f997" y="f552"/>
                  </a:lnTo>
                  <a:lnTo>
                    <a:pt x="f998" y="f559"/>
                  </a:lnTo>
                  <a:lnTo>
                    <a:pt x="f375" y="f999"/>
                  </a:lnTo>
                  <a:lnTo>
                    <a:pt x="f1000" y="f1001"/>
                  </a:lnTo>
                  <a:lnTo>
                    <a:pt x="f156" y="f1002"/>
                  </a:lnTo>
                  <a:lnTo>
                    <a:pt x="f1003" y="f1004"/>
                  </a:lnTo>
                  <a:lnTo>
                    <a:pt x="f1005" y="f1006"/>
                  </a:lnTo>
                  <a:lnTo>
                    <a:pt x="f1007" y="f1008"/>
                  </a:lnTo>
                  <a:lnTo>
                    <a:pt x="f163" y="f1009"/>
                  </a:lnTo>
                  <a:lnTo>
                    <a:pt x="f1010" y="f154"/>
                  </a:lnTo>
                  <a:lnTo>
                    <a:pt x="f157" y="f1011"/>
                  </a:lnTo>
                  <a:lnTo>
                    <a:pt x="f1012" y="f419"/>
                  </a:lnTo>
                  <a:lnTo>
                    <a:pt x="f1013" y="f366"/>
                  </a:lnTo>
                  <a:lnTo>
                    <a:pt x="f368" y="f1014"/>
                  </a:lnTo>
                  <a:lnTo>
                    <a:pt x="f1015" y="f137"/>
                  </a:lnTo>
                  <a:lnTo>
                    <a:pt x="f999" y="f142"/>
                  </a:lnTo>
                  <a:lnTo>
                    <a:pt x="f149" y="f249"/>
                  </a:lnTo>
                  <a:lnTo>
                    <a:pt x="f1016" y="f1017"/>
                  </a:lnTo>
                  <a:lnTo>
                    <a:pt x="f1018" y="f1019"/>
                  </a:lnTo>
                  <a:lnTo>
                    <a:pt x="f1020" y="f1021"/>
                  </a:lnTo>
                  <a:lnTo>
                    <a:pt x="f1022" y="f1023"/>
                  </a:lnTo>
                  <a:lnTo>
                    <a:pt x="f479" y="f21"/>
                  </a:lnTo>
                  <a:lnTo>
                    <a:pt x="f169" y="f27"/>
                  </a:lnTo>
                  <a:lnTo>
                    <a:pt x="f1024" y="f186"/>
                  </a:lnTo>
                  <a:lnTo>
                    <a:pt x="f154" y="f451"/>
                  </a:lnTo>
                  <a:lnTo>
                    <a:pt x="f1025" y="f66"/>
                  </a:lnTo>
                  <a:lnTo>
                    <a:pt x="f1026" y="f1027"/>
                  </a:lnTo>
                  <a:lnTo>
                    <a:pt x="f520" y="f1028"/>
                  </a:lnTo>
                  <a:lnTo>
                    <a:pt x="f483" y="f1029"/>
                  </a:lnTo>
                  <a:lnTo>
                    <a:pt x="f1030" y="f210"/>
                  </a:lnTo>
                  <a:lnTo>
                    <a:pt x="f1031" y="f1032"/>
                  </a:lnTo>
                  <a:lnTo>
                    <a:pt x="f1033" y="f1034"/>
                  </a:lnTo>
                  <a:lnTo>
                    <a:pt x="f1033" y="f1035"/>
                  </a:lnTo>
                  <a:lnTo>
                    <a:pt x="f1031" y="f1036"/>
                  </a:lnTo>
                  <a:lnTo>
                    <a:pt x="f1030" y="f1037"/>
                  </a:lnTo>
                  <a:lnTo>
                    <a:pt x="f483" y="f1038"/>
                  </a:lnTo>
                  <a:lnTo>
                    <a:pt x="f1039" y="f1040"/>
                  </a:lnTo>
                  <a:lnTo>
                    <a:pt x="f1041" y="f1042"/>
                  </a:lnTo>
                  <a:lnTo>
                    <a:pt x="f1010" y="f1043"/>
                  </a:lnTo>
                  <a:lnTo>
                    <a:pt x="f1044" y="f1045"/>
                  </a:lnTo>
                  <a:lnTo>
                    <a:pt x="f1046" y="f1047"/>
                  </a:lnTo>
                  <a:lnTo>
                    <a:pt x="f479" y="f1048"/>
                  </a:lnTo>
                  <a:lnTo>
                    <a:pt x="f524" y="f1049"/>
                  </a:lnTo>
                  <a:lnTo>
                    <a:pt x="f1050" y="f1051"/>
                  </a:lnTo>
                  <a:lnTo>
                    <a:pt x="f1018" y="f18"/>
                  </a:lnTo>
                  <a:lnTo>
                    <a:pt x="f1052" y="f1053"/>
                  </a:lnTo>
                  <a:lnTo>
                    <a:pt x="f1054" y="f0"/>
                  </a:lnTo>
                  <a:lnTo>
                    <a:pt x="f366" y="f1055"/>
                  </a:lnTo>
                  <a:lnTo>
                    <a:pt x="f1056" y="f1057"/>
                  </a:lnTo>
                  <a:lnTo>
                    <a:pt x="f150" y="f1058"/>
                  </a:lnTo>
                  <a:lnTo>
                    <a:pt x="f1059" y="f89"/>
                  </a:lnTo>
                  <a:lnTo>
                    <a:pt x="f1060" y="f10"/>
                  </a:lnTo>
                  <a:lnTo>
                    <a:pt x="f1061"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3" name="Google Shape;89;p15">
              <a:extLst>
                <a:ext uri="{FF2B5EF4-FFF2-40B4-BE49-F238E27FC236}">
                  <a16:creationId xmlns:a16="http://schemas.microsoft.com/office/drawing/2014/main" id="{F01EA389-31F7-2F88-FA6F-2D2E63EC55AF}"/>
                </a:ext>
              </a:extLst>
            </p:cNvPr>
            <p:cNvSpPr/>
            <p:nvPr/>
          </p:nvSpPr>
          <p:spPr>
            <a:xfrm>
              <a:off x="8936385" y="2379661"/>
              <a:ext cx="77358" cy="156426"/>
            </a:xfrm>
            <a:custGeom>
              <a:avLst/>
              <a:gdLst>
                <a:gd name="f0" fmla="val 360"/>
                <a:gd name="f1" fmla="val w"/>
                <a:gd name="f2" fmla="val h"/>
                <a:gd name="f3" fmla="val 0"/>
                <a:gd name="f4" fmla="val 3080"/>
                <a:gd name="f5" fmla="val 6228"/>
                <a:gd name="f6" fmla="val 2248"/>
                <a:gd name="f7" fmla="val 1"/>
                <a:gd name="f8" fmla="val 2158"/>
                <a:gd name="f9" fmla="val 46"/>
                <a:gd name="f10" fmla="val 2068"/>
                <a:gd name="f11" fmla="val 113"/>
                <a:gd name="f12" fmla="val 1978"/>
                <a:gd name="f13" fmla="val 225"/>
                <a:gd name="f14" fmla="val 1911"/>
                <a:gd name="f15" fmla="val 338"/>
                <a:gd name="f16" fmla="val 1439"/>
                <a:gd name="f17" fmla="val 1642"/>
                <a:gd name="f18" fmla="val 944"/>
                <a:gd name="f19" fmla="val 2923"/>
                <a:gd name="f20" fmla="val 472"/>
                <a:gd name="f21" fmla="val 4204"/>
                <a:gd name="f22" fmla="val 247"/>
                <a:gd name="f23" fmla="val 4879"/>
                <a:gd name="f24" fmla="val 23"/>
                <a:gd name="f25" fmla="val 5531"/>
                <a:gd name="f26" fmla="val 5665"/>
                <a:gd name="f27" fmla="val 5778"/>
                <a:gd name="f28" fmla="val 45"/>
                <a:gd name="f29" fmla="val 5890"/>
                <a:gd name="f30" fmla="val 90"/>
                <a:gd name="f31" fmla="val 6003"/>
                <a:gd name="f32" fmla="val 158"/>
                <a:gd name="f33" fmla="val 6070"/>
                <a:gd name="f34" fmla="val 6137"/>
                <a:gd name="f35" fmla="val 6182"/>
                <a:gd name="f36" fmla="val 6227"/>
                <a:gd name="f37" fmla="val 697"/>
                <a:gd name="f38" fmla="val 809"/>
                <a:gd name="f39" fmla="val 6205"/>
                <a:gd name="f40" fmla="val 922"/>
                <a:gd name="f41" fmla="val 6160"/>
                <a:gd name="f42" fmla="val 1034"/>
                <a:gd name="f43" fmla="val 6092"/>
                <a:gd name="f44" fmla="val 1124"/>
                <a:gd name="f45" fmla="val 1192"/>
                <a:gd name="f46" fmla="val 5913"/>
                <a:gd name="f47" fmla="val 1236"/>
                <a:gd name="f48" fmla="val 5148"/>
                <a:gd name="f49" fmla="val 1641"/>
                <a:gd name="f50" fmla="val 4541"/>
                <a:gd name="f51" fmla="val 2113"/>
                <a:gd name="f52" fmla="val 3328"/>
                <a:gd name="f53" fmla="val 2563"/>
                <a:gd name="f54" fmla="val 2114"/>
                <a:gd name="f55" fmla="val 3035"/>
                <a:gd name="f56" fmla="val 900"/>
                <a:gd name="f57" fmla="val 3057"/>
                <a:gd name="f58" fmla="val 765"/>
                <a:gd name="f59" fmla="val 630"/>
                <a:gd name="f60" fmla="val 495"/>
                <a:gd name="f61" fmla="val 3012"/>
                <a:gd name="f62" fmla="val 383"/>
                <a:gd name="f63" fmla="val 2945"/>
                <a:gd name="f64" fmla="val 293"/>
                <a:gd name="f65" fmla="val 2877"/>
                <a:gd name="f66" fmla="val 203"/>
                <a:gd name="f67" fmla="val 2788"/>
                <a:gd name="f68" fmla="val 2675"/>
                <a:gd name="f69" fmla="val 68"/>
                <a:gd name="f70" fmla="val 2473"/>
                <a:gd name="f71" fmla="*/ f1 1 3080"/>
                <a:gd name="f72" fmla="*/ f2 1 6228"/>
                <a:gd name="f73" fmla="val f3"/>
                <a:gd name="f74" fmla="val f4"/>
                <a:gd name="f75" fmla="val f5"/>
                <a:gd name="f76" fmla="+- f75 0 f73"/>
                <a:gd name="f77" fmla="+- f74 0 f73"/>
                <a:gd name="f78" fmla="*/ f77 1 3080"/>
                <a:gd name="f79" fmla="*/ f76 1 622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3080" h="6228">
                  <a:moveTo>
                    <a:pt x="f6" y="f7"/>
                  </a:moveTo>
                  <a:lnTo>
                    <a:pt x="f8" y="f9"/>
                  </a:lnTo>
                  <a:lnTo>
                    <a:pt x="f10" y="f11"/>
                  </a:lnTo>
                  <a:lnTo>
                    <a:pt x="f12" y="f13"/>
                  </a:lnTo>
                  <a:lnTo>
                    <a:pt x="f14" y="f15"/>
                  </a:lnTo>
                  <a:lnTo>
                    <a:pt x="f16" y="f17"/>
                  </a:lnTo>
                  <a:lnTo>
                    <a:pt x="f18" y="f19"/>
                  </a:lnTo>
                  <a:lnTo>
                    <a:pt x="f20" y="f21"/>
                  </a:lnTo>
                  <a:lnTo>
                    <a:pt x="f22" y="f23"/>
                  </a:lnTo>
                  <a:lnTo>
                    <a:pt x="f24" y="f25"/>
                  </a:lnTo>
                  <a:lnTo>
                    <a:pt x="f3" y="f26"/>
                  </a:lnTo>
                  <a:lnTo>
                    <a:pt x="f3" y="f27"/>
                  </a:lnTo>
                  <a:lnTo>
                    <a:pt x="f28" y="f29"/>
                  </a:lnTo>
                  <a:lnTo>
                    <a:pt x="f30" y="f31"/>
                  </a:lnTo>
                  <a:lnTo>
                    <a:pt x="f32" y="f33"/>
                  </a:lnTo>
                  <a:lnTo>
                    <a:pt x="f22" y="f34"/>
                  </a:lnTo>
                  <a:lnTo>
                    <a:pt x="f0" y="f35"/>
                  </a:lnTo>
                  <a:lnTo>
                    <a:pt x="f20" y="f36"/>
                  </a:lnTo>
                  <a:lnTo>
                    <a:pt x="f37" y="f36"/>
                  </a:lnTo>
                  <a:lnTo>
                    <a:pt x="f38" y="f39"/>
                  </a:lnTo>
                  <a:lnTo>
                    <a:pt x="f40" y="f41"/>
                  </a:lnTo>
                  <a:lnTo>
                    <a:pt x="f42" y="f43"/>
                  </a:lnTo>
                  <a:lnTo>
                    <a:pt x="f44" y="f31"/>
                  </a:lnTo>
                  <a:lnTo>
                    <a:pt x="f45" y="f46"/>
                  </a:lnTo>
                  <a:lnTo>
                    <a:pt x="f47" y="f27"/>
                  </a:lnTo>
                  <a:lnTo>
                    <a:pt x="f16" y="f48"/>
                  </a:lnTo>
                  <a:lnTo>
                    <a:pt x="f49" y="f50"/>
                  </a:lnTo>
                  <a:lnTo>
                    <a:pt x="f51" y="f52"/>
                  </a:lnTo>
                  <a:lnTo>
                    <a:pt x="f53" y="f54"/>
                  </a:lnTo>
                  <a:lnTo>
                    <a:pt x="f55" y="f56"/>
                  </a:lnTo>
                  <a:lnTo>
                    <a:pt x="f57" y="f58"/>
                  </a:lnTo>
                  <a:lnTo>
                    <a:pt x="f4" y="f59"/>
                  </a:lnTo>
                  <a:lnTo>
                    <a:pt x="f57" y="f60"/>
                  </a:lnTo>
                  <a:lnTo>
                    <a:pt x="f61" y="f62"/>
                  </a:lnTo>
                  <a:lnTo>
                    <a:pt x="f63" y="f64"/>
                  </a:lnTo>
                  <a:lnTo>
                    <a:pt x="f65" y="f66"/>
                  </a:lnTo>
                  <a:lnTo>
                    <a:pt x="f67" y="f11"/>
                  </a:lnTo>
                  <a:lnTo>
                    <a:pt x="f68" y="f69"/>
                  </a:lnTo>
                  <a:lnTo>
                    <a:pt x="f53" y="f24"/>
                  </a:lnTo>
                  <a:lnTo>
                    <a:pt x="f70"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4" name="Google Shape;90;p15">
              <a:extLst>
                <a:ext uri="{FF2B5EF4-FFF2-40B4-BE49-F238E27FC236}">
                  <a16:creationId xmlns:a16="http://schemas.microsoft.com/office/drawing/2014/main" id="{56E8B985-5585-9743-C7A7-D34475248E13}"/>
                </a:ext>
              </a:extLst>
            </p:cNvPr>
            <p:cNvSpPr/>
            <p:nvPr/>
          </p:nvSpPr>
          <p:spPr>
            <a:xfrm>
              <a:off x="8776594" y="2136888"/>
              <a:ext cx="38432" cy="209498"/>
            </a:xfrm>
            <a:custGeom>
              <a:avLst/>
              <a:gdLst>
                <a:gd name="f0" fmla="val 360"/>
                <a:gd name="f1" fmla="val 180"/>
                <a:gd name="f2" fmla="val w"/>
                <a:gd name="f3" fmla="val h"/>
                <a:gd name="f4" fmla="val 0"/>
                <a:gd name="f5" fmla="val 1530"/>
                <a:gd name="f6" fmla="val 8341"/>
                <a:gd name="f7" fmla="val 540"/>
                <a:gd name="f8" fmla="val 1"/>
                <a:gd name="f9" fmla="val 428"/>
                <a:gd name="f10" fmla="val 23"/>
                <a:gd name="f11" fmla="val 338"/>
                <a:gd name="f12" fmla="val 46"/>
                <a:gd name="f13" fmla="val 225"/>
                <a:gd name="f14" fmla="val 113"/>
                <a:gd name="f15" fmla="val 135"/>
                <a:gd name="f16" fmla="val 68"/>
                <a:gd name="f17" fmla="val 270"/>
                <a:gd name="f18" fmla="val 495"/>
                <a:gd name="f19" fmla="val 630"/>
                <a:gd name="f20" fmla="val 158"/>
                <a:gd name="f21" fmla="val 2383"/>
                <a:gd name="f22" fmla="val 3238"/>
                <a:gd name="f23" fmla="val 4114"/>
                <a:gd name="f24" fmla="val 293"/>
                <a:gd name="f25" fmla="val 4991"/>
                <a:gd name="f26" fmla="val 5868"/>
                <a:gd name="f27" fmla="val 6744"/>
                <a:gd name="f28" fmla="val 7621"/>
                <a:gd name="f29" fmla="val 7756"/>
                <a:gd name="f30" fmla="val 7891"/>
                <a:gd name="f31" fmla="val 203"/>
                <a:gd name="f32" fmla="val 8003"/>
                <a:gd name="f33" fmla="val 8093"/>
                <a:gd name="f34" fmla="val 8183"/>
                <a:gd name="f35" fmla="val 8250"/>
                <a:gd name="f36" fmla="val 8295"/>
                <a:gd name="f37" fmla="val 652"/>
                <a:gd name="f38" fmla="val 8340"/>
                <a:gd name="f39" fmla="val 877"/>
                <a:gd name="f40" fmla="val 990"/>
                <a:gd name="f41" fmla="val 8318"/>
                <a:gd name="f42" fmla="val 1102"/>
                <a:gd name="f43" fmla="val 8273"/>
                <a:gd name="f44" fmla="val 1192"/>
                <a:gd name="f45" fmla="val 8206"/>
                <a:gd name="f46" fmla="val 1259"/>
                <a:gd name="f47" fmla="val 8116"/>
                <a:gd name="f48" fmla="val 1304"/>
                <a:gd name="f49" fmla="val 1349"/>
                <a:gd name="f50" fmla="val 7868"/>
                <a:gd name="f51" fmla="val 1439"/>
                <a:gd name="f52" fmla="val 6947"/>
                <a:gd name="f53" fmla="val 1507"/>
                <a:gd name="f54" fmla="val 6048"/>
                <a:gd name="f55" fmla="val 1529"/>
                <a:gd name="f56" fmla="val 5126"/>
                <a:gd name="f57" fmla="val 4204"/>
                <a:gd name="f58" fmla="val 1462"/>
                <a:gd name="f59" fmla="val 3305"/>
                <a:gd name="f60" fmla="val 1394"/>
                <a:gd name="f61" fmla="val 1237"/>
                <a:gd name="f62" fmla="val 563"/>
                <a:gd name="f63" fmla="val 1147"/>
                <a:gd name="f64" fmla="val 1080"/>
                <a:gd name="f65" fmla="val 900"/>
                <a:gd name="f66" fmla="val 787"/>
                <a:gd name="f67" fmla="val 675"/>
                <a:gd name="f68" fmla="*/ f2 1 1530"/>
                <a:gd name="f69" fmla="*/ f3 1 8341"/>
                <a:gd name="f70" fmla="val f4"/>
                <a:gd name="f71" fmla="val f5"/>
                <a:gd name="f72" fmla="val f6"/>
                <a:gd name="f73" fmla="+- f72 0 f70"/>
                <a:gd name="f74" fmla="+- f71 0 f70"/>
                <a:gd name="f75" fmla="*/ f74 1 1530"/>
                <a:gd name="f76" fmla="*/ f73 1 834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530" h="8341">
                  <a:moveTo>
                    <a:pt x="f7" y="f8"/>
                  </a:moveTo>
                  <a:lnTo>
                    <a:pt x="f9" y="f10"/>
                  </a:lnTo>
                  <a:lnTo>
                    <a:pt x="f11" y="f12"/>
                  </a:lnTo>
                  <a:lnTo>
                    <a:pt x="f13" y="f14"/>
                  </a:lnTo>
                  <a:lnTo>
                    <a:pt x="f15" y="f1"/>
                  </a:lnTo>
                  <a:lnTo>
                    <a:pt x="f16" y="f17"/>
                  </a:lnTo>
                  <a:lnTo>
                    <a:pt x="f10" y="f0"/>
                  </a:lnTo>
                  <a:lnTo>
                    <a:pt x="f8" y="f18"/>
                  </a:lnTo>
                  <a:lnTo>
                    <a:pt x="f8" y="f19"/>
                  </a:lnTo>
                  <a:lnTo>
                    <a:pt x="f20" y="f21"/>
                  </a:lnTo>
                  <a:lnTo>
                    <a:pt x="f13" y="f22"/>
                  </a:lnTo>
                  <a:lnTo>
                    <a:pt x="f17" y="f23"/>
                  </a:lnTo>
                  <a:lnTo>
                    <a:pt x="f24" y="f25"/>
                  </a:lnTo>
                  <a:lnTo>
                    <a:pt x="f17" y="f26"/>
                  </a:lnTo>
                  <a:lnTo>
                    <a:pt x="f13" y="f27"/>
                  </a:lnTo>
                  <a:lnTo>
                    <a:pt x="f15" y="f28"/>
                  </a:lnTo>
                  <a:lnTo>
                    <a:pt x="f15" y="f29"/>
                  </a:lnTo>
                  <a:lnTo>
                    <a:pt x="f20" y="f30"/>
                  </a:lnTo>
                  <a:lnTo>
                    <a:pt x="f31" y="f32"/>
                  </a:lnTo>
                  <a:lnTo>
                    <a:pt x="f17" y="f33"/>
                  </a:lnTo>
                  <a:lnTo>
                    <a:pt x="f11" y="f34"/>
                  </a:lnTo>
                  <a:lnTo>
                    <a:pt x="f9" y="f35"/>
                  </a:lnTo>
                  <a:lnTo>
                    <a:pt x="f7" y="f36"/>
                  </a:lnTo>
                  <a:lnTo>
                    <a:pt x="f37" y="f38"/>
                  </a:lnTo>
                  <a:lnTo>
                    <a:pt x="f39" y="f38"/>
                  </a:lnTo>
                  <a:lnTo>
                    <a:pt x="f40" y="f41"/>
                  </a:lnTo>
                  <a:lnTo>
                    <a:pt x="f42" y="f43"/>
                  </a:lnTo>
                  <a:lnTo>
                    <a:pt x="f44" y="f45"/>
                  </a:lnTo>
                  <a:lnTo>
                    <a:pt x="f46" y="f47"/>
                  </a:lnTo>
                  <a:lnTo>
                    <a:pt x="f48" y="f32"/>
                  </a:lnTo>
                  <a:lnTo>
                    <a:pt x="f49" y="f50"/>
                  </a:lnTo>
                  <a:lnTo>
                    <a:pt x="f51" y="f52"/>
                  </a:lnTo>
                  <a:lnTo>
                    <a:pt x="f53" y="f54"/>
                  </a:lnTo>
                  <a:lnTo>
                    <a:pt x="f55" y="f56"/>
                  </a:lnTo>
                  <a:lnTo>
                    <a:pt x="f53" y="f57"/>
                  </a:lnTo>
                  <a:lnTo>
                    <a:pt x="f58" y="f59"/>
                  </a:lnTo>
                  <a:lnTo>
                    <a:pt x="f60" y="f21"/>
                  </a:lnTo>
                  <a:lnTo>
                    <a:pt x="f61" y="f62"/>
                  </a:lnTo>
                  <a:lnTo>
                    <a:pt x="f44" y="f9"/>
                  </a:lnTo>
                  <a:lnTo>
                    <a:pt x="f63" y="f24"/>
                  </a:lnTo>
                  <a:lnTo>
                    <a:pt x="f64" y="f31"/>
                  </a:lnTo>
                  <a:lnTo>
                    <a:pt x="f40" y="f14"/>
                  </a:lnTo>
                  <a:lnTo>
                    <a:pt x="f65" y="f16"/>
                  </a:lnTo>
                  <a:lnTo>
                    <a:pt x="f66" y="f10"/>
                  </a:lnTo>
                  <a:lnTo>
                    <a:pt x="f6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5" name="Google Shape;91;p15">
              <a:extLst>
                <a:ext uri="{FF2B5EF4-FFF2-40B4-BE49-F238E27FC236}">
                  <a16:creationId xmlns:a16="http://schemas.microsoft.com/office/drawing/2014/main" id="{1BA69459-75FD-3539-F429-D5800FC2E4A3}"/>
                </a:ext>
              </a:extLst>
            </p:cNvPr>
            <p:cNvSpPr/>
            <p:nvPr/>
          </p:nvSpPr>
          <p:spPr>
            <a:xfrm>
              <a:off x="8521961" y="2344100"/>
              <a:ext cx="180136" cy="35588"/>
            </a:xfrm>
            <a:custGeom>
              <a:avLst/>
              <a:gdLst>
                <a:gd name="f0" fmla="val 360"/>
                <a:gd name="f1" fmla="val 180"/>
                <a:gd name="f2" fmla="val w"/>
                <a:gd name="f3" fmla="val h"/>
                <a:gd name="f4" fmla="val 0"/>
                <a:gd name="f5" fmla="val 7172"/>
                <a:gd name="f6" fmla="val 1417"/>
                <a:gd name="f7" fmla="val 6542"/>
                <a:gd name="f8" fmla="val 5036"/>
                <a:gd name="f9" fmla="val 45"/>
                <a:gd name="f10" fmla="val 3552"/>
                <a:gd name="f11" fmla="val 113"/>
                <a:gd name="f12" fmla="val 2046"/>
                <a:gd name="f13" fmla="val 158"/>
                <a:gd name="f14" fmla="val 1304"/>
                <a:gd name="f15" fmla="val 540"/>
                <a:gd name="f16" fmla="val 405"/>
                <a:gd name="f17" fmla="val 293"/>
                <a:gd name="f18" fmla="val 225"/>
                <a:gd name="f19" fmla="val 203"/>
                <a:gd name="f20" fmla="val 270"/>
                <a:gd name="f21" fmla="val 46"/>
                <a:gd name="f22" fmla="val 450"/>
                <a:gd name="f23" fmla="val 23"/>
                <a:gd name="f24" fmla="val 1"/>
                <a:gd name="f25" fmla="val 652"/>
                <a:gd name="f26" fmla="val 787"/>
                <a:gd name="f27" fmla="val 900"/>
                <a:gd name="f28" fmla="val 1012"/>
                <a:gd name="f29" fmla="val 90"/>
                <a:gd name="f30" fmla="val 1102"/>
                <a:gd name="f31" fmla="val 1214"/>
                <a:gd name="f32" fmla="val 248"/>
                <a:gd name="f33" fmla="val 1282"/>
                <a:gd name="f34" fmla="val 1349"/>
                <a:gd name="f35" fmla="val 473"/>
                <a:gd name="f36" fmla="val 1394"/>
                <a:gd name="f37" fmla="val 630"/>
                <a:gd name="f38" fmla="val 1372"/>
                <a:gd name="f39" fmla="val 2114"/>
                <a:gd name="f40" fmla="val 3620"/>
                <a:gd name="f41" fmla="val 5103"/>
                <a:gd name="f42" fmla="val 6609"/>
                <a:gd name="f43" fmla="val 1237"/>
                <a:gd name="f44" fmla="val 6744"/>
                <a:gd name="f45" fmla="val 6857"/>
                <a:gd name="f46" fmla="val 1169"/>
                <a:gd name="f47" fmla="val 6969"/>
                <a:gd name="f48" fmla="val 7036"/>
                <a:gd name="f49" fmla="val 1035"/>
                <a:gd name="f50" fmla="val 7104"/>
                <a:gd name="f51" fmla="val 922"/>
                <a:gd name="f52" fmla="val 7149"/>
                <a:gd name="f53" fmla="val 832"/>
                <a:gd name="f54" fmla="val 7171"/>
                <a:gd name="f55" fmla="val 720"/>
                <a:gd name="f56" fmla="val 607"/>
                <a:gd name="f57" fmla="val 495"/>
                <a:gd name="f58" fmla="val 7126"/>
                <a:gd name="f59" fmla="val 383"/>
                <a:gd name="f60" fmla="val 7059"/>
                <a:gd name="f61" fmla="val 6992"/>
                <a:gd name="f62" fmla="val 6902"/>
                <a:gd name="f63" fmla="val 6812"/>
                <a:gd name="f64" fmla="val 6677"/>
                <a:gd name="f65" fmla="*/ f2 1 7172"/>
                <a:gd name="f66" fmla="*/ f3 1 1417"/>
                <a:gd name="f67" fmla="val f4"/>
                <a:gd name="f68" fmla="val f5"/>
                <a:gd name="f69" fmla="val f6"/>
                <a:gd name="f70" fmla="+- f69 0 f67"/>
                <a:gd name="f71" fmla="+- f68 0 f67"/>
                <a:gd name="f72" fmla="*/ f71 1 7172"/>
                <a:gd name="f73" fmla="*/ f70 1 141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7172" h="1417">
                  <a:moveTo>
                    <a:pt x="f7" y="f4"/>
                  </a:moveTo>
                  <a:lnTo>
                    <a:pt x="f8" y="f9"/>
                  </a:lnTo>
                  <a:lnTo>
                    <a:pt x="f10" y="f11"/>
                  </a:lnTo>
                  <a:lnTo>
                    <a:pt x="f12" y="f13"/>
                  </a:lnTo>
                  <a:lnTo>
                    <a:pt x="f14" y="f1"/>
                  </a:lnTo>
                  <a:lnTo>
                    <a:pt x="f15" y="f13"/>
                  </a:lnTo>
                  <a:lnTo>
                    <a:pt x="f16" y="f1"/>
                  </a:lnTo>
                  <a:lnTo>
                    <a:pt x="f17" y="f18"/>
                  </a:lnTo>
                  <a:lnTo>
                    <a:pt x="f19" y="f20"/>
                  </a:lnTo>
                  <a:lnTo>
                    <a:pt x="f11" y="f0"/>
                  </a:lnTo>
                  <a:lnTo>
                    <a:pt x="f21" y="f22"/>
                  </a:lnTo>
                  <a:lnTo>
                    <a:pt x="f23" y="f15"/>
                  </a:lnTo>
                  <a:lnTo>
                    <a:pt x="f24" y="f25"/>
                  </a:lnTo>
                  <a:lnTo>
                    <a:pt x="f24" y="f26"/>
                  </a:lnTo>
                  <a:lnTo>
                    <a:pt x="f24" y="f27"/>
                  </a:lnTo>
                  <a:lnTo>
                    <a:pt x="f21" y="f28"/>
                  </a:lnTo>
                  <a:lnTo>
                    <a:pt x="f29" y="f30"/>
                  </a:lnTo>
                  <a:lnTo>
                    <a:pt x="f13" y="f31"/>
                  </a:lnTo>
                  <a:lnTo>
                    <a:pt x="f32" y="f33"/>
                  </a:lnTo>
                  <a:lnTo>
                    <a:pt x="f0" y="f34"/>
                  </a:lnTo>
                  <a:lnTo>
                    <a:pt x="f35" y="f36"/>
                  </a:lnTo>
                  <a:lnTo>
                    <a:pt x="f37" y="f36"/>
                  </a:lnTo>
                  <a:lnTo>
                    <a:pt x="f38" y="f6"/>
                  </a:lnTo>
                  <a:lnTo>
                    <a:pt x="f39" y="f36"/>
                  </a:lnTo>
                  <a:lnTo>
                    <a:pt x="f40" y="f34"/>
                  </a:lnTo>
                  <a:lnTo>
                    <a:pt x="f41" y="f33"/>
                  </a:lnTo>
                  <a:lnTo>
                    <a:pt x="f42" y="f43"/>
                  </a:lnTo>
                  <a:lnTo>
                    <a:pt x="f44" y="f31"/>
                  </a:lnTo>
                  <a:lnTo>
                    <a:pt x="f45" y="f46"/>
                  </a:lnTo>
                  <a:lnTo>
                    <a:pt x="f47" y="f30"/>
                  </a:lnTo>
                  <a:lnTo>
                    <a:pt x="f48" y="f49"/>
                  </a:lnTo>
                  <a:lnTo>
                    <a:pt x="f50" y="f51"/>
                  </a:lnTo>
                  <a:lnTo>
                    <a:pt x="f52" y="f53"/>
                  </a:lnTo>
                  <a:lnTo>
                    <a:pt x="f54" y="f55"/>
                  </a:lnTo>
                  <a:lnTo>
                    <a:pt x="f54" y="f56"/>
                  </a:lnTo>
                  <a:lnTo>
                    <a:pt x="f52" y="f57"/>
                  </a:lnTo>
                  <a:lnTo>
                    <a:pt x="f58" y="f59"/>
                  </a:lnTo>
                  <a:lnTo>
                    <a:pt x="f60" y="f20"/>
                  </a:lnTo>
                  <a:lnTo>
                    <a:pt x="f61" y="f1"/>
                  </a:lnTo>
                  <a:lnTo>
                    <a:pt x="f62" y="f11"/>
                  </a:lnTo>
                  <a:lnTo>
                    <a:pt x="f63" y="f9"/>
                  </a:lnTo>
                  <a:lnTo>
                    <a:pt x="f64"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6" name="Google Shape;92;p15">
              <a:extLst>
                <a:ext uri="{FF2B5EF4-FFF2-40B4-BE49-F238E27FC236}">
                  <a16:creationId xmlns:a16="http://schemas.microsoft.com/office/drawing/2014/main" id="{BC64A98F-34F4-2D17-2B29-0720DB72BE79}"/>
                </a:ext>
              </a:extLst>
            </p:cNvPr>
            <p:cNvSpPr/>
            <p:nvPr/>
          </p:nvSpPr>
          <p:spPr>
            <a:xfrm>
              <a:off x="8715612" y="2577830"/>
              <a:ext cx="167152" cy="60460"/>
            </a:xfrm>
            <a:custGeom>
              <a:avLst/>
              <a:gdLst>
                <a:gd name="f0" fmla="val w"/>
                <a:gd name="f1" fmla="val h"/>
                <a:gd name="f2" fmla="val 0"/>
                <a:gd name="f3" fmla="val 6655"/>
                <a:gd name="f4" fmla="val 2407"/>
                <a:gd name="f5" fmla="val 585"/>
                <a:gd name="f6" fmla="val 1"/>
                <a:gd name="f7" fmla="val 450"/>
                <a:gd name="f8" fmla="val 23"/>
                <a:gd name="f9" fmla="val 338"/>
                <a:gd name="f10" fmla="val 68"/>
                <a:gd name="f11" fmla="val 248"/>
                <a:gd name="f12" fmla="val 113"/>
                <a:gd name="f13" fmla="val 158"/>
                <a:gd name="f14" fmla="val 203"/>
                <a:gd name="f15" fmla="val 91"/>
                <a:gd name="f16" fmla="val 293"/>
                <a:gd name="f17" fmla="val 46"/>
                <a:gd name="f18" fmla="val 405"/>
                <a:gd name="f19" fmla="val 518"/>
                <a:gd name="f20" fmla="val 630"/>
                <a:gd name="f21" fmla="val 743"/>
                <a:gd name="f22" fmla="val 855"/>
                <a:gd name="f23" fmla="val 945"/>
                <a:gd name="f24" fmla="val 136"/>
                <a:gd name="f25" fmla="val 1057"/>
                <a:gd name="f26" fmla="val 226"/>
                <a:gd name="f27" fmla="val 1125"/>
                <a:gd name="f28" fmla="val 1192"/>
                <a:gd name="f29" fmla="val 473"/>
                <a:gd name="f30" fmla="val 1237"/>
                <a:gd name="f31" fmla="val 3193"/>
                <a:gd name="f32" fmla="val 1822"/>
                <a:gd name="f33" fmla="val 4564"/>
                <a:gd name="f34" fmla="val 2091"/>
                <a:gd name="f35" fmla="val 5935"/>
                <a:gd name="f36" fmla="val 2384"/>
                <a:gd name="f37" fmla="val 6070"/>
                <a:gd name="f38" fmla="val 2406"/>
                <a:gd name="f39" fmla="val 6183"/>
                <a:gd name="f40" fmla="val 6295"/>
                <a:gd name="f41" fmla="val 2361"/>
                <a:gd name="f42" fmla="val 6407"/>
                <a:gd name="f43" fmla="val 2294"/>
                <a:gd name="f44" fmla="val 6475"/>
                <a:gd name="f45" fmla="val 2226"/>
                <a:gd name="f46" fmla="val 6542"/>
                <a:gd name="f47" fmla="val 2136"/>
                <a:gd name="f48" fmla="val 6610"/>
                <a:gd name="f49" fmla="val 2024"/>
                <a:gd name="f50" fmla="val 6632"/>
                <a:gd name="f51" fmla="val 1912"/>
                <a:gd name="f52" fmla="val 1799"/>
                <a:gd name="f53" fmla="val 1687"/>
                <a:gd name="f54" fmla="val 1574"/>
                <a:gd name="f55" fmla="val 6565"/>
                <a:gd name="f56" fmla="val 1462"/>
                <a:gd name="f57" fmla="val 6497"/>
                <a:gd name="f58" fmla="val 1372"/>
                <a:gd name="f59" fmla="val 6430"/>
                <a:gd name="f60" fmla="val 1282"/>
                <a:gd name="f61" fmla="val 6317"/>
                <a:gd name="f62" fmla="val 1215"/>
                <a:gd name="f63" fmla="val 1170"/>
                <a:gd name="f64" fmla="val 4811"/>
                <a:gd name="f65" fmla="val 877"/>
                <a:gd name="f66" fmla="val 3440"/>
                <a:gd name="f67" fmla="val 608"/>
                <a:gd name="f68" fmla="val 720"/>
                <a:gd name="f69" fmla="*/ f0 1 6655"/>
                <a:gd name="f70" fmla="*/ f1 1 2407"/>
                <a:gd name="f71" fmla="val f2"/>
                <a:gd name="f72" fmla="val f3"/>
                <a:gd name="f73" fmla="val f4"/>
                <a:gd name="f74" fmla="+- f73 0 f71"/>
                <a:gd name="f75" fmla="+- f72 0 f71"/>
                <a:gd name="f76" fmla="*/ f75 1 6655"/>
                <a:gd name="f77" fmla="*/ f74 1 240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6655" h="2407">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10" y="f23"/>
                  </a:lnTo>
                  <a:lnTo>
                    <a:pt x="f24" y="f25"/>
                  </a:lnTo>
                  <a:lnTo>
                    <a:pt x="f26" y="f27"/>
                  </a:lnTo>
                  <a:lnTo>
                    <a:pt x="f9" y="f28"/>
                  </a:lnTo>
                  <a:lnTo>
                    <a:pt x="f29" y="f30"/>
                  </a:lnTo>
                  <a:lnTo>
                    <a:pt x="f31" y="f32"/>
                  </a:lnTo>
                  <a:lnTo>
                    <a:pt x="f33" y="f34"/>
                  </a:lnTo>
                  <a:lnTo>
                    <a:pt x="f35" y="f36"/>
                  </a:lnTo>
                  <a:lnTo>
                    <a:pt x="f37" y="f38"/>
                  </a:lnTo>
                  <a:lnTo>
                    <a:pt x="f39" y="f38"/>
                  </a:lnTo>
                  <a:lnTo>
                    <a:pt x="f40" y="f41"/>
                  </a:lnTo>
                  <a:lnTo>
                    <a:pt x="f42" y="f43"/>
                  </a:lnTo>
                  <a:lnTo>
                    <a:pt x="f44" y="f45"/>
                  </a:lnTo>
                  <a:lnTo>
                    <a:pt x="f46" y="f47"/>
                  </a:lnTo>
                  <a:lnTo>
                    <a:pt x="f48" y="f49"/>
                  </a:lnTo>
                  <a:lnTo>
                    <a:pt x="f50" y="f51"/>
                  </a:lnTo>
                  <a:lnTo>
                    <a:pt x="f3" y="f52"/>
                  </a:lnTo>
                  <a:lnTo>
                    <a:pt x="f50" y="f53"/>
                  </a:lnTo>
                  <a:lnTo>
                    <a:pt x="f48" y="f54"/>
                  </a:lnTo>
                  <a:lnTo>
                    <a:pt x="f55" y="f56"/>
                  </a:lnTo>
                  <a:lnTo>
                    <a:pt x="f57" y="f58"/>
                  </a:lnTo>
                  <a:lnTo>
                    <a:pt x="f59" y="f60"/>
                  </a:lnTo>
                  <a:lnTo>
                    <a:pt x="f61" y="f62"/>
                  </a:lnTo>
                  <a:lnTo>
                    <a:pt x="f39" y="f63"/>
                  </a:lnTo>
                  <a:lnTo>
                    <a:pt x="f64" y="f65"/>
                  </a:lnTo>
                  <a:lnTo>
                    <a:pt x="f66" y="f67"/>
                  </a:lnTo>
                  <a:lnTo>
                    <a:pt x="f68" y="f8"/>
                  </a:lnTo>
                  <a:lnTo>
                    <a:pt x="f5"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7" name="Google Shape;93;p15">
              <a:extLst>
                <a:ext uri="{FF2B5EF4-FFF2-40B4-BE49-F238E27FC236}">
                  <a16:creationId xmlns:a16="http://schemas.microsoft.com/office/drawing/2014/main" id="{58C376CF-0C34-986B-5A3C-69ADB31E0241}"/>
                </a:ext>
              </a:extLst>
            </p:cNvPr>
            <p:cNvSpPr/>
            <p:nvPr/>
          </p:nvSpPr>
          <p:spPr>
            <a:xfrm>
              <a:off x="8999049" y="2720696"/>
              <a:ext cx="137214" cy="163183"/>
            </a:xfrm>
            <a:custGeom>
              <a:avLst/>
              <a:gdLst>
                <a:gd name="f0" fmla="val w"/>
                <a:gd name="f1" fmla="val h"/>
                <a:gd name="f2" fmla="val 0"/>
                <a:gd name="f3" fmla="val 5463"/>
                <a:gd name="f4" fmla="val 6497"/>
                <a:gd name="f5" fmla="val 4653"/>
                <a:gd name="f6" fmla="val 4541"/>
                <a:gd name="f7" fmla="val 45"/>
                <a:gd name="f8" fmla="val 4451"/>
                <a:gd name="f9" fmla="val 112"/>
                <a:gd name="f10" fmla="val 4361"/>
                <a:gd name="f11" fmla="val 202"/>
                <a:gd name="f12" fmla="val 4271"/>
                <a:gd name="f13" fmla="val 315"/>
                <a:gd name="f14" fmla="val 4069"/>
                <a:gd name="f15" fmla="val 674"/>
                <a:gd name="f16" fmla="val 3867"/>
                <a:gd name="f17" fmla="val 1034"/>
                <a:gd name="f18" fmla="val 3395"/>
                <a:gd name="f19" fmla="val 1731"/>
                <a:gd name="f20" fmla="val 2923"/>
                <a:gd name="f21" fmla="val 2383"/>
                <a:gd name="f22" fmla="val 2406"/>
                <a:gd name="f23" fmla="val 3035"/>
                <a:gd name="f24" fmla="val 1844"/>
                <a:gd name="f25" fmla="val 3664"/>
                <a:gd name="f26" fmla="val 1304"/>
                <a:gd name="f27" fmla="val 158"/>
                <a:gd name="f28" fmla="val 5485"/>
                <a:gd name="f29" fmla="val 68"/>
                <a:gd name="f30" fmla="val 5575"/>
                <a:gd name="f31" fmla="val 23"/>
                <a:gd name="f32" fmla="val 5710"/>
                <a:gd name="f33" fmla="val 5822"/>
                <a:gd name="f34" fmla="val 5934"/>
                <a:gd name="f35" fmla="val 6047"/>
                <a:gd name="f36" fmla="val 6137"/>
                <a:gd name="f37" fmla="val 135"/>
                <a:gd name="f38" fmla="val 6227"/>
                <a:gd name="f39" fmla="val 225"/>
                <a:gd name="f40" fmla="val 6317"/>
                <a:gd name="f41" fmla="val 6384"/>
                <a:gd name="f42" fmla="val 405"/>
                <a:gd name="f43" fmla="val 6429"/>
                <a:gd name="f44" fmla="val 517"/>
                <a:gd name="f45" fmla="val 6474"/>
                <a:gd name="f46" fmla="val 630"/>
                <a:gd name="f47" fmla="val 6496"/>
                <a:gd name="f48" fmla="val 765"/>
                <a:gd name="f49" fmla="val 877"/>
                <a:gd name="f50" fmla="val 6452"/>
                <a:gd name="f51" fmla="val 989"/>
                <a:gd name="f52" fmla="val 1102"/>
                <a:gd name="f53" fmla="val 6294"/>
                <a:gd name="f54" fmla="val 2293"/>
                <a:gd name="f55" fmla="val 5013"/>
                <a:gd name="f56" fmla="val 2855"/>
                <a:gd name="f57" fmla="val 4383"/>
                <a:gd name="f58" fmla="val 3417"/>
                <a:gd name="f59" fmla="val 3709"/>
                <a:gd name="f60" fmla="val 3957"/>
                <a:gd name="f61" fmla="val 4474"/>
                <a:gd name="f62" fmla="val 2338"/>
                <a:gd name="f63" fmla="val 4946"/>
                <a:gd name="f64" fmla="val 1619"/>
                <a:gd name="f65" fmla="val 5170"/>
                <a:gd name="f66" fmla="val 1259"/>
                <a:gd name="f67" fmla="val 5395"/>
                <a:gd name="f68" fmla="val 5440"/>
                <a:gd name="f69" fmla="val 742"/>
                <a:gd name="f70" fmla="val 607"/>
                <a:gd name="f71" fmla="val 495"/>
                <a:gd name="f72" fmla="val 5418"/>
                <a:gd name="f73" fmla="val 382"/>
                <a:gd name="f74" fmla="val 5373"/>
                <a:gd name="f75" fmla="val 292"/>
                <a:gd name="f76" fmla="val 5305"/>
                <a:gd name="f77" fmla="val 5215"/>
                <a:gd name="f78" fmla="val 5126"/>
                <a:gd name="f79" fmla="val 67"/>
                <a:gd name="f80" fmla="val 22"/>
                <a:gd name="f81" fmla="val 4901"/>
                <a:gd name="f82" fmla="*/ f0 1 5463"/>
                <a:gd name="f83" fmla="*/ f1 1 6497"/>
                <a:gd name="f84" fmla="val f2"/>
                <a:gd name="f85" fmla="val f3"/>
                <a:gd name="f86" fmla="val f4"/>
                <a:gd name="f87" fmla="+- f86 0 f84"/>
                <a:gd name="f88" fmla="+- f85 0 f84"/>
                <a:gd name="f89" fmla="*/ f88 1 5463"/>
                <a:gd name="f90" fmla="*/ f87 1 6497"/>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5463" h="649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12"/>
                  </a:lnTo>
                  <a:lnTo>
                    <a:pt x="f27" y="f28"/>
                  </a:lnTo>
                  <a:lnTo>
                    <a:pt x="f29" y="f30"/>
                  </a:lnTo>
                  <a:lnTo>
                    <a:pt x="f31" y="f32"/>
                  </a:lnTo>
                  <a:lnTo>
                    <a:pt x="f2" y="f33"/>
                  </a:lnTo>
                  <a:lnTo>
                    <a:pt x="f2" y="f34"/>
                  </a:lnTo>
                  <a:lnTo>
                    <a:pt x="f31" y="f35"/>
                  </a:lnTo>
                  <a:lnTo>
                    <a:pt x="f29" y="f36"/>
                  </a:lnTo>
                  <a:lnTo>
                    <a:pt x="f37" y="f38"/>
                  </a:lnTo>
                  <a:lnTo>
                    <a:pt x="f39" y="f40"/>
                  </a:lnTo>
                  <a:lnTo>
                    <a:pt x="f13" y="f41"/>
                  </a:lnTo>
                  <a:lnTo>
                    <a:pt x="f42" y="f43"/>
                  </a:lnTo>
                  <a:lnTo>
                    <a:pt x="f44" y="f45"/>
                  </a:lnTo>
                  <a:lnTo>
                    <a:pt x="f46" y="f47"/>
                  </a:lnTo>
                  <a:lnTo>
                    <a:pt x="f48" y="f45"/>
                  </a:lnTo>
                  <a:lnTo>
                    <a:pt x="f49" y="f50"/>
                  </a:lnTo>
                  <a:lnTo>
                    <a:pt x="f51" y="f41"/>
                  </a:lnTo>
                  <a:lnTo>
                    <a:pt x="f52" y="f53"/>
                  </a:lnTo>
                  <a:lnTo>
                    <a:pt x="f54" y="f55"/>
                  </a:lnTo>
                  <a:lnTo>
                    <a:pt x="f56" y="f57"/>
                  </a:lnTo>
                  <a:lnTo>
                    <a:pt x="f58" y="f59"/>
                  </a:lnTo>
                  <a:lnTo>
                    <a:pt x="f60" y="f23"/>
                  </a:lnTo>
                  <a:lnTo>
                    <a:pt x="f61" y="f62"/>
                  </a:lnTo>
                  <a:lnTo>
                    <a:pt x="f63" y="f64"/>
                  </a:lnTo>
                  <a:lnTo>
                    <a:pt x="f65" y="f66"/>
                  </a:lnTo>
                  <a:lnTo>
                    <a:pt x="f67" y="f49"/>
                  </a:lnTo>
                  <a:lnTo>
                    <a:pt x="f68" y="f69"/>
                  </a:lnTo>
                  <a:lnTo>
                    <a:pt x="f3" y="f70"/>
                  </a:lnTo>
                  <a:lnTo>
                    <a:pt x="f3" y="f71"/>
                  </a:lnTo>
                  <a:lnTo>
                    <a:pt x="f72" y="f73"/>
                  </a:lnTo>
                  <a:lnTo>
                    <a:pt x="f74" y="f75"/>
                  </a:lnTo>
                  <a:lnTo>
                    <a:pt x="f76" y="f11"/>
                  </a:lnTo>
                  <a:lnTo>
                    <a:pt x="f77" y="f37"/>
                  </a:lnTo>
                  <a:lnTo>
                    <a:pt x="f78" y="f79"/>
                  </a:lnTo>
                  <a:lnTo>
                    <a:pt x="f55" y="f80"/>
                  </a:lnTo>
                  <a:lnTo>
                    <a:pt x="f81"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8" name="Google Shape;94;p15">
              <a:extLst>
                <a:ext uri="{FF2B5EF4-FFF2-40B4-BE49-F238E27FC236}">
                  <a16:creationId xmlns:a16="http://schemas.microsoft.com/office/drawing/2014/main" id="{9FBF76AC-CFA8-22F9-7B87-A6D4F18E926C}"/>
                </a:ext>
              </a:extLst>
            </p:cNvPr>
            <p:cNvSpPr/>
            <p:nvPr/>
          </p:nvSpPr>
          <p:spPr>
            <a:xfrm>
              <a:off x="8808771" y="2788435"/>
              <a:ext cx="146834" cy="96569"/>
            </a:xfrm>
            <a:custGeom>
              <a:avLst/>
              <a:gdLst>
                <a:gd name="f0" fmla="val 360"/>
                <a:gd name="f1" fmla="val w"/>
                <a:gd name="f2" fmla="val h"/>
                <a:gd name="f3" fmla="val 0"/>
                <a:gd name="f4" fmla="val 5846"/>
                <a:gd name="f5" fmla="val 3845"/>
                <a:gd name="f6" fmla="val 450"/>
                <a:gd name="f7" fmla="val 1"/>
                <a:gd name="f8" fmla="val 338"/>
                <a:gd name="f9" fmla="val 45"/>
                <a:gd name="f10" fmla="val 248"/>
                <a:gd name="f11" fmla="val 90"/>
                <a:gd name="f12" fmla="val 158"/>
                <a:gd name="f13" fmla="val 91"/>
                <a:gd name="f14" fmla="val 46"/>
                <a:gd name="f15" fmla="val 23"/>
                <a:gd name="f16" fmla="val 473"/>
                <a:gd name="f17" fmla="val 585"/>
                <a:gd name="f18" fmla="val 697"/>
                <a:gd name="f19" fmla="val 810"/>
                <a:gd name="f20" fmla="val 68"/>
                <a:gd name="f21" fmla="val 922"/>
                <a:gd name="f22" fmla="val 136"/>
                <a:gd name="f23" fmla="val 1035"/>
                <a:gd name="f24" fmla="val 226"/>
                <a:gd name="f25" fmla="val 1124"/>
                <a:gd name="f26" fmla="val 1192"/>
                <a:gd name="f27" fmla="val 1237"/>
                <a:gd name="f28" fmla="val 788"/>
                <a:gd name="f29" fmla="val 1349"/>
                <a:gd name="f30" fmla="val 1080"/>
                <a:gd name="f31" fmla="val 1462"/>
                <a:gd name="f32" fmla="val 1664"/>
                <a:gd name="f33" fmla="val 1709"/>
                <a:gd name="f34" fmla="val 2249"/>
                <a:gd name="f35" fmla="val 2001"/>
                <a:gd name="f36" fmla="val 2811"/>
                <a:gd name="f37" fmla="val 2338"/>
                <a:gd name="f38" fmla="val 3373"/>
                <a:gd name="f39" fmla="val 2676"/>
                <a:gd name="f40" fmla="val 3912"/>
                <a:gd name="f41" fmla="val 3035"/>
                <a:gd name="f42" fmla="val 4991"/>
                <a:gd name="f43" fmla="val 3755"/>
                <a:gd name="f44" fmla="val 5126"/>
                <a:gd name="f45" fmla="val 3822"/>
                <a:gd name="f46" fmla="val 5239"/>
                <a:gd name="f47" fmla="val 3844"/>
                <a:gd name="f48" fmla="val 5351"/>
                <a:gd name="f49" fmla="val 5463"/>
                <a:gd name="f50" fmla="val 5553"/>
                <a:gd name="f51" fmla="val 3777"/>
                <a:gd name="f52" fmla="val 5643"/>
                <a:gd name="f53" fmla="val 3710"/>
                <a:gd name="f54" fmla="val 5711"/>
                <a:gd name="f55" fmla="val 3620"/>
                <a:gd name="f56" fmla="val 5778"/>
                <a:gd name="f57" fmla="val 3507"/>
                <a:gd name="f58" fmla="val 5800"/>
                <a:gd name="f59" fmla="val 3417"/>
                <a:gd name="f60" fmla="val 5845"/>
                <a:gd name="f61" fmla="val 3282"/>
                <a:gd name="f62" fmla="val 3170"/>
                <a:gd name="f63" fmla="val 5823"/>
                <a:gd name="f64" fmla="val 3058"/>
                <a:gd name="f65" fmla="val 2945"/>
                <a:gd name="f66" fmla="val 5733"/>
                <a:gd name="f67" fmla="val 2833"/>
                <a:gd name="f68" fmla="val 2720"/>
                <a:gd name="f69" fmla="val 2631"/>
                <a:gd name="f70" fmla="val 4384"/>
                <a:gd name="f71" fmla="val 1889"/>
                <a:gd name="f72" fmla="val 3800"/>
                <a:gd name="f73" fmla="val 1507"/>
                <a:gd name="f74" fmla="val 3215"/>
                <a:gd name="f75" fmla="val 1147"/>
                <a:gd name="f76" fmla="val 832"/>
                <a:gd name="f77" fmla="val 2002"/>
                <a:gd name="f78" fmla="val 518"/>
                <a:gd name="f79" fmla="val 1372"/>
                <a:gd name="f80" fmla="val 1057"/>
                <a:gd name="f81" fmla="val 135"/>
                <a:gd name="f82" fmla="val 720"/>
                <a:gd name="f83" fmla="*/ f1 1 5846"/>
                <a:gd name="f84" fmla="*/ f2 1 3845"/>
                <a:gd name="f85" fmla="val f3"/>
                <a:gd name="f86" fmla="val f4"/>
                <a:gd name="f87" fmla="val f5"/>
                <a:gd name="f88" fmla="+- f87 0 f85"/>
                <a:gd name="f89" fmla="+- f86 0 f85"/>
                <a:gd name="f90" fmla="*/ f89 1 5846"/>
                <a:gd name="f91" fmla="*/ f88 1 3845"/>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5846" h="3845">
                  <a:moveTo>
                    <a:pt x="f6" y="f7"/>
                  </a:moveTo>
                  <a:lnTo>
                    <a:pt x="f8" y="f9"/>
                  </a:lnTo>
                  <a:lnTo>
                    <a:pt x="f10" y="f11"/>
                  </a:lnTo>
                  <a:lnTo>
                    <a:pt x="f12" y="f12"/>
                  </a:lnTo>
                  <a:lnTo>
                    <a:pt x="f13" y="f10"/>
                  </a:lnTo>
                  <a:lnTo>
                    <a:pt x="f14" y="f0"/>
                  </a:lnTo>
                  <a:lnTo>
                    <a:pt x="f15" y="f16"/>
                  </a:lnTo>
                  <a:lnTo>
                    <a:pt x="f7" y="f17"/>
                  </a:lnTo>
                  <a:lnTo>
                    <a:pt x="f7" y="f18"/>
                  </a:lnTo>
                  <a:lnTo>
                    <a:pt x="f15" y="f19"/>
                  </a:lnTo>
                  <a:lnTo>
                    <a:pt x="f20" y="f21"/>
                  </a:lnTo>
                  <a:lnTo>
                    <a:pt x="f22" y="f23"/>
                  </a:lnTo>
                  <a:lnTo>
                    <a:pt x="f24" y="f25"/>
                  </a:lnTo>
                  <a:lnTo>
                    <a:pt x="f8" y="f26"/>
                  </a:lnTo>
                  <a:lnTo>
                    <a:pt x="f1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7"/>
                  </a:lnTo>
                  <a:lnTo>
                    <a:pt x="f49" y="f45"/>
                  </a:lnTo>
                  <a:lnTo>
                    <a:pt x="f50" y="f51"/>
                  </a:lnTo>
                  <a:lnTo>
                    <a:pt x="f52" y="f53"/>
                  </a:lnTo>
                  <a:lnTo>
                    <a:pt x="f54" y="f55"/>
                  </a:lnTo>
                  <a:lnTo>
                    <a:pt x="f56" y="f57"/>
                  </a:lnTo>
                  <a:lnTo>
                    <a:pt x="f58" y="f59"/>
                  </a:lnTo>
                  <a:lnTo>
                    <a:pt x="f60" y="f61"/>
                  </a:lnTo>
                  <a:lnTo>
                    <a:pt x="f60" y="f62"/>
                  </a:lnTo>
                  <a:lnTo>
                    <a:pt x="f63" y="f64"/>
                  </a:lnTo>
                  <a:lnTo>
                    <a:pt x="f58" y="f65"/>
                  </a:lnTo>
                  <a:lnTo>
                    <a:pt x="f66" y="f67"/>
                  </a:lnTo>
                  <a:lnTo>
                    <a:pt x="f52" y="f68"/>
                  </a:lnTo>
                  <a:lnTo>
                    <a:pt x="f50" y="f69"/>
                  </a:lnTo>
                  <a:lnTo>
                    <a:pt x="f70" y="f71"/>
                  </a:lnTo>
                  <a:lnTo>
                    <a:pt x="f72" y="f73"/>
                  </a:lnTo>
                  <a:lnTo>
                    <a:pt x="f74" y="f75"/>
                  </a:lnTo>
                  <a:lnTo>
                    <a:pt x="f69" y="f76"/>
                  </a:lnTo>
                  <a:lnTo>
                    <a:pt x="f77" y="f78"/>
                  </a:lnTo>
                  <a:lnTo>
                    <a:pt x="f79" y="f10"/>
                  </a:lnTo>
                  <a:lnTo>
                    <a:pt x="f80" y="f81"/>
                  </a:lnTo>
                  <a:lnTo>
                    <a:pt x="f82" y="f15"/>
                  </a:lnTo>
                  <a:lnTo>
                    <a:pt x="f17"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49" name="Google Shape;95;p15">
              <a:extLst>
                <a:ext uri="{FF2B5EF4-FFF2-40B4-BE49-F238E27FC236}">
                  <a16:creationId xmlns:a16="http://schemas.microsoft.com/office/drawing/2014/main" id="{36D3EB1E-B1F6-F607-7B76-4F6522F8F34A}"/>
                </a:ext>
              </a:extLst>
            </p:cNvPr>
            <p:cNvSpPr/>
            <p:nvPr/>
          </p:nvSpPr>
          <p:spPr>
            <a:xfrm>
              <a:off x="9002999" y="3037993"/>
              <a:ext cx="156975" cy="147382"/>
            </a:xfrm>
            <a:custGeom>
              <a:avLst/>
              <a:gdLst>
                <a:gd name="f0" fmla="val 360"/>
                <a:gd name="f1" fmla="val 180"/>
                <a:gd name="f2" fmla="val w"/>
                <a:gd name="f3" fmla="val h"/>
                <a:gd name="f4" fmla="val 0"/>
                <a:gd name="f5" fmla="val 6250"/>
                <a:gd name="f6" fmla="val 5868"/>
                <a:gd name="f7" fmla="val 5508"/>
                <a:gd name="f8" fmla="val 5373"/>
                <a:gd name="f9" fmla="val 45"/>
                <a:gd name="f10" fmla="val 5261"/>
                <a:gd name="f11" fmla="val 113"/>
                <a:gd name="f12" fmla="val 5148"/>
                <a:gd name="f13" fmla="val 203"/>
                <a:gd name="f14" fmla="val 4564"/>
                <a:gd name="f15" fmla="val 765"/>
                <a:gd name="f16" fmla="val 3957"/>
                <a:gd name="f17" fmla="val 1327"/>
                <a:gd name="f18" fmla="val 2743"/>
                <a:gd name="f19" fmla="val 2450"/>
                <a:gd name="f20" fmla="val 2136"/>
                <a:gd name="f21" fmla="val 3035"/>
                <a:gd name="f22" fmla="val 1529"/>
                <a:gd name="f23" fmla="val 3619"/>
                <a:gd name="f24" fmla="val 900"/>
                <a:gd name="f25" fmla="val 4204"/>
                <a:gd name="f26" fmla="val 585"/>
                <a:gd name="f27" fmla="val 4474"/>
                <a:gd name="f28" fmla="val 248"/>
                <a:gd name="f29" fmla="val 4721"/>
                <a:gd name="f30" fmla="val 158"/>
                <a:gd name="f31" fmla="val 4811"/>
                <a:gd name="f32" fmla="val 68"/>
                <a:gd name="f33" fmla="val 4923"/>
                <a:gd name="f34" fmla="val 23"/>
                <a:gd name="f35" fmla="val 5036"/>
                <a:gd name="f36" fmla="val 1"/>
                <a:gd name="f37" fmla="val 5260"/>
                <a:gd name="f38" fmla="val 5485"/>
                <a:gd name="f39" fmla="val 5598"/>
                <a:gd name="f40" fmla="val 181"/>
                <a:gd name="f41" fmla="val 5687"/>
                <a:gd name="f42" fmla="val 270"/>
                <a:gd name="f43" fmla="val 5755"/>
                <a:gd name="f44" fmla="val 5822"/>
                <a:gd name="f45" fmla="val 473"/>
                <a:gd name="f46" fmla="val 5845"/>
                <a:gd name="f47" fmla="val 5867"/>
                <a:gd name="f48" fmla="val 698"/>
                <a:gd name="f49" fmla="val 832"/>
                <a:gd name="f50" fmla="val 945"/>
                <a:gd name="f51" fmla="val 1282"/>
                <a:gd name="f52" fmla="val 1574"/>
                <a:gd name="f53" fmla="val 5238"/>
                <a:gd name="f54" fmla="val 2181"/>
                <a:gd name="f55" fmla="val 4698"/>
                <a:gd name="f56" fmla="val 2766"/>
                <a:gd name="f57" fmla="val 4114"/>
                <a:gd name="f58" fmla="val 3350"/>
                <a:gd name="f59" fmla="val 3552"/>
                <a:gd name="f60" fmla="val 4744"/>
                <a:gd name="f61" fmla="val 2293"/>
                <a:gd name="f62" fmla="val 5418"/>
                <a:gd name="f63" fmla="val 1664"/>
                <a:gd name="f64" fmla="val 6092"/>
                <a:gd name="f65" fmla="val 1012"/>
                <a:gd name="f66" fmla="val 6182"/>
                <a:gd name="f67" fmla="val 899"/>
                <a:gd name="f68" fmla="val 6227"/>
                <a:gd name="f69" fmla="val 787"/>
                <a:gd name="f70" fmla="val 675"/>
                <a:gd name="f71" fmla="val 562"/>
                <a:gd name="f72" fmla="val 450"/>
                <a:gd name="f73" fmla="val 6115"/>
                <a:gd name="f74" fmla="val 6048"/>
                <a:gd name="f75" fmla="val 5958"/>
                <a:gd name="f76" fmla="val 5733"/>
                <a:gd name="f77" fmla="val 5620"/>
                <a:gd name="f78" fmla="*/ f2 1 6250"/>
                <a:gd name="f79" fmla="*/ f3 1 5868"/>
                <a:gd name="f80" fmla="val f4"/>
                <a:gd name="f81" fmla="val f5"/>
                <a:gd name="f82" fmla="val f6"/>
                <a:gd name="f83" fmla="+- f82 0 f80"/>
                <a:gd name="f84" fmla="+- f81 0 f80"/>
                <a:gd name="f85" fmla="*/ f84 1 6250"/>
                <a:gd name="f86" fmla="*/ f83 1 5868"/>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6250" h="5868">
                  <a:moveTo>
                    <a:pt x="f7" y="f4"/>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12"/>
                  </a:lnTo>
                  <a:lnTo>
                    <a:pt x="f36" y="f37"/>
                  </a:lnTo>
                  <a:lnTo>
                    <a:pt x="f34" y="f8"/>
                  </a:lnTo>
                  <a:lnTo>
                    <a:pt x="f32" y="f38"/>
                  </a:lnTo>
                  <a:lnTo>
                    <a:pt x="f11" y="f39"/>
                  </a:lnTo>
                  <a:lnTo>
                    <a:pt x="f40" y="f41"/>
                  </a:lnTo>
                  <a:lnTo>
                    <a:pt x="f42" y="f43"/>
                  </a:lnTo>
                  <a:lnTo>
                    <a:pt x="f0" y="f44"/>
                  </a:lnTo>
                  <a:lnTo>
                    <a:pt x="f45" y="f46"/>
                  </a:lnTo>
                  <a:lnTo>
                    <a:pt x="f26" y="f47"/>
                  </a:lnTo>
                  <a:lnTo>
                    <a:pt x="f48" y="f47"/>
                  </a:lnTo>
                  <a:lnTo>
                    <a:pt x="f49" y="f44"/>
                  </a:lnTo>
                  <a:lnTo>
                    <a:pt x="f50" y="f43"/>
                  </a:lnTo>
                  <a:lnTo>
                    <a:pt x="f51" y="f7"/>
                  </a:lnTo>
                  <a:lnTo>
                    <a:pt x="f52" y="f53"/>
                  </a:lnTo>
                  <a:lnTo>
                    <a:pt x="f54" y="f55"/>
                  </a:lnTo>
                  <a:lnTo>
                    <a:pt x="f56" y="f57"/>
                  </a:lnTo>
                  <a:lnTo>
                    <a:pt x="f58" y="f59"/>
                  </a:lnTo>
                  <a:lnTo>
                    <a:pt x="f60" y="f61"/>
                  </a:lnTo>
                  <a:lnTo>
                    <a:pt x="f62" y="f63"/>
                  </a:lnTo>
                  <a:lnTo>
                    <a:pt x="f64" y="f65"/>
                  </a:lnTo>
                  <a:lnTo>
                    <a:pt x="f66" y="f67"/>
                  </a:lnTo>
                  <a:lnTo>
                    <a:pt x="f68" y="f69"/>
                  </a:lnTo>
                  <a:lnTo>
                    <a:pt x="f5" y="f70"/>
                  </a:lnTo>
                  <a:lnTo>
                    <a:pt x="f5" y="f71"/>
                  </a:lnTo>
                  <a:lnTo>
                    <a:pt x="f68" y="f72"/>
                  </a:lnTo>
                  <a:lnTo>
                    <a:pt x="f66" y="f0"/>
                  </a:lnTo>
                  <a:lnTo>
                    <a:pt x="f73" y="f28"/>
                  </a:lnTo>
                  <a:lnTo>
                    <a:pt x="f74" y="f1"/>
                  </a:lnTo>
                  <a:lnTo>
                    <a:pt x="f75" y="f11"/>
                  </a:lnTo>
                  <a:lnTo>
                    <a:pt x="f46" y="f9"/>
                  </a:lnTo>
                  <a:lnTo>
                    <a:pt x="f76" y="f34"/>
                  </a:lnTo>
                  <a:lnTo>
                    <a:pt x="f7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0" name="Google Shape;96;p15">
              <a:extLst>
                <a:ext uri="{FF2B5EF4-FFF2-40B4-BE49-F238E27FC236}">
                  <a16:creationId xmlns:a16="http://schemas.microsoft.com/office/drawing/2014/main" id="{06F93924-52FE-B522-9583-471DB11EBCAB}"/>
                </a:ext>
              </a:extLst>
            </p:cNvPr>
            <p:cNvSpPr/>
            <p:nvPr/>
          </p:nvSpPr>
          <p:spPr>
            <a:xfrm>
              <a:off x="8791288" y="3139062"/>
              <a:ext cx="169383" cy="79068"/>
            </a:xfrm>
            <a:custGeom>
              <a:avLst/>
              <a:gdLst>
                <a:gd name="f0" fmla="val 360"/>
                <a:gd name="f1" fmla="val 180"/>
                <a:gd name="f2" fmla="val w"/>
                <a:gd name="f3" fmla="val h"/>
                <a:gd name="f4" fmla="val 0"/>
                <a:gd name="f5" fmla="val 6744"/>
                <a:gd name="f6" fmla="val 3148"/>
                <a:gd name="f7" fmla="val 584"/>
                <a:gd name="f8" fmla="val 472"/>
                <a:gd name="f9" fmla="val 22"/>
                <a:gd name="f10" fmla="val 45"/>
                <a:gd name="f11" fmla="val 247"/>
                <a:gd name="f12" fmla="val 112"/>
                <a:gd name="f13" fmla="val 202"/>
                <a:gd name="f14" fmla="val 292"/>
                <a:gd name="f15" fmla="val 67"/>
                <a:gd name="f16" fmla="val 382"/>
                <a:gd name="f17" fmla="val 23"/>
                <a:gd name="f18" fmla="val 495"/>
                <a:gd name="f19" fmla="val 607"/>
                <a:gd name="f20" fmla="val 742"/>
                <a:gd name="f21" fmla="val 854"/>
                <a:gd name="f22" fmla="val 90"/>
                <a:gd name="f23" fmla="val 944"/>
                <a:gd name="f24" fmla="val 157"/>
                <a:gd name="f25" fmla="val 1034"/>
                <a:gd name="f26" fmla="val 1124"/>
                <a:gd name="f27" fmla="val 1191"/>
                <a:gd name="f28" fmla="val 1236"/>
                <a:gd name="f29" fmla="val 1394"/>
                <a:gd name="f30" fmla="val 1866"/>
                <a:gd name="f31" fmla="val 1574"/>
                <a:gd name="f32" fmla="val 2563"/>
                <a:gd name="f33" fmla="val 1776"/>
                <a:gd name="f34" fmla="val 3237"/>
                <a:gd name="f35" fmla="val 1978"/>
                <a:gd name="f36" fmla="val 3911"/>
                <a:gd name="f37" fmla="val 2225"/>
                <a:gd name="f38" fmla="val 4563"/>
                <a:gd name="f39" fmla="val 2473"/>
                <a:gd name="f40" fmla="val 5215"/>
                <a:gd name="f41" fmla="val 2765"/>
                <a:gd name="f42" fmla="val 5867"/>
                <a:gd name="f43" fmla="val 3080"/>
                <a:gd name="f44" fmla="val 6002"/>
                <a:gd name="f45" fmla="val 3125"/>
                <a:gd name="f46" fmla="val 6137"/>
                <a:gd name="f47" fmla="val 3147"/>
                <a:gd name="f48" fmla="val 6249"/>
                <a:gd name="f49" fmla="val 6362"/>
                <a:gd name="f50" fmla="val 3102"/>
                <a:gd name="f51" fmla="val 6452"/>
                <a:gd name="f52" fmla="val 3035"/>
                <a:gd name="f53" fmla="val 6541"/>
                <a:gd name="f54" fmla="val 2967"/>
                <a:gd name="f55" fmla="val 6631"/>
                <a:gd name="f56" fmla="val 2877"/>
                <a:gd name="f57" fmla="val 6676"/>
                <a:gd name="f58" fmla="val 2787"/>
                <a:gd name="f59" fmla="val 6721"/>
                <a:gd name="f60" fmla="val 2675"/>
                <a:gd name="f61" fmla="val 2450"/>
                <a:gd name="f62" fmla="val 2338"/>
                <a:gd name="f63" fmla="val 6699"/>
                <a:gd name="f64" fmla="val 2113"/>
                <a:gd name="f65" fmla="val 2023"/>
                <a:gd name="f66" fmla="val 6429"/>
                <a:gd name="f67" fmla="val 1956"/>
                <a:gd name="f68" fmla="val 5732"/>
                <a:gd name="f69" fmla="val 1641"/>
                <a:gd name="f70" fmla="val 5058"/>
                <a:gd name="f71" fmla="val 1326"/>
                <a:gd name="f72" fmla="val 4338"/>
                <a:gd name="f73" fmla="val 1057"/>
                <a:gd name="f74" fmla="val 3642"/>
                <a:gd name="f75" fmla="val 809"/>
                <a:gd name="f76" fmla="val 2922"/>
                <a:gd name="f77" fmla="val 2203"/>
                <a:gd name="f78" fmla="val 1461"/>
                <a:gd name="f79" fmla="*/ f2 1 6744"/>
                <a:gd name="f80" fmla="*/ f3 1 3148"/>
                <a:gd name="f81" fmla="val f4"/>
                <a:gd name="f82" fmla="val f5"/>
                <a:gd name="f83" fmla="val f6"/>
                <a:gd name="f84" fmla="+- f83 0 f81"/>
                <a:gd name="f85" fmla="+- f82 0 f81"/>
                <a:gd name="f86" fmla="*/ f85 1 6744"/>
                <a:gd name="f87" fmla="*/ f84 1 3148"/>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6744" h="3148">
                  <a:moveTo>
                    <a:pt x="f7" y="f4"/>
                  </a:moveTo>
                  <a:lnTo>
                    <a:pt x="f8" y="f9"/>
                  </a:lnTo>
                  <a:lnTo>
                    <a:pt x="f0" y="f10"/>
                  </a:lnTo>
                  <a:lnTo>
                    <a:pt x="f11" y="f12"/>
                  </a:lnTo>
                  <a:lnTo>
                    <a:pt x="f1" y="f13"/>
                  </a:lnTo>
                  <a:lnTo>
                    <a:pt x="f12" y="f14"/>
                  </a:lnTo>
                  <a:lnTo>
                    <a:pt x="f15" y="f16"/>
                  </a:lnTo>
                  <a:lnTo>
                    <a:pt x="f17" y="f18"/>
                  </a:lnTo>
                  <a:lnTo>
                    <a:pt x="f4" y="f19"/>
                  </a:lnTo>
                  <a:lnTo>
                    <a:pt x="f17" y="f20"/>
                  </a:lnTo>
                  <a:lnTo>
                    <a:pt x="f10" y="f21"/>
                  </a:lnTo>
                  <a:lnTo>
                    <a:pt x="f22" y="f23"/>
                  </a:lnTo>
                  <a:lnTo>
                    <a:pt x="f24" y="f25"/>
                  </a:lnTo>
                  <a:lnTo>
                    <a:pt x="f11" y="f26"/>
                  </a:lnTo>
                  <a:lnTo>
                    <a:pt x="f0" y="f27"/>
                  </a:lnTo>
                  <a:lnTo>
                    <a:pt x="f18" y="f28"/>
                  </a:lnTo>
                  <a:lnTo>
                    <a:pt x="f27"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52"/>
                  </a:lnTo>
                  <a:lnTo>
                    <a:pt x="f53" y="f54"/>
                  </a:lnTo>
                  <a:lnTo>
                    <a:pt x="f55" y="f56"/>
                  </a:lnTo>
                  <a:lnTo>
                    <a:pt x="f57" y="f58"/>
                  </a:lnTo>
                  <a:lnTo>
                    <a:pt x="f59" y="f60"/>
                  </a:lnTo>
                  <a:lnTo>
                    <a:pt x="f5" y="f32"/>
                  </a:lnTo>
                  <a:lnTo>
                    <a:pt x="f5" y="f61"/>
                  </a:lnTo>
                  <a:lnTo>
                    <a:pt x="f5" y="f62"/>
                  </a:lnTo>
                  <a:lnTo>
                    <a:pt x="f63" y="f37"/>
                  </a:lnTo>
                  <a:lnTo>
                    <a:pt x="f55" y="f64"/>
                  </a:lnTo>
                  <a:lnTo>
                    <a:pt x="f53" y="f65"/>
                  </a:lnTo>
                  <a:lnTo>
                    <a:pt x="f66" y="f67"/>
                  </a:lnTo>
                  <a:lnTo>
                    <a:pt x="f68" y="f69"/>
                  </a:lnTo>
                  <a:lnTo>
                    <a:pt x="f70" y="f71"/>
                  </a:lnTo>
                  <a:lnTo>
                    <a:pt x="f72" y="f73"/>
                  </a:lnTo>
                  <a:lnTo>
                    <a:pt x="f74" y="f75"/>
                  </a:lnTo>
                  <a:lnTo>
                    <a:pt x="f76" y="f7"/>
                  </a:lnTo>
                  <a:lnTo>
                    <a:pt x="f77" y="f16"/>
                  </a:lnTo>
                  <a:lnTo>
                    <a:pt x="f78" y="f1"/>
                  </a:lnTo>
                  <a:lnTo>
                    <a:pt x="f20" y="f9"/>
                  </a:lnTo>
                  <a:lnTo>
                    <a:pt x="f7"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1" name="Google Shape;97;p15">
              <a:extLst>
                <a:ext uri="{FF2B5EF4-FFF2-40B4-BE49-F238E27FC236}">
                  <a16:creationId xmlns:a16="http://schemas.microsoft.com/office/drawing/2014/main" id="{D9068397-FB18-DE50-2772-2734321E3426}"/>
                </a:ext>
              </a:extLst>
            </p:cNvPr>
            <p:cNvSpPr/>
            <p:nvPr/>
          </p:nvSpPr>
          <p:spPr>
            <a:xfrm>
              <a:off x="9149221" y="3316894"/>
              <a:ext cx="58192" cy="185787"/>
            </a:xfrm>
            <a:custGeom>
              <a:avLst/>
              <a:gdLst>
                <a:gd name="f0" fmla="val 360"/>
                <a:gd name="f1" fmla="val w"/>
                <a:gd name="f2" fmla="val h"/>
                <a:gd name="f3" fmla="val 0"/>
                <a:gd name="f4" fmla="val 2317"/>
                <a:gd name="f5" fmla="val 7397"/>
                <a:gd name="f6" fmla="val 1664"/>
                <a:gd name="f7" fmla="val 1"/>
                <a:gd name="f8" fmla="val 1552"/>
                <a:gd name="f9" fmla="val 23"/>
                <a:gd name="f10" fmla="val 1439"/>
                <a:gd name="f11" fmla="val 46"/>
                <a:gd name="f12" fmla="val 1349"/>
                <a:gd name="f13" fmla="val 91"/>
                <a:gd name="f14" fmla="val 1260"/>
                <a:gd name="f15" fmla="val 158"/>
                <a:gd name="f16" fmla="val 1170"/>
                <a:gd name="f17" fmla="val 248"/>
                <a:gd name="f18" fmla="val 1125"/>
                <a:gd name="f19" fmla="val 361"/>
                <a:gd name="f20" fmla="val 1102"/>
                <a:gd name="f21" fmla="val 495"/>
                <a:gd name="f22" fmla="val 922"/>
                <a:gd name="f23" fmla="val 2047"/>
                <a:gd name="f24" fmla="val 810"/>
                <a:gd name="f25" fmla="val 2833"/>
                <a:gd name="f26" fmla="val 698"/>
                <a:gd name="f27" fmla="val 3598"/>
                <a:gd name="f28" fmla="val 563"/>
                <a:gd name="f29" fmla="val 4384"/>
                <a:gd name="f30" fmla="val 405"/>
                <a:gd name="f31" fmla="val 5149"/>
                <a:gd name="f32" fmla="val 226"/>
                <a:gd name="f33" fmla="val 5913"/>
                <a:gd name="f34" fmla="val 6677"/>
                <a:gd name="f35" fmla="val 6812"/>
                <a:gd name="f36" fmla="val 6947"/>
                <a:gd name="f37" fmla="val 7059"/>
                <a:gd name="f38" fmla="val 7149"/>
                <a:gd name="f39" fmla="val 181"/>
                <a:gd name="f40" fmla="val 7239"/>
                <a:gd name="f41" fmla="val 7284"/>
                <a:gd name="f42" fmla="val 7352"/>
                <a:gd name="f43" fmla="val 473"/>
                <a:gd name="f44" fmla="val 7374"/>
                <a:gd name="f45" fmla="val 585"/>
                <a:gd name="f46" fmla="val 7307"/>
                <a:gd name="f47" fmla="val 1035"/>
                <a:gd name="f48" fmla="val 7262"/>
                <a:gd name="f49" fmla="val 7172"/>
                <a:gd name="f50" fmla="val 1192"/>
                <a:gd name="f51" fmla="val 1237"/>
                <a:gd name="f52" fmla="val 6924"/>
                <a:gd name="f53" fmla="val 6160"/>
                <a:gd name="f54" fmla="val 1619"/>
                <a:gd name="f55" fmla="val 5396"/>
                <a:gd name="f56" fmla="val 1777"/>
                <a:gd name="f57" fmla="val 4632"/>
                <a:gd name="f58" fmla="val 1911"/>
                <a:gd name="f59" fmla="val 3867"/>
                <a:gd name="f60" fmla="val 2024"/>
                <a:gd name="f61" fmla="val 3081"/>
                <a:gd name="f62" fmla="val 2114"/>
                <a:gd name="f63" fmla="val 2294"/>
                <a:gd name="f64" fmla="val 2316"/>
                <a:gd name="f65" fmla="val 743"/>
                <a:gd name="f66" fmla="val 608"/>
                <a:gd name="f67" fmla="val 2249"/>
                <a:gd name="f68" fmla="val 2181"/>
                <a:gd name="f69" fmla="val 2091"/>
                <a:gd name="f70" fmla="val 2001"/>
                <a:gd name="f71" fmla="val 113"/>
                <a:gd name="f72" fmla="val 1889"/>
                <a:gd name="f73" fmla="*/ f1 1 2317"/>
                <a:gd name="f74" fmla="*/ f2 1 7397"/>
                <a:gd name="f75" fmla="val f3"/>
                <a:gd name="f76" fmla="val f4"/>
                <a:gd name="f77" fmla="val f5"/>
                <a:gd name="f78" fmla="+- f77 0 f75"/>
                <a:gd name="f79" fmla="+- f76 0 f75"/>
                <a:gd name="f80" fmla="*/ f79 1 2317"/>
                <a:gd name="f81" fmla="*/ f78 1 7397"/>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317" h="739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9" y="f34"/>
                  </a:lnTo>
                  <a:lnTo>
                    <a:pt x="f7" y="f35"/>
                  </a:lnTo>
                  <a:lnTo>
                    <a:pt x="f7" y="f36"/>
                  </a:lnTo>
                  <a:lnTo>
                    <a:pt x="f11" y="f37"/>
                  </a:lnTo>
                  <a:lnTo>
                    <a:pt x="f13" y="f38"/>
                  </a:lnTo>
                  <a:lnTo>
                    <a:pt x="f39" y="f40"/>
                  </a:lnTo>
                  <a:lnTo>
                    <a:pt x="f17" y="f41"/>
                  </a:lnTo>
                  <a:lnTo>
                    <a:pt x="f0" y="f42"/>
                  </a:lnTo>
                  <a:lnTo>
                    <a:pt x="f43" y="f44"/>
                  </a:lnTo>
                  <a:lnTo>
                    <a:pt x="f45" y="f5"/>
                  </a:lnTo>
                  <a:lnTo>
                    <a:pt x="f26" y="f5"/>
                  </a:lnTo>
                  <a:lnTo>
                    <a:pt x="f24" y="f42"/>
                  </a:lnTo>
                  <a:lnTo>
                    <a:pt x="f22" y="f46"/>
                  </a:lnTo>
                  <a:lnTo>
                    <a:pt x="f47" y="f48"/>
                  </a:lnTo>
                  <a:lnTo>
                    <a:pt x="f18" y="f49"/>
                  </a:lnTo>
                  <a:lnTo>
                    <a:pt x="f50" y="f37"/>
                  </a:lnTo>
                  <a:lnTo>
                    <a:pt x="f51" y="f52"/>
                  </a:lnTo>
                  <a:lnTo>
                    <a:pt x="f10" y="f53"/>
                  </a:lnTo>
                  <a:lnTo>
                    <a:pt x="f54" y="f55"/>
                  </a:lnTo>
                  <a:lnTo>
                    <a:pt x="f56" y="f57"/>
                  </a:lnTo>
                  <a:lnTo>
                    <a:pt x="f58" y="f59"/>
                  </a:lnTo>
                  <a:lnTo>
                    <a:pt x="f60" y="f61"/>
                  </a:lnTo>
                  <a:lnTo>
                    <a:pt x="f62" y="f63"/>
                  </a:lnTo>
                  <a:lnTo>
                    <a:pt x="f64" y="f65"/>
                  </a:lnTo>
                  <a:lnTo>
                    <a:pt x="f64" y="f66"/>
                  </a:lnTo>
                  <a:lnTo>
                    <a:pt x="f63" y="f43"/>
                  </a:lnTo>
                  <a:lnTo>
                    <a:pt x="f67" y="f19"/>
                  </a:lnTo>
                  <a:lnTo>
                    <a:pt x="f68" y="f17"/>
                  </a:lnTo>
                  <a:lnTo>
                    <a:pt x="f69" y="f39"/>
                  </a:lnTo>
                  <a:lnTo>
                    <a:pt x="f70" y="f71"/>
                  </a:lnTo>
                  <a:lnTo>
                    <a:pt x="f72" y="f11"/>
                  </a:lnTo>
                  <a:lnTo>
                    <a:pt x="f56" y="f9"/>
                  </a:lnTo>
                  <a:lnTo>
                    <a:pt x="f6"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2" name="Google Shape;98;p15">
              <a:extLst>
                <a:ext uri="{FF2B5EF4-FFF2-40B4-BE49-F238E27FC236}">
                  <a16:creationId xmlns:a16="http://schemas.microsoft.com/office/drawing/2014/main" id="{E58F321A-CCED-8832-567F-B2439F345EB6}"/>
                </a:ext>
              </a:extLst>
            </p:cNvPr>
            <p:cNvSpPr/>
            <p:nvPr/>
          </p:nvSpPr>
          <p:spPr>
            <a:xfrm>
              <a:off x="8871463" y="3451265"/>
              <a:ext cx="180109" cy="39556"/>
            </a:xfrm>
            <a:custGeom>
              <a:avLst/>
              <a:gdLst>
                <a:gd name="f0" fmla="val 360"/>
                <a:gd name="f1" fmla="val 180"/>
                <a:gd name="f2" fmla="val w"/>
                <a:gd name="f3" fmla="val h"/>
                <a:gd name="f4" fmla="val 0"/>
                <a:gd name="f5" fmla="val 7171"/>
                <a:gd name="f6" fmla="val 1575"/>
                <a:gd name="f7" fmla="val 2113"/>
                <a:gd name="f8" fmla="val 1"/>
                <a:gd name="f9" fmla="val 562"/>
                <a:gd name="f10" fmla="val 68"/>
                <a:gd name="f11" fmla="val 427"/>
                <a:gd name="f12" fmla="val 91"/>
                <a:gd name="f13" fmla="val 315"/>
                <a:gd name="f14" fmla="val 136"/>
                <a:gd name="f15" fmla="val 202"/>
                <a:gd name="f16" fmla="val 203"/>
                <a:gd name="f17" fmla="val 135"/>
                <a:gd name="f18" fmla="val 271"/>
                <a:gd name="f19" fmla="val 383"/>
                <a:gd name="f20" fmla="val 23"/>
                <a:gd name="f21" fmla="val 495"/>
                <a:gd name="f22" fmla="val 608"/>
                <a:gd name="f23" fmla="val 720"/>
                <a:gd name="f24" fmla="val 833"/>
                <a:gd name="f25" fmla="val 45"/>
                <a:gd name="f26" fmla="val 945"/>
                <a:gd name="f27" fmla="val 112"/>
                <a:gd name="f28" fmla="val 1035"/>
                <a:gd name="f29" fmla="val 1125"/>
                <a:gd name="f30" fmla="val 270"/>
                <a:gd name="f31" fmla="val 1215"/>
                <a:gd name="f32" fmla="val 1260"/>
                <a:gd name="f33" fmla="val 1282"/>
                <a:gd name="f34" fmla="val 629"/>
                <a:gd name="f35" fmla="val 1305"/>
                <a:gd name="f36" fmla="val 2091"/>
                <a:gd name="f37" fmla="val 1237"/>
                <a:gd name="f38" fmla="val 3552"/>
                <a:gd name="f39" fmla="val 4271"/>
                <a:gd name="f40" fmla="val 5013"/>
                <a:gd name="f41" fmla="val 1327"/>
                <a:gd name="f42" fmla="val 5732"/>
                <a:gd name="f43" fmla="val 1417"/>
                <a:gd name="f44" fmla="val 6452"/>
                <a:gd name="f45" fmla="val 1552"/>
                <a:gd name="f46" fmla="val 6586"/>
                <a:gd name="f47" fmla="val 1574"/>
                <a:gd name="f48" fmla="val 6721"/>
                <a:gd name="f49" fmla="val 6834"/>
                <a:gd name="f50" fmla="val 1530"/>
                <a:gd name="f51" fmla="val 6924"/>
                <a:gd name="f52" fmla="val 1462"/>
                <a:gd name="f53" fmla="val 7014"/>
                <a:gd name="f54" fmla="val 1372"/>
                <a:gd name="f55" fmla="val 7081"/>
                <a:gd name="f56" fmla="val 7126"/>
                <a:gd name="f57" fmla="val 1192"/>
                <a:gd name="f58" fmla="val 7148"/>
                <a:gd name="f59" fmla="val 1080"/>
                <a:gd name="f60" fmla="val 968"/>
                <a:gd name="f61" fmla="val 7103"/>
                <a:gd name="f62" fmla="val 630"/>
                <a:gd name="f63" fmla="val 7036"/>
                <a:gd name="f64" fmla="val 540"/>
                <a:gd name="f65" fmla="val 6946"/>
                <a:gd name="f66" fmla="val 451"/>
                <a:gd name="f67" fmla="val 6699"/>
                <a:gd name="f68" fmla="val 338"/>
                <a:gd name="f69" fmla="val 5935"/>
                <a:gd name="f70" fmla="val 5170"/>
                <a:gd name="f71" fmla="val 113"/>
                <a:gd name="f72" fmla="val 4406"/>
                <a:gd name="f73" fmla="val 46"/>
                <a:gd name="f74" fmla="val 3642"/>
                <a:gd name="f75" fmla="*/ f2 1 7171"/>
                <a:gd name="f76" fmla="*/ f3 1 1575"/>
                <a:gd name="f77" fmla="val f4"/>
                <a:gd name="f78" fmla="val f5"/>
                <a:gd name="f79" fmla="val f6"/>
                <a:gd name="f80" fmla="+- f79 0 f77"/>
                <a:gd name="f81" fmla="+- f78 0 f77"/>
                <a:gd name="f82" fmla="*/ f81 1 7171"/>
                <a:gd name="f83" fmla="*/ f80 1 1575"/>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7171" h="1575">
                  <a:moveTo>
                    <a:pt x="f7" y="f8"/>
                  </a:moveTo>
                  <a:lnTo>
                    <a:pt x="f9" y="f10"/>
                  </a:lnTo>
                  <a:lnTo>
                    <a:pt x="f11" y="f12"/>
                  </a:lnTo>
                  <a:lnTo>
                    <a:pt x="f13" y="f14"/>
                  </a:lnTo>
                  <a:lnTo>
                    <a:pt x="f15" y="f16"/>
                  </a:lnTo>
                  <a:lnTo>
                    <a:pt x="f17" y="f18"/>
                  </a:lnTo>
                  <a:lnTo>
                    <a:pt x="f10" y="f19"/>
                  </a:lnTo>
                  <a:lnTo>
                    <a:pt x="f20" y="f21"/>
                  </a:lnTo>
                  <a:lnTo>
                    <a:pt x="f4" y="f22"/>
                  </a:lnTo>
                  <a:lnTo>
                    <a:pt x="f4" y="f23"/>
                  </a:lnTo>
                  <a:lnTo>
                    <a:pt x="f20" y="f24"/>
                  </a:lnTo>
                  <a:lnTo>
                    <a:pt x="f25" y="f26"/>
                  </a:lnTo>
                  <a:lnTo>
                    <a:pt x="f27" y="f28"/>
                  </a:lnTo>
                  <a:lnTo>
                    <a:pt x="f1" y="f29"/>
                  </a:lnTo>
                  <a:lnTo>
                    <a:pt x="f30" y="f31"/>
                  </a:lnTo>
                  <a:lnTo>
                    <a:pt x="f0" y="f32"/>
                  </a:lnTo>
                  <a:lnTo>
                    <a:pt x="f21" y="f33"/>
                  </a:lnTo>
                  <a:lnTo>
                    <a:pt x="f34" y="f35"/>
                  </a:lnTo>
                  <a:lnTo>
                    <a:pt x="f36" y="f37"/>
                  </a:lnTo>
                  <a:lnTo>
                    <a:pt x="f38" y="f37"/>
                  </a:lnTo>
                  <a:lnTo>
                    <a:pt x="f39" y="f32"/>
                  </a:lnTo>
                  <a:lnTo>
                    <a:pt x="f40" y="f41"/>
                  </a:lnTo>
                  <a:lnTo>
                    <a:pt x="f42" y="f43"/>
                  </a:lnTo>
                  <a:lnTo>
                    <a:pt x="f44" y="f45"/>
                  </a:lnTo>
                  <a:lnTo>
                    <a:pt x="f46" y="f47"/>
                  </a:lnTo>
                  <a:lnTo>
                    <a:pt x="f48" y="f45"/>
                  </a:lnTo>
                  <a:lnTo>
                    <a:pt x="f49" y="f50"/>
                  </a:lnTo>
                  <a:lnTo>
                    <a:pt x="f51" y="f52"/>
                  </a:lnTo>
                  <a:lnTo>
                    <a:pt x="f53" y="f54"/>
                  </a:lnTo>
                  <a:lnTo>
                    <a:pt x="f55" y="f33"/>
                  </a:lnTo>
                  <a:lnTo>
                    <a:pt x="f56" y="f57"/>
                  </a:lnTo>
                  <a:lnTo>
                    <a:pt x="f58" y="f59"/>
                  </a:lnTo>
                  <a:lnTo>
                    <a:pt x="f5" y="f60"/>
                  </a:lnTo>
                  <a:lnTo>
                    <a:pt x="f5" y="f24"/>
                  </a:lnTo>
                  <a:lnTo>
                    <a:pt x="f58" y="f23"/>
                  </a:lnTo>
                  <a:lnTo>
                    <a:pt x="f61" y="f62"/>
                  </a:lnTo>
                  <a:lnTo>
                    <a:pt x="f63" y="f64"/>
                  </a:lnTo>
                  <a:lnTo>
                    <a:pt x="f65" y="f66"/>
                  </a:lnTo>
                  <a:lnTo>
                    <a:pt x="f49" y="f19"/>
                  </a:lnTo>
                  <a:lnTo>
                    <a:pt x="f67" y="f68"/>
                  </a:lnTo>
                  <a:lnTo>
                    <a:pt x="f69" y="f16"/>
                  </a:lnTo>
                  <a:lnTo>
                    <a:pt x="f70" y="f71"/>
                  </a:lnTo>
                  <a:lnTo>
                    <a:pt x="f72" y="f73"/>
                  </a:lnTo>
                  <a:lnTo>
                    <a:pt x="f74"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3" name="Google Shape;99;p15">
              <a:extLst>
                <a:ext uri="{FF2B5EF4-FFF2-40B4-BE49-F238E27FC236}">
                  <a16:creationId xmlns:a16="http://schemas.microsoft.com/office/drawing/2014/main" id="{531A3E06-4DDB-A3D0-EF7B-6277503A9ADE}"/>
                </a:ext>
              </a:extLst>
            </p:cNvPr>
            <p:cNvSpPr/>
            <p:nvPr/>
          </p:nvSpPr>
          <p:spPr>
            <a:xfrm>
              <a:off x="7059643" y="1670517"/>
              <a:ext cx="667950" cy="1762158"/>
            </a:xfrm>
            <a:custGeom>
              <a:avLst/>
              <a:gdLst>
                <a:gd name="f0" fmla="val w"/>
                <a:gd name="f1" fmla="val h"/>
                <a:gd name="f2" fmla="val 0"/>
                <a:gd name="f3" fmla="val 26594"/>
                <a:gd name="f4" fmla="val 70159"/>
                <a:gd name="f5" fmla="val 8790"/>
                <a:gd name="f6" fmla="val 1"/>
                <a:gd name="f7" fmla="val 8453"/>
                <a:gd name="f8" fmla="val 46"/>
                <a:gd name="f9" fmla="val 8093"/>
                <a:gd name="f10" fmla="val 113"/>
                <a:gd name="f11" fmla="val 7711"/>
                <a:gd name="f12" fmla="val 248"/>
                <a:gd name="f13" fmla="val 7307"/>
                <a:gd name="f14" fmla="val 428"/>
                <a:gd name="f15" fmla="val 7127"/>
                <a:gd name="f16" fmla="val 540"/>
                <a:gd name="f17" fmla="val 6947"/>
                <a:gd name="f18" fmla="val 653"/>
                <a:gd name="f19" fmla="val 6790"/>
                <a:gd name="f20" fmla="val 765"/>
                <a:gd name="f21" fmla="val 6655"/>
                <a:gd name="f22" fmla="val 900"/>
                <a:gd name="f23" fmla="val 6497"/>
                <a:gd name="f24" fmla="val 1035"/>
                <a:gd name="f25" fmla="val 6385"/>
                <a:gd name="f26" fmla="val 1192"/>
                <a:gd name="f27" fmla="val 6273"/>
                <a:gd name="f28" fmla="val 1372"/>
                <a:gd name="f29" fmla="val 6160"/>
                <a:gd name="f30" fmla="val 1530"/>
                <a:gd name="f31" fmla="val 5980"/>
                <a:gd name="f32" fmla="val 1889"/>
                <a:gd name="f33" fmla="val 5845"/>
                <a:gd name="f34" fmla="val 2294"/>
                <a:gd name="f35" fmla="val 5756"/>
                <a:gd name="f36" fmla="val 2721"/>
                <a:gd name="f37" fmla="val 5688"/>
                <a:gd name="f38" fmla="val 3170"/>
                <a:gd name="f39" fmla="val 5666"/>
                <a:gd name="f40" fmla="val 3643"/>
                <a:gd name="f41" fmla="val 4115"/>
                <a:gd name="f42" fmla="val 5711"/>
                <a:gd name="f43" fmla="val 4632"/>
                <a:gd name="f44" fmla="val 5778"/>
                <a:gd name="f45" fmla="val 5149"/>
                <a:gd name="f46" fmla="val 5868"/>
                <a:gd name="f47" fmla="val 6003"/>
                <a:gd name="f48" fmla="val 6205"/>
                <a:gd name="f49" fmla="val 6722"/>
                <a:gd name="f50" fmla="val 6340"/>
                <a:gd name="f51" fmla="val 7262"/>
                <a:gd name="f52" fmla="val 6542"/>
                <a:gd name="f53" fmla="val 7779"/>
                <a:gd name="f54" fmla="val 6767"/>
                <a:gd name="f55" fmla="val 8318"/>
                <a:gd name="f56" fmla="val 6992"/>
                <a:gd name="f57" fmla="val 8813"/>
                <a:gd name="f58" fmla="val 9330"/>
                <a:gd name="f59" fmla="val 7531"/>
                <a:gd name="f60" fmla="val 9802"/>
                <a:gd name="f61" fmla="val 7824"/>
                <a:gd name="f62" fmla="val 10274"/>
                <a:gd name="f63" fmla="val 8138"/>
                <a:gd name="f64" fmla="val 10723"/>
                <a:gd name="f65" fmla="val 11128"/>
                <a:gd name="f66" fmla="val 8768"/>
                <a:gd name="f67" fmla="val 11533"/>
                <a:gd name="f68" fmla="val 9105"/>
                <a:gd name="f69" fmla="val 11892"/>
                <a:gd name="f70" fmla="val 9442"/>
                <a:gd name="f71" fmla="val 12230"/>
                <a:gd name="f72" fmla="val 9779"/>
                <a:gd name="f73" fmla="val 12522"/>
                <a:gd name="f74" fmla="val 10139"/>
                <a:gd name="f75" fmla="val 12769"/>
                <a:gd name="f76" fmla="val 10476"/>
                <a:gd name="f77" fmla="val 12971"/>
                <a:gd name="f78" fmla="val 10836"/>
                <a:gd name="f79" fmla="val 13129"/>
                <a:gd name="f80" fmla="val 11173"/>
                <a:gd name="f81" fmla="val 13241"/>
                <a:gd name="f82" fmla="val 10971"/>
                <a:gd name="f83" fmla="val 13871"/>
                <a:gd name="f84" fmla="val 10768"/>
                <a:gd name="f85" fmla="val 14522"/>
                <a:gd name="f86" fmla="val 10611"/>
                <a:gd name="f87" fmla="val 15152"/>
                <a:gd name="f88" fmla="val 10454"/>
                <a:gd name="f89" fmla="val 15804"/>
                <a:gd name="f90" fmla="val 10319"/>
                <a:gd name="f91" fmla="val 16456"/>
                <a:gd name="f92" fmla="val 10206"/>
                <a:gd name="f93" fmla="val 17108"/>
                <a:gd name="f94" fmla="val 10116"/>
                <a:gd name="f95" fmla="val 17782"/>
                <a:gd name="f96" fmla="val 10027"/>
                <a:gd name="f97" fmla="val 18434"/>
                <a:gd name="f98" fmla="val 9892"/>
                <a:gd name="f99" fmla="val 18142"/>
                <a:gd name="f100" fmla="val 9622"/>
                <a:gd name="f101" fmla="val 17647"/>
                <a:gd name="f102" fmla="val 9262"/>
                <a:gd name="f103" fmla="val 16995"/>
                <a:gd name="f104" fmla="val 16276"/>
                <a:gd name="f105" fmla="val 8341"/>
                <a:gd name="f106" fmla="val 15556"/>
                <a:gd name="f107" fmla="val 7846"/>
                <a:gd name="f108" fmla="val 14860"/>
                <a:gd name="f109" fmla="val 7397"/>
                <a:gd name="f110" fmla="val 14253"/>
                <a:gd name="f111" fmla="val 7172"/>
                <a:gd name="f112" fmla="val 14005"/>
                <a:gd name="f113" fmla="val 13803"/>
                <a:gd name="f114" fmla="val 6475"/>
                <a:gd name="f115" fmla="val 13331"/>
                <a:gd name="f116" fmla="val 6183"/>
                <a:gd name="f117" fmla="val 13084"/>
                <a:gd name="f118" fmla="val 12836"/>
                <a:gd name="f119" fmla="val 5553"/>
                <a:gd name="f120" fmla="val 12612"/>
                <a:gd name="f121" fmla="val 5216"/>
                <a:gd name="f122" fmla="val 12409"/>
                <a:gd name="f123" fmla="val 4879"/>
                <a:gd name="f124" fmla="val 4542"/>
                <a:gd name="f125" fmla="val 12072"/>
                <a:gd name="f126" fmla="val 4204"/>
                <a:gd name="f127" fmla="val 11937"/>
                <a:gd name="f128" fmla="val 3845"/>
                <a:gd name="f129" fmla="val 11847"/>
                <a:gd name="f130" fmla="val 3485"/>
                <a:gd name="f131" fmla="val 11802"/>
                <a:gd name="f132" fmla="val 3126"/>
                <a:gd name="f133" fmla="val 2968"/>
                <a:gd name="f134" fmla="val 11825"/>
                <a:gd name="f135" fmla="val 2788"/>
                <a:gd name="f136" fmla="val 2608"/>
                <a:gd name="f137" fmla="val 11915"/>
                <a:gd name="f138" fmla="val 2429"/>
                <a:gd name="f139" fmla="val 11960"/>
                <a:gd name="f140" fmla="val 2271"/>
                <a:gd name="f141" fmla="val 12050"/>
                <a:gd name="f142" fmla="val 2091"/>
                <a:gd name="f143" fmla="val 12140"/>
                <a:gd name="f144" fmla="val 1934"/>
                <a:gd name="f145" fmla="val 12252"/>
                <a:gd name="f146" fmla="val 1777"/>
                <a:gd name="f147" fmla="val 12387"/>
                <a:gd name="f148" fmla="val 1619"/>
                <a:gd name="f149" fmla="val 12544"/>
                <a:gd name="f150" fmla="val 1462"/>
                <a:gd name="f151" fmla="val 12679"/>
                <a:gd name="f152" fmla="val 1350"/>
                <a:gd name="f153" fmla="val 12859"/>
                <a:gd name="f154" fmla="val 1237"/>
                <a:gd name="f155" fmla="val 13016"/>
                <a:gd name="f156" fmla="val 1147"/>
                <a:gd name="f157" fmla="val 13174"/>
                <a:gd name="f158" fmla="val 1057"/>
                <a:gd name="f159" fmla="val 13353"/>
                <a:gd name="f160" fmla="val 1012"/>
                <a:gd name="f161" fmla="val 13533"/>
                <a:gd name="f162" fmla="val 968"/>
                <a:gd name="f163" fmla="val 13713"/>
                <a:gd name="f164" fmla="val 14095"/>
                <a:gd name="f165" fmla="val 14477"/>
                <a:gd name="f166" fmla="val 923"/>
                <a:gd name="f167" fmla="val 15242"/>
                <a:gd name="f168" fmla="val 1125"/>
                <a:gd name="f169" fmla="val 15624"/>
                <a:gd name="f170" fmla="val 1260"/>
                <a:gd name="f171" fmla="val 16029"/>
                <a:gd name="f172" fmla="val 1417"/>
                <a:gd name="f173" fmla="val 16388"/>
                <a:gd name="f174" fmla="val 1597"/>
                <a:gd name="f175" fmla="val 16770"/>
                <a:gd name="f176" fmla="val 17130"/>
                <a:gd name="f177" fmla="val 1979"/>
                <a:gd name="f178" fmla="val 17467"/>
                <a:gd name="f179" fmla="val 2384"/>
                <a:gd name="f180" fmla="val 18119"/>
                <a:gd name="f181" fmla="val 18569"/>
                <a:gd name="f182" fmla="val 19063"/>
                <a:gd name="f183" fmla="val 3598"/>
                <a:gd name="f184" fmla="val 19558"/>
                <a:gd name="f185" fmla="val 4137"/>
                <a:gd name="f186" fmla="val 20075"/>
                <a:gd name="f187" fmla="val 4699"/>
                <a:gd name="f188" fmla="val 20592"/>
                <a:gd name="f189" fmla="val 5283"/>
                <a:gd name="f190" fmla="val 21109"/>
                <a:gd name="f191" fmla="val 5890"/>
                <a:gd name="f192" fmla="val 21626"/>
                <a:gd name="f193" fmla="val 22098"/>
                <a:gd name="f194" fmla="val 7621"/>
                <a:gd name="f195" fmla="val 22975"/>
                <a:gd name="f196" fmla="val 8588"/>
                <a:gd name="f197" fmla="val 23694"/>
                <a:gd name="f198" fmla="val 9285"/>
                <a:gd name="f199" fmla="val 24188"/>
                <a:gd name="f200" fmla="val 9510"/>
                <a:gd name="f201" fmla="val 24323"/>
                <a:gd name="f202" fmla="val 24368"/>
                <a:gd name="f203" fmla="val 25380"/>
                <a:gd name="f204" fmla="val 26369"/>
                <a:gd name="f205" fmla="val 9667"/>
                <a:gd name="f206" fmla="val 27380"/>
                <a:gd name="f207" fmla="val 9712"/>
                <a:gd name="f208" fmla="val 28370"/>
                <a:gd name="f209" fmla="val 29359"/>
                <a:gd name="f210" fmla="val 9914"/>
                <a:gd name="f211" fmla="val 30348"/>
                <a:gd name="f212" fmla="val 10049"/>
                <a:gd name="f213" fmla="val 31337"/>
                <a:gd name="f214" fmla="val 10229"/>
                <a:gd name="f215" fmla="val 32303"/>
                <a:gd name="f216" fmla="val 9757"/>
                <a:gd name="f217" fmla="val 31629"/>
                <a:gd name="f218" fmla="val 30932"/>
                <a:gd name="f219" fmla="val 30280"/>
                <a:gd name="f220" fmla="val 8251"/>
                <a:gd name="f221" fmla="val 29628"/>
                <a:gd name="f222" fmla="val 29021"/>
                <a:gd name="f223" fmla="val 28437"/>
                <a:gd name="f224" fmla="val 6520"/>
                <a:gd name="f225" fmla="val 27897"/>
                <a:gd name="f226" fmla="val 27650"/>
                <a:gd name="f227" fmla="val 27403"/>
                <a:gd name="f228" fmla="val 5508"/>
                <a:gd name="f229" fmla="val 27156"/>
                <a:gd name="f230" fmla="val 5104"/>
                <a:gd name="f231" fmla="val 26953"/>
                <a:gd name="f232" fmla="val 26774"/>
                <a:gd name="f233" fmla="val 4272"/>
                <a:gd name="f234" fmla="val 26639"/>
                <a:gd name="f235" fmla="val 26549"/>
                <a:gd name="f236" fmla="val 3418"/>
                <a:gd name="f237" fmla="val 26481"/>
                <a:gd name="f238" fmla="val 3013"/>
                <a:gd name="f239" fmla="val 26526"/>
                <a:gd name="f240" fmla="val 2204"/>
                <a:gd name="f241" fmla="val 26616"/>
                <a:gd name="f242" fmla="val 2002"/>
                <a:gd name="f243" fmla="val 26684"/>
                <a:gd name="f244" fmla="val 1822"/>
                <a:gd name="f245" fmla="val 26751"/>
                <a:gd name="f246" fmla="val 1642"/>
                <a:gd name="f247" fmla="val 26841"/>
                <a:gd name="f248" fmla="val 26931"/>
                <a:gd name="f249" fmla="val 1305"/>
                <a:gd name="f250" fmla="val 27066"/>
                <a:gd name="f251" fmla="val 27178"/>
                <a:gd name="f252" fmla="val 990"/>
                <a:gd name="f253" fmla="val 27335"/>
                <a:gd name="f254" fmla="val 833"/>
                <a:gd name="f255" fmla="val 27493"/>
                <a:gd name="f256" fmla="val 698"/>
                <a:gd name="f257" fmla="val 563"/>
                <a:gd name="f258" fmla="val 27853"/>
                <a:gd name="f259" fmla="val 451"/>
                <a:gd name="f260" fmla="val 28055"/>
                <a:gd name="f261" fmla="val 338"/>
                <a:gd name="f262" fmla="val 28257"/>
                <a:gd name="f263" fmla="val 226"/>
                <a:gd name="f264" fmla="val 28482"/>
                <a:gd name="f265" fmla="val 136"/>
                <a:gd name="f266" fmla="val 28729"/>
                <a:gd name="f267" fmla="val 29134"/>
                <a:gd name="f268" fmla="val 29516"/>
                <a:gd name="f269" fmla="val 29876"/>
                <a:gd name="f270" fmla="val 68"/>
                <a:gd name="f271" fmla="val 30235"/>
                <a:gd name="f272" fmla="val 158"/>
                <a:gd name="f273" fmla="val 30572"/>
                <a:gd name="f274" fmla="val 316"/>
                <a:gd name="f275" fmla="val 30910"/>
                <a:gd name="f276" fmla="val 518"/>
                <a:gd name="f277" fmla="val 31224"/>
                <a:gd name="f278" fmla="val 743"/>
                <a:gd name="f279" fmla="val 31517"/>
                <a:gd name="f280" fmla="val 31809"/>
                <a:gd name="f281" fmla="val 32079"/>
                <a:gd name="f282" fmla="val 32348"/>
                <a:gd name="f283" fmla="val 32596"/>
                <a:gd name="f284" fmla="val 32843"/>
                <a:gd name="f285" fmla="val 33068"/>
                <a:gd name="f286" fmla="val 3215"/>
                <a:gd name="f287" fmla="val 33292"/>
                <a:gd name="f288" fmla="val 33495"/>
                <a:gd name="f289" fmla="val 33697"/>
                <a:gd name="f290" fmla="val 4587"/>
                <a:gd name="f291" fmla="val 33877"/>
                <a:gd name="f292" fmla="val 5531"/>
                <a:gd name="f293" fmla="val 34192"/>
                <a:gd name="f294" fmla="val 34484"/>
                <a:gd name="f295" fmla="val 7486"/>
                <a:gd name="f296" fmla="val 34731"/>
                <a:gd name="f297" fmla="val 8408"/>
                <a:gd name="f298" fmla="val 34933"/>
                <a:gd name="f299" fmla="val 35091"/>
                <a:gd name="f300" fmla="val 10094"/>
                <a:gd name="f301" fmla="val 35203"/>
                <a:gd name="f302" fmla="val 10813"/>
                <a:gd name="f303" fmla="val 35271"/>
                <a:gd name="f304" fmla="val 10903"/>
                <a:gd name="f305" fmla="val 35293"/>
                <a:gd name="f306" fmla="val 11263"/>
                <a:gd name="f307" fmla="val 36417"/>
                <a:gd name="f308" fmla="val 38732"/>
                <a:gd name="f309" fmla="val 12949"/>
                <a:gd name="f310" fmla="val 41430"/>
                <a:gd name="f311" fmla="val 13691"/>
                <a:gd name="f312" fmla="val 43723"/>
                <a:gd name="f313" fmla="val 13151"/>
                <a:gd name="f314" fmla="val 43093"/>
                <a:gd name="f315" fmla="val 12589"/>
                <a:gd name="f316" fmla="val 42464"/>
                <a:gd name="f317" fmla="val 12005"/>
                <a:gd name="f318" fmla="val 41834"/>
                <a:gd name="f319" fmla="val 11420"/>
                <a:gd name="f320" fmla="val 41250"/>
                <a:gd name="f321" fmla="val 40666"/>
                <a:gd name="f322" fmla="val 10184"/>
                <a:gd name="f323" fmla="val 40126"/>
                <a:gd name="f324" fmla="val 9555"/>
                <a:gd name="f325" fmla="val 39632"/>
                <a:gd name="f326" fmla="val 8903"/>
                <a:gd name="f327" fmla="val 39159"/>
                <a:gd name="f328" fmla="val 38957"/>
                <a:gd name="f329" fmla="val 38777"/>
                <a:gd name="f330" fmla="val 7891"/>
                <a:gd name="f331" fmla="val 38620"/>
                <a:gd name="f332" fmla="val 7509"/>
                <a:gd name="f333" fmla="val 38463"/>
                <a:gd name="f334" fmla="val 38350"/>
                <a:gd name="f335" fmla="val 6745"/>
                <a:gd name="f336" fmla="val 38283"/>
                <a:gd name="f337" fmla="val 38215"/>
                <a:gd name="f338" fmla="val 5958"/>
                <a:gd name="f339" fmla="val 38193"/>
                <a:gd name="f340" fmla="val 5576"/>
                <a:gd name="f341" fmla="val 4856"/>
                <a:gd name="f342" fmla="val 38395"/>
                <a:gd name="f343" fmla="val 4677"/>
                <a:gd name="f344" fmla="val 38485"/>
                <a:gd name="f345" fmla="val 4519"/>
                <a:gd name="f346" fmla="val 38553"/>
                <a:gd name="f347" fmla="val 4362"/>
                <a:gd name="f348" fmla="val 38665"/>
                <a:gd name="f349" fmla="val 4070"/>
                <a:gd name="f350" fmla="val 38890"/>
                <a:gd name="f351" fmla="val 3935"/>
                <a:gd name="f352" fmla="val 39047"/>
                <a:gd name="f353" fmla="val 3800"/>
                <a:gd name="f354" fmla="val 39182"/>
                <a:gd name="f355" fmla="val 3687"/>
                <a:gd name="f356" fmla="val 39362"/>
                <a:gd name="f357" fmla="val 3575"/>
                <a:gd name="f358" fmla="val 39542"/>
                <a:gd name="f359" fmla="val 39744"/>
                <a:gd name="f360" fmla="val 3350"/>
                <a:gd name="f361" fmla="val 40081"/>
                <a:gd name="f362" fmla="val 3283"/>
                <a:gd name="f363" fmla="val 40418"/>
                <a:gd name="f364" fmla="val 3260"/>
                <a:gd name="f365" fmla="val 40778"/>
                <a:gd name="f366" fmla="val 41115"/>
                <a:gd name="f367" fmla="val 41452"/>
                <a:gd name="f368" fmla="val 3440"/>
                <a:gd name="f369" fmla="val 41812"/>
                <a:gd name="f370" fmla="val 3553"/>
                <a:gd name="f371" fmla="val 42149"/>
                <a:gd name="f372" fmla="val 3710"/>
                <a:gd name="f373" fmla="val 3890"/>
                <a:gd name="f374" fmla="val 42801"/>
                <a:gd name="f375" fmla="val 4092"/>
                <a:gd name="f376" fmla="val 43116"/>
                <a:gd name="f377" fmla="val 4317"/>
                <a:gd name="f378" fmla="val 43408"/>
                <a:gd name="f379" fmla="val 43700"/>
                <a:gd name="f380" fmla="val 4789"/>
                <a:gd name="f381" fmla="val 43970"/>
                <a:gd name="f382" fmla="val 5036"/>
                <a:gd name="f383" fmla="val 44240"/>
                <a:gd name="f384" fmla="val 44465"/>
                <a:gd name="f385" fmla="val 44689"/>
                <a:gd name="f386" fmla="val 44869"/>
                <a:gd name="f387" fmla="val 45027"/>
                <a:gd name="f388" fmla="val 6250"/>
                <a:gd name="f389" fmla="val 45184"/>
                <a:gd name="f390" fmla="val 45341"/>
                <a:gd name="f391" fmla="val 7014"/>
                <a:gd name="f392" fmla="val 45589"/>
                <a:gd name="f393" fmla="val 7554"/>
                <a:gd name="f394" fmla="val 45791"/>
                <a:gd name="f395" fmla="val 8116"/>
                <a:gd name="f396" fmla="val 45971"/>
                <a:gd name="f397" fmla="val 8678"/>
                <a:gd name="f398" fmla="val 46106"/>
                <a:gd name="f399" fmla="val 46218"/>
                <a:gd name="f400" fmla="val 9847"/>
                <a:gd name="f401" fmla="val 46308"/>
                <a:gd name="f402" fmla="val 11038"/>
                <a:gd name="f403" fmla="val 46420"/>
                <a:gd name="f404" fmla="val 46533"/>
                <a:gd name="f405" fmla="val 13421"/>
                <a:gd name="f406" fmla="val 46668"/>
                <a:gd name="f407" fmla="val 13983"/>
                <a:gd name="f408" fmla="val 46757"/>
                <a:gd name="f409" fmla="val 14567"/>
                <a:gd name="f410" fmla="val 46870"/>
                <a:gd name="f411" fmla="val 14680"/>
                <a:gd name="f412" fmla="val 47477"/>
                <a:gd name="f413" fmla="val 14815"/>
                <a:gd name="f414" fmla="val 48084"/>
                <a:gd name="f415" fmla="val 14905"/>
                <a:gd name="f416" fmla="val 48691"/>
                <a:gd name="f417" fmla="val 14994"/>
                <a:gd name="f418" fmla="val 49298"/>
                <a:gd name="f419" fmla="val 15062"/>
                <a:gd name="f420" fmla="val 49927"/>
                <a:gd name="f421" fmla="val 15129"/>
                <a:gd name="f422" fmla="val 50556"/>
                <a:gd name="f423" fmla="val 51208"/>
                <a:gd name="f424" fmla="val 15174"/>
                <a:gd name="f425" fmla="val 51860"/>
                <a:gd name="f426" fmla="val 52782"/>
                <a:gd name="f427" fmla="val 53703"/>
                <a:gd name="f428" fmla="val 15017"/>
                <a:gd name="f429" fmla="val 54603"/>
                <a:gd name="f430" fmla="val 55479"/>
                <a:gd name="f431" fmla="val 14725"/>
                <a:gd name="f432" fmla="val 56334"/>
                <a:gd name="f433" fmla="val 57165"/>
                <a:gd name="f434" fmla="val 14298"/>
                <a:gd name="f435" fmla="val 57997"/>
                <a:gd name="f436" fmla="val 58806"/>
                <a:gd name="f437" fmla="val 13826"/>
                <a:gd name="f438" fmla="val 57705"/>
                <a:gd name="f439" fmla="val 13646"/>
                <a:gd name="f440" fmla="val 56603"/>
                <a:gd name="f441" fmla="val 13556"/>
                <a:gd name="f442" fmla="val 56041"/>
                <a:gd name="f443" fmla="val 13443"/>
                <a:gd name="f444" fmla="val 55502"/>
                <a:gd name="f445" fmla="val 13308"/>
                <a:gd name="f446" fmla="val 54962"/>
                <a:gd name="f447" fmla="val 54423"/>
                <a:gd name="f448" fmla="val 12994"/>
                <a:gd name="f449" fmla="val 53906"/>
                <a:gd name="f450" fmla="val 12791"/>
                <a:gd name="f451" fmla="val 53411"/>
                <a:gd name="f452" fmla="val 12567"/>
                <a:gd name="f453" fmla="val 52917"/>
                <a:gd name="f454" fmla="val 12297"/>
                <a:gd name="f455" fmla="val 52445"/>
                <a:gd name="f456" fmla="val 11982"/>
                <a:gd name="f457" fmla="val 51995"/>
                <a:gd name="f458" fmla="val 11645"/>
                <a:gd name="f459" fmla="val 51568"/>
                <a:gd name="f460" fmla="val 11443"/>
                <a:gd name="f461" fmla="val 51388"/>
                <a:gd name="f462" fmla="val 11240"/>
                <a:gd name="f463" fmla="val 51186"/>
                <a:gd name="f464" fmla="val 11016"/>
                <a:gd name="f465" fmla="val 51006"/>
                <a:gd name="f466" fmla="val 50826"/>
                <a:gd name="f467" fmla="val 10431"/>
                <a:gd name="f468" fmla="val 50601"/>
                <a:gd name="f469" fmla="val 50422"/>
                <a:gd name="f470" fmla="val 9734"/>
                <a:gd name="f471" fmla="val 50264"/>
                <a:gd name="f472" fmla="val 9375"/>
                <a:gd name="f473" fmla="val 50174"/>
                <a:gd name="f474" fmla="val 9015"/>
                <a:gd name="f475" fmla="val 50107"/>
                <a:gd name="f476" fmla="val 8655"/>
                <a:gd name="f477" fmla="val 50062"/>
                <a:gd name="f478" fmla="val 50084"/>
                <a:gd name="f479" fmla="val 7981"/>
                <a:gd name="f480" fmla="val 50129"/>
                <a:gd name="f481" fmla="val 7644"/>
                <a:gd name="f482" fmla="val 50242"/>
                <a:gd name="f483" fmla="val 7329"/>
                <a:gd name="f484" fmla="val 50377"/>
                <a:gd name="f485" fmla="val 7037"/>
                <a:gd name="f486" fmla="val 50781"/>
                <a:gd name="f487" fmla="val 51028"/>
                <a:gd name="f488" fmla="val 6295"/>
                <a:gd name="f489" fmla="val 51343"/>
                <a:gd name="f490" fmla="val 6115"/>
                <a:gd name="f491" fmla="val 51703"/>
                <a:gd name="f492" fmla="val 52107"/>
                <a:gd name="f493" fmla="val 52467"/>
                <a:gd name="f494" fmla="val 5823"/>
                <a:gd name="f495" fmla="val 52804"/>
                <a:gd name="f496" fmla="val 5801"/>
                <a:gd name="f497" fmla="val 53164"/>
                <a:gd name="f498" fmla="val 53501"/>
                <a:gd name="f499" fmla="val 53861"/>
                <a:gd name="f500" fmla="val 5913"/>
                <a:gd name="f501" fmla="val 54220"/>
                <a:gd name="f502" fmla="val 6025"/>
                <a:gd name="f503" fmla="val 54558"/>
                <a:gd name="f504" fmla="val 6138"/>
                <a:gd name="f505" fmla="val 54917"/>
                <a:gd name="f506" fmla="val 55255"/>
                <a:gd name="f507" fmla="val 6452"/>
                <a:gd name="f508" fmla="val 55592"/>
                <a:gd name="f509" fmla="val 6632"/>
                <a:gd name="f510" fmla="val 55929"/>
                <a:gd name="f511" fmla="val 6857"/>
                <a:gd name="f512" fmla="val 56266"/>
                <a:gd name="f513" fmla="val 7082"/>
                <a:gd name="f514" fmla="val 56918"/>
                <a:gd name="f515" fmla="val 7599"/>
                <a:gd name="f516" fmla="val 57233"/>
                <a:gd name="f517" fmla="val 7869"/>
                <a:gd name="f518" fmla="val 57547"/>
                <a:gd name="f519" fmla="val 8161"/>
                <a:gd name="f520" fmla="val 57862"/>
                <a:gd name="f521" fmla="val 58154"/>
                <a:gd name="f522" fmla="val 9082"/>
                <a:gd name="f523" fmla="val 58694"/>
                <a:gd name="f524" fmla="val 59211"/>
                <a:gd name="f525" fmla="val 59683"/>
                <a:gd name="f526" fmla="val 11106"/>
                <a:gd name="f527" fmla="val 60110"/>
                <a:gd name="f528" fmla="val 11780"/>
                <a:gd name="f529" fmla="val 60470"/>
                <a:gd name="f530" fmla="val 12454"/>
                <a:gd name="f531" fmla="val 60762"/>
                <a:gd name="f532" fmla="val 60897"/>
                <a:gd name="f533" fmla="val 60987"/>
                <a:gd name="f534" fmla="val 12814"/>
                <a:gd name="f535" fmla="val 61526"/>
                <a:gd name="f536" fmla="val 62066"/>
                <a:gd name="f537" fmla="val 63100"/>
                <a:gd name="f538" fmla="val 11285"/>
                <a:gd name="f539" fmla="val 64134"/>
                <a:gd name="f540" fmla="val 10589"/>
                <a:gd name="f541" fmla="val 65145"/>
                <a:gd name="f542" fmla="val 9869"/>
                <a:gd name="f543" fmla="val 66134"/>
                <a:gd name="f544" fmla="val 67123"/>
                <a:gd name="f545" fmla="val 8273"/>
                <a:gd name="f546" fmla="val 68113"/>
                <a:gd name="f547" fmla="val 7441"/>
                <a:gd name="f548" fmla="val 69079"/>
                <a:gd name="f549" fmla="val 7374"/>
                <a:gd name="f550" fmla="val 69192"/>
                <a:gd name="f551" fmla="val 69304"/>
                <a:gd name="f552" fmla="val 7284"/>
                <a:gd name="f553" fmla="val 69439"/>
                <a:gd name="f554" fmla="val 69551"/>
                <a:gd name="f555" fmla="val 69664"/>
                <a:gd name="f556" fmla="val 7352"/>
                <a:gd name="f557" fmla="val 69776"/>
                <a:gd name="f558" fmla="val 7419"/>
                <a:gd name="f559" fmla="val 69866"/>
                <a:gd name="f560" fmla="val 69956"/>
                <a:gd name="f561" fmla="val 7576"/>
                <a:gd name="f562" fmla="val 70046"/>
                <a:gd name="f563" fmla="val 7666"/>
                <a:gd name="f564" fmla="val 70091"/>
                <a:gd name="f565" fmla="val 70136"/>
                <a:gd name="f566" fmla="val 70158"/>
                <a:gd name="f567" fmla="val 8003"/>
                <a:gd name="f568" fmla="val 70113"/>
                <a:gd name="f569" fmla="val 8228"/>
                <a:gd name="f570" fmla="val 68652"/>
                <a:gd name="f571" fmla="val 10544"/>
                <a:gd name="f572" fmla="val 67326"/>
                <a:gd name="f573" fmla="val 11083"/>
                <a:gd name="f574" fmla="val 66629"/>
                <a:gd name="f575" fmla="val 11623"/>
                <a:gd name="f576" fmla="val 65932"/>
                <a:gd name="f577" fmla="val 12117"/>
                <a:gd name="f578" fmla="val 65235"/>
                <a:gd name="f579" fmla="val 12634"/>
                <a:gd name="f580" fmla="val 64516"/>
                <a:gd name="f581" fmla="val 13106"/>
                <a:gd name="f582" fmla="val 63774"/>
                <a:gd name="f583" fmla="val 13578"/>
                <a:gd name="f584" fmla="val 63032"/>
                <a:gd name="f585" fmla="val 62290"/>
                <a:gd name="f586" fmla="val 14410"/>
                <a:gd name="f587" fmla="val 61504"/>
                <a:gd name="f588" fmla="val 14792"/>
                <a:gd name="f589" fmla="val 60739"/>
                <a:gd name="f590" fmla="val 59930"/>
                <a:gd name="f591" fmla="val 15444"/>
                <a:gd name="f592" fmla="val 59143"/>
                <a:gd name="f593" fmla="val 15714"/>
                <a:gd name="f594" fmla="val 58312"/>
                <a:gd name="f595" fmla="val 15759"/>
                <a:gd name="f596" fmla="val 58357"/>
                <a:gd name="f597" fmla="val 16051"/>
                <a:gd name="f598" fmla="val 58447"/>
                <a:gd name="f599" fmla="val 16366"/>
                <a:gd name="f600" fmla="val 58536"/>
                <a:gd name="f601" fmla="val 16725"/>
                <a:gd name="f602" fmla="val 58604"/>
                <a:gd name="f603" fmla="val 17107"/>
                <a:gd name="f604" fmla="val 58649"/>
                <a:gd name="f605" fmla="val 17512"/>
                <a:gd name="f606" fmla="val 18389"/>
                <a:gd name="f607" fmla="val 18861"/>
                <a:gd name="f608" fmla="val 58671"/>
                <a:gd name="f609" fmla="val 19333"/>
                <a:gd name="f610" fmla="val 19827"/>
                <a:gd name="f611" fmla="val 58581"/>
                <a:gd name="f612" fmla="val 20322"/>
                <a:gd name="f613" fmla="val 58514"/>
                <a:gd name="f614" fmla="val 20816"/>
                <a:gd name="f615" fmla="val 58424"/>
                <a:gd name="f616" fmla="val 21311"/>
                <a:gd name="f617" fmla="val 21806"/>
                <a:gd name="f618" fmla="val 58199"/>
                <a:gd name="f619" fmla="val 22300"/>
                <a:gd name="f620" fmla="val 58064"/>
                <a:gd name="f621" fmla="val 22772"/>
                <a:gd name="f622" fmla="val 57885"/>
                <a:gd name="f623" fmla="val 23222"/>
                <a:gd name="f624" fmla="val 57727"/>
                <a:gd name="f625" fmla="val 23671"/>
                <a:gd name="f626" fmla="val 57525"/>
                <a:gd name="f627" fmla="val 24098"/>
                <a:gd name="f628" fmla="val 57323"/>
                <a:gd name="f629" fmla="val 24503"/>
                <a:gd name="f630" fmla="val 57098"/>
                <a:gd name="f631" fmla="val 24885"/>
                <a:gd name="f632" fmla="val 56851"/>
                <a:gd name="f633" fmla="val 25222"/>
                <a:gd name="f634" fmla="val 25537"/>
                <a:gd name="f635" fmla="val 25829"/>
                <a:gd name="f636" fmla="val 26077"/>
                <a:gd name="f637" fmla="val 55727"/>
                <a:gd name="f638" fmla="val 26279"/>
                <a:gd name="f639" fmla="val 55412"/>
                <a:gd name="f640" fmla="val 26414"/>
                <a:gd name="f641" fmla="val 55052"/>
                <a:gd name="f642" fmla="val 54715"/>
                <a:gd name="f643" fmla="val 26571"/>
                <a:gd name="f644" fmla="val 54513"/>
                <a:gd name="f645" fmla="val 54333"/>
                <a:gd name="f646" fmla="val 54131"/>
                <a:gd name="f647" fmla="val 53951"/>
                <a:gd name="f648" fmla="val 53748"/>
                <a:gd name="f649" fmla="val 53546"/>
                <a:gd name="f650" fmla="val 26459"/>
                <a:gd name="f651" fmla="val 53344"/>
                <a:gd name="f652" fmla="val 26391"/>
                <a:gd name="f653" fmla="val 53119"/>
                <a:gd name="f654" fmla="val 26256"/>
                <a:gd name="f655" fmla="val 52759"/>
                <a:gd name="f656" fmla="val 25874"/>
                <a:gd name="f657" fmla="val 52152"/>
                <a:gd name="f658" fmla="val 25672"/>
                <a:gd name="f659" fmla="val 51905"/>
                <a:gd name="f660" fmla="val 25425"/>
                <a:gd name="f661" fmla="val 25177"/>
                <a:gd name="f662" fmla="val 51545"/>
                <a:gd name="f663" fmla="val 24908"/>
                <a:gd name="f664" fmla="val 51411"/>
                <a:gd name="f665" fmla="val 24638"/>
                <a:gd name="f666" fmla="val 51321"/>
                <a:gd name="f667" fmla="val 51253"/>
                <a:gd name="f668" fmla="val 24031"/>
                <a:gd name="f669" fmla="val 23357"/>
                <a:gd name="f670" fmla="val 23019"/>
                <a:gd name="f671" fmla="val 22682"/>
                <a:gd name="f672" fmla="val 22323"/>
                <a:gd name="f673" fmla="val 51433"/>
                <a:gd name="f674" fmla="val 21963"/>
                <a:gd name="f675" fmla="val 21581"/>
                <a:gd name="f676" fmla="val 51680"/>
                <a:gd name="f677" fmla="val 21221"/>
                <a:gd name="f678" fmla="val 51838"/>
                <a:gd name="f679" fmla="val 20839"/>
                <a:gd name="f680" fmla="val 20479"/>
                <a:gd name="f681" fmla="val 52197"/>
                <a:gd name="f682" fmla="val 19737"/>
                <a:gd name="f683" fmla="val 52602"/>
                <a:gd name="f684" fmla="val 18996"/>
                <a:gd name="f685" fmla="val 53074"/>
                <a:gd name="f686" fmla="val 18276"/>
                <a:gd name="f687" fmla="val 53569"/>
                <a:gd name="f688" fmla="val 17602"/>
                <a:gd name="f689" fmla="val 54086"/>
                <a:gd name="f690" fmla="val 16950"/>
                <a:gd name="f691" fmla="val 54625"/>
                <a:gd name="f692" fmla="val 55142"/>
                <a:gd name="f693" fmla="val 16523"/>
                <a:gd name="f694" fmla="val 52040"/>
                <a:gd name="f695" fmla="val 16478"/>
                <a:gd name="f696" fmla="val 49949"/>
                <a:gd name="f697" fmla="val 48915"/>
                <a:gd name="f698" fmla="val 16118"/>
                <a:gd name="f699" fmla="val 47881"/>
                <a:gd name="f700" fmla="val 15916"/>
                <a:gd name="f701" fmla="val 15939"/>
                <a:gd name="f702" fmla="val 46847"/>
                <a:gd name="f703" fmla="val 16411"/>
                <a:gd name="f704" fmla="val 46690"/>
                <a:gd name="f705" fmla="val 46330"/>
                <a:gd name="f706" fmla="val 18838"/>
                <a:gd name="f707" fmla="val 45903"/>
                <a:gd name="f708" fmla="val 19468"/>
                <a:gd name="f709" fmla="val 45656"/>
                <a:gd name="f710" fmla="val 20007"/>
                <a:gd name="f711" fmla="val 45431"/>
                <a:gd name="f712" fmla="val 20367"/>
                <a:gd name="f713" fmla="val 45274"/>
                <a:gd name="f714" fmla="val 20727"/>
                <a:gd name="f715" fmla="val 45071"/>
                <a:gd name="f716" fmla="val 21086"/>
                <a:gd name="f717" fmla="val 21423"/>
                <a:gd name="f718" fmla="val 44667"/>
                <a:gd name="f719" fmla="val 22120"/>
                <a:gd name="f720" fmla="val 44195"/>
                <a:gd name="f721" fmla="val 22750"/>
                <a:gd name="f722" fmla="val 43453"/>
                <a:gd name="f723" fmla="val 23289"/>
                <a:gd name="f724" fmla="val 43206"/>
                <a:gd name="f725" fmla="val 23559"/>
                <a:gd name="f726" fmla="val 42958"/>
                <a:gd name="f727" fmla="val 23829"/>
                <a:gd name="f728" fmla="val 42666"/>
                <a:gd name="f729" fmla="val 24076"/>
                <a:gd name="f730" fmla="val 42352"/>
                <a:gd name="f731" fmla="val 24301"/>
                <a:gd name="f732" fmla="val 42037"/>
                <a:gd name="f733" fmla="val 41722"/>
                <a:gd name="f734" fmla="val 24683"/>
                <a:gd name="f735" fmla="val 41385"/>
                <a:gd name="f736" fmla="val 24818"/>
                <a:gd name="f737" fmla="val 41048"/>
                <a:gd name="f738" fmla="val 24930"/>
                <a:gd name="f739" fmla="val 40688"/>
                <a:gd name="f740" fmla="val 24998"/>
                <a:gd name="f741" fmla="val 40328"/>
                <a:gd name="f742" fmla="val 39991"/>
                <a:gd name="f743" fmla="val 39811"/>
                <a:gd name="f744" fmla="val 24953"/>
                <a:gd name="f745" fmla="val 39452"/>
                <a:gd name="f746" fmla="val 24863"/>
                <a:gd name="f747" fmla="val 39272"/>
                <a:gd name="f748" fmla="val 24795"/>
                <a:gd name="f749" fmla="val 39092"/>
                <a:gd name="f750" fmla="val 24705"/>
                <a:gd name="f751" fmla="val 38912"/>
                <a:gd name="f752" fmla="val 24593"/>
                <a:gd name="f753" fmla="val 38755"/>
                <a:gd name="f754" fmla="val 24481"/>
                <a:gd name="f755" fmla="val 38575"/>
                <a:gd name="f756" fmla="val 24346"/>
                <a:gd name="f757" fmla="val 38418"/>
                <a:gd name="f758" fmla="val 24211"/>
                <a:gd name="f759" fmla="val 24053"/>
                <a:gd name="f760" fmla="val 38170"/>
                <a:gd name="f761" fmla="val 23896"/>
                <a:gd name="f762" fmla="val 38058"/>
                <a:gd name="f763" fmla="val 23739"/>
                <a:gd name="f764" fmla="val 37968"/>
                <a:gd name="f765" fmla="val 23581"/>
                <a:gd name="f766" fmla="val 37901"/>
                <a:gd name="f767" fmla="val 23402"/>
                <a:gd name="f768" fmla="val 37856"/>
                <a:gd name="f769" fmla="val 23244"/>
                <a:gd name="f770" fmla="val 37811"/>
                <a:gd name="f771" fmla="val 22885"/>
                <a:gd name="f772" fmla="val 37766"/>
                <a:gd name="f773" fmla="val 22502"/>
                <a:gd name="f774" fmla="val 22143"/>
                <a:gd name="f775" fmla="val 21761"/>
                <a:gd name="f776" fmla="val 21378"/>
                <a:gd name="f777" fmla="val 38013"/>
                <a:gd name="f778" fmla="val 20996"/>
                <a:gd name="f779" fmla="val 38148"/>
                <a:gd name="f780" fmla="val 20614"/>
                <a:gd name="f781" fmla="val 38328"/>
                <a:gd name="f782" fmla="val 20255"/>
                <a:gd name="f783" fmla="val 19917"/>
                <a:gd name="f784" fmla="val 38687"/>
                <a:gd name="f785" fmla="val 19580"/>
                <a:gd name="f786" fmla="val 38867"/>
                <a:gd name="f787" fmla="val 39249"/>
                <a:gd name="f788" fmla="val 18681"/>
                <a:gd name="f789" fmla="val 39474"/>
                <a:gd name="f790" fmla="val 39721"/>
                <a:gd name="f791" fmla="val 18074"/>
                <a:gd name="f792" fmla="val 39969"/>
                <a:gd name="f793" fmla="val 40238"/>
                <a:gd name="f794" fmla="val 40531"/>
                <a:gd name="f795" fmla="val 17242"/>
                <a:gd name="f796" fmla="val 40823"/>
                <a:gd name="f797" fmla="val 16973"/>
                <a:gd name="f798" fmla="val 16748"/>
                <a:gd name="f799" fmla="val 16501"/>
                <a:gd name="f800" fmla="val 41745"/>
                <a:gd name="f801" fmla="val 42082"/>
                <a:gd name="f802" fmla="val 16073"/>
                <a:gd name="f803" fmla="val 42419"/>
                <a:gd name="f804" fmla="val 15871"/>
                <a:gd name="f805" fmla="val 42756"/>
                <a:gd name="f806" fmla="val 15691"/>
                <a:gd name="f807" fmla="val 15534"/>
                <a:gd name="f808" fmla="val 43475"/>
                <a:gd name="f809" fmla="val 15377"/>
                <a:gd name="f810" fmla="val 43835"/>
                <a:gd name="f811" fmla="val 15264"/>
                <a:gd name="f812" fmla="val 14837"/>
                <a:gd name="f813" fmla="val 42913"/>
                <a:gd name="f814" fmla="val 40396"/>
                <a:gd name="f815" fmla="val 37496"/>
                <a:gd name="f816" fmla="val 36170"/>
                <a:gd name="f817" fmla="val 35068"/>
                <a:gd name="f818" fmla="val 34776"/>
                <a:gd name="f819" fmla="val 12926"/>
                <a:gd name="f820" fmla="val 34506"/>
                <a:gd name="f821" fmla="val 13286"/>
                <a:gd name="f822" fmla="val 34282"/>
                <a:gd name="f823" fmla="val 13668"/>
                <a:gd name="f824" fmla="val 34057"/>
                <a:gd name="f825" fmla="val 14050"/>
                <a:gd name="f826" fmla="val 33854"/>
                <a:gd name="f827" fmla="val 14455"/>
                <a:gd name="f828" fmla="val 33652"/>
                <a:gd name="f829" fmla="val 32933"/>
                <a:gd name="f830" fmla="val 32730"/>
                <a:gd name="f831" fmla="val 16860"/>
                <a:gd name="f832" fmla="val 32528"/>
                <a:gd name="f833" fmla="val 17624"/>
                <a:gd name="f834" fmla="val 32056"/>
                <a:gd name="f835" fmla="val 17984"/>
                <a:gd name="f836" fmla="val 31786"/>
                <a:gd name="f837" fmla="val 18321"/>
                <a:gd name="f838" fmla="val 31494"/>
                <a:gd name="f839" fmla="val 31269"/>
                <a:gd name="f840" fmla="val 18816"/>
                <a:gd name="f841" fmla="val 31000"/>
                <a:gd name="f842" fmla="val 19041"/>
                <a:gd name="f843" fmla="val 30730"/>
                <a:gd name="f844" fmla="val 19288"/>
                <a:gd name="f845" fmla="val 30438"/>
                <a:gd name="f846" fmla="val 19513"/>
                <a:gd name="f847" fmla="val 30123"/>
                <a:gd name="f848" fmla="val 19715"/>
                <a:gd name="f849" fmla="val 29808"/>
                <a:gd name="f850" fmla="val 19895"/>
                <a:gd name="f851" fmla="val 29471"/>
                <a:gd name="f852" fmla="val 20052"/>
                <a:gd name="f853" fmla="val 20165"/>
                <a:gd name="f854" fmla="val 28797"/>
                <a:gd name="f855" fmla="val 28459"/>
                <a:gd name="f856" fmla="val 20299"/>
                <a:gd name="f857" fmla="val 28122"/>
                <a:gd name="f858" fmla="val 27763"/>
                <a:gd name="f859" fmla="val 27425"/>
                <a:gd name="f860" fmla="val 20210"/>
                <a:gd name="f861" fmla="val 27246"/>
                <a:gd name="f862" fmla="val 20142"/>
                <a:gd name="f863" fmla="val 27088"/>
                <a:gd name="f864" fmla="val 26908"/>
                <a:gd name="f865" fmla="val 19985"/>
                <a:gd name="f866" fmla="val 19872"/>
                <a:gd name="f867" fmla="val 26436"/>
                <a:gd name="f868" fmla="val 19625"/>
                <a:gd name="f869" fmla="val 26167"/>
                <a:gd name="f870" fmla="val 26054"/>
                <a:gd name="f871" fmla="val 19198"/>
                <a:gd name="f872" fmla="val 25942"/>
                <a:gd name="f873" fmla="val 25852"/>
                <a:gd name="f874" fmla="val 18883"/>
                <a:gd name="f875" fmla="val 25784"/>
                <a:gd name="f876" fmla="val 18546"/>
                <a:gd name="f877" fmla="val 25695"/>
                <a:gd name="f878" fmla="val 18209"/>
                <a:gd name="f879" fmla="val 25627"/>
                <a:gd name="f880" fmla="val 17872"/>
                <a:gd name="f881" fmla="val 25650"/>
                <a:gd name="f882" fmla="val 17152"/>
                <a:gd name="f883" fmla="val 25717"/>
                <a:gd name="f884" fmla="val 16793"/>
                <a:gd name="f885" fmla="val 25807"/>
                <a:gd name="f886" fmla="val 16433"/>
                <a:gd name="f887" fmla="val 16096"/>
                <a:gd name="f888" fmla="val 26234"/>
                <a:gd name="f889" fmla="val 26796"/>
                <a:gd name="f890" fmla="val 14590"/>
                <a:gd name="f891" fmla="val 26998"/>
                <a:gd name="f892" fmla="val 27223"/>
                <a:gd name="f893" fmla="val 14028"/>
                <a:gd name="f894" fmla="val 27470"/>
                <a:gd name="f895" fmla="val 13758"/>
                <a:gd name="f896" fmla="val 27740"/>
                <a:gd name="f897" fmla="val 13511"/>
                <a:gd name="f898" fmla="val 28010"/>
                <a:gd name="f899" fmla="val 13264"/>
                <a:gd name="f900" fmla="val 28280"/>
                <a:gd name="f901" fmla="val 13039"/>
                <a:gd name="f902" fmla="val 28572"/>
                <a:gd name="f903" fmla="val 28864"/>
                <a:gd name="f904" fmla="val 29179"/>
                <a:gd name="f905" fmla="val 29493"/>
                <a:gd name="f906" fmla="val 30145"/>
                <a:gd name="f907" fmla="val 30483"/>
                <a:gd name="f908" fmla="val 30820"/>
                <a:gd name="f909" fmla="val 31157"/>
                <a:gd name="f910" fmla="val 31876"/>
                <a:gd name="f911" fmla="val 31089"/>
                <a:gd name="f912" fmla="val 11151"/>
                <a:gd name="f913" fmla="val 10926"/>
                <a:gd name="f914" fmla="val 28639"/>
                <a:gd name="f915" fmla="val 10858"/>
                <a:gd name="f916" fmla="val 27830"/>
                <a:gd name="f917" fmla="val 10791"/>
                <a:gd name="f918" fmla="val 26144"/>
                <a:gd name="f919" fmla="val 25290"/>
                <a:gd name="f920" fmla="val 24526"/>
                <a:gd name="f921" fmla="val 12274"/>
                <a:gd name="f922" fmla="val 24458"/>
                <a:gd name="f923" fmla="val 24391"/>
                <a:gd name="f924" fmla="val 24278"/>
                <a:gd name="f925" fmla="val 24166"/>
                <a:gd name="f926" fmla="val 23851"/>
                <a:gd name="f927" fmla="val 15197"/>
                <a:gd name="f928" fmla="val 15669"/>
                <a:gd name="f929" fmla="val 23492"/>
                <a:gd name="f930" fmla="val 16141"/>
                <a:gd name="f931" fmla="val 16590"/>
                <a:gd name="f932" fmla="val 23064"/>
                <a:gd name="f933" fmla="val 17040"/>
                <a:gd name="f934" fmla="val 22840"/>
                <a:gd name="f935" fmla="val 22615"/>
                <a:gd name="f936" fmla="val 18524"/>
                <a:gd name="f937" fmla="val 21941"/>
                <a:gd name="f938" fmla="val 21738"/>
                <a:gd name="f939" fmla="val 19108"/>
                <a:gd name="f940" fmla="val 21513"/>
                <a:gd name="f941" fmla="val 19400"/>
                <a:gd name="f942" fmla="val 21244"/>
                <a:gd name="f943" fmla="val 19693"/>
                <a:gd name="f944" fmla="val 20974"/>
                <a:gd name="f945" fmla="val 19962"/>
                <a:gd name="f946" fmla="val 20682"/>
                <a:gd name="f947" fmla="val 20389"/>
                <a:gd name="f948" fmla="val 20434"/>
                <a:gd name="f949" fmla="val 19738"/>
                <a:gd name="f950" fmla="val 20749"/>
                <a:gd name="f951" fmla="val 20794"/>
                <a:gd name="f952" fmla="val 19243"/>
                <a:gd name="f953" fmla="val 19086"/>
                <a:gd name="f954" fmla="val 18906"/>
                <a:gd name="f955" fmla="val 18748"/>
                <a:gd name="f956" fmla="val 18591"/>
                <a:gd name="f957" fmla="val 20772"/>
                <a:gd name="f958" fmla="val 18411"/>
                <a:gd name="f959" fmla="val 18254"/>
                <a:gd name="f960" fmla="val 20637"/>
                <a:gd name="f961" fmla="val 18097"/>
                <a:gd name="f962" fmla="val 20547"/>
                <a:gd name="f963" fmla="val 17939"/>
                <a:gd name="f964" fmla="val 20412"/>
                <a:gd name="f965" fmla="val 17804"/>
                <a:gd name="f966" fmla="val 19940"/>
                <a:gd name="f967" fmla="val 17400"/>
                <a:gd name="f968" fmla="val 19782"/>
                <a:gd name="f969" fmla="val 17310"/>
                <a:gd name="f970" fmla="val 17175"/>
                <a:gd name="f971" fmla="val 19131"/>
                <a:gd name="f972" fmla="val 17085"/>
                <a:gd name="f973" fmla="val 18793"/>
                <a:gd name="f974" fmla="val 17018"/>
                <a:gd name="f975" fmla="val 18052"/>
                <a:gd name="f976" fmla="val 17669"/>
                <a:gd name="f977" fmla="val 17287"/>
                <a:gd name="f978" fmla="val 16905"/>
                <a:gd name="f979" fmla="val 17265"/>
                <a:gd name="f980" fmla="val 17377"/>
                <a:gd name="f981" fmla="val 16163"/>
                <a:gd name="f982" fmla="val 17490"/>
                <a:gd name="f983" fmla="val 17625"/>
                <a:gd name="f984" fmla="val 17917"/>
                <a:gd name="f985" fmla="val 14545"/>
                <a:gd name="f986" fmla="val 14073"/>
                <a:gd name="f987" fmla="val 18704"/>
                <a:gd name="f988" fmla="val 19018"/>
                <a:gd name="f989" fmla="val 11668"/>
                <a:gd name="f990" fmla="val 20097"/>
                <a:gd name="f991" fmla="val 11465"/>
                <a:gd name="f992" fmla="val 20300"/>
                <a:gd name="f993" fmla="val 20524"/>
                <a:gd name="f994" fmla="val 17759"/>
                <a:gd name="f995" fmla="val 16703"/>
                <a:gd name="f996" fmla="val 11712"/>
                <a:gd name="f997" fmla="val 15646"/>
                <a:gd name="f998" fmla="val 14635"/>
                <a:gd name="f999" fmla="val 12162"/>
                <a:gd name="f1000" fmla="val 14118"/>
                <a:gd name="f1001" fmla="val 12342"/>
                <a:gd name="f1002" fmla="val 13623"/>
                <a:gd name="f1003" fmla="val 12724"/>
                <a:gd name="f1004" fmla="val 12657"/>
                <a:gd name="f1005" fmla="val 13938"/>
                <a:gd name="f1006" fmla="val 16635"/>
                <a:gd name="f1007" fmla="val 17692"/>
                <a:gd name="f1008" fmla="val 12275"/>
                <a:gd name="f1009" fmla="val 11713"/>
                <a:gd name="f1010" fmla="val 20951"/>
                <a:gd name="f1011" fmla="val 11578"/>
                <a:gd name="f1012" fmla="val 21468"/>
                <a:gd name="f1013" fmla="val 11398"/>
                <a:gd name="f1014" fmla="val 22412"/>
                <a:gd name="f1015" fmla="val 23604"/>
                <a:gd name="f1016" fmla="val 10364"/>
                <a:gd name="f1017" fmla="val 23941"/>
                <a:gd name="f1018" fmla="val 10117"/>
                <a:gd name="f1019" fmla="val 9824"/>
                <a:gd name="f1020" fmla="val 24436"/>
                <a:gd name="f1021" fmla="val 9532"/>
                <a:gd name="f1022" fmla="val 9217"/>
                <a:gd name="f1023" fmla="val 24660"/>
                <a:gd name="f1024" fmla="val 9060"/>
                <a:gd name="f1025" fmla="val 8880"/>
                <a:gd name="f1026" fmla="val 24728"/>
                <a:gd name="f1027" fmla="val 8723"/>
                <a:gd name="f1028" fmla="val 24750"/>
                <a:gd name="f1029" fmla="val 8543"/>
                <a:gd name="f1030" fmla="val 24615"/>
                <a:gd name="f1031" fmla="val 7149"/>
                <a:gd name="f1032" fmla="val 24548"/>
                <a:gd name="f1033" fmla="val 6969"/>
                <a:gd name="f1034" fmla="val 6363"/>
                <a:gd name="f1035" fmla="val 23806"/>
                <a:gd name="f1036" fmla="val 6048"/>
                <a:gd name="f1037" fmla="val 23514"/>
                <a:gd name="f1038" fmla="val 23199"/>
                <a:gd name="f1039" fmla="val 5733"/>
                <a:gd name="f1040" fmla="val 22457"/>
                <a:gd name="f1041" fmla="val 22075"/>
                <a:gd name="f1042" fmla="val 21648"/>
                <a:gd name="f1043" fmla="val 18366"/>
                <a:gd name="f1044" fmla="val 7217"/>
                <a:gd name="f1045" fmla="val 7689"/>
                <a:gd name="f1046" fmla="val 8183"/>
                <a:gd name="f1047" fmla="val 13915"/>
                <a:gd name="f1048" fmla="val 9150"/>
                <a:gd name="f1049" fmla="val 9577"/>
                <a:gd name="f1050" fmla="val 8745"/>
                <a:gd name="f1051" fmla="val 13061"/>
                <a:gd name="f1052" fmla="val 4205"/>
                <a:gd name="f1053" fmla="val 12207"/>
                <a:gd name="f1054" fmla="val 3777"/>
                <a:gd name="f1055" fmla="val 2946"/>
                <a:gd name="f1056" fmla="val 11757"/>
                <a:gd name="f1057" fmla="val 2564"/>
                <a:gd name="f1058" fmla="val 2181"/>
                <a:gd name="f1059" fmla="val 1844"/>
                <a:gd name="f1060" fmla="val 11195"/>
                <a:gd name="f1061" fmla="val 1507"/>
                <a:gd name="f1062" fmla="val 10993"/>
                <a:gd name="f1063" fmla="val 1215"/>
                <a:gd name="f1064" fmla="val 945"/>
                <a:gd name="f1065" fmla="val 10521"/>
                <a:gd name="f1066" fmla="val 495"/>
                <a:gd name="f1067" fmla="val 10004"/>
                <a:gd name="f1068" fmla="val 181"/>
                <a:gd name="f1069" fmla="val 91"/>
                <a:gd name="f1070" fmla="val 9127"/>
                <a:gd name="f1071" fmla="val 23"/>
                <a:gd name="f1072" fmla="*/ f0 1 26594"/>
                <a:gd name="f1073" fmla="*/ f1 1 70159"/>
                <a:gd name="f1074" fmla="val f2"/>
                <a:gd name="f1075" fmla="val f3"/>
                <a:gd name="f1076" fmla="val f4"/>
                <a:gd name="f1077" fmla="+- f1076 0 f1074"/>
                <a:gd name="f1078" fmla="+- f1075 0 f1074"/>
                <a:gd name="f1079" fmla="*/ f1078 1 26594"/>
                <a:gd name="f1080" fmla="*/ f1077 1 70159"/>
                <a:gd name="f1081" fmla="*/ f1074 1 f1079"/>
                <a:gd name="f1082" fmla="*/ f1075 1 f1079"/>
                <a:gd name="f1083" fmla="*/ f1074 1 f1080"/>
                <a:gd name="f1084" fmla="*/ f1076 1 f1080"/>
                <a:gd name="f1085" fmla="*/ f1081 f1072 1"/>
                <a:gd name="f1086" fmla="*/ f1082 f1072 1"/>
                <a:gd name="f1087" fmla="*/ f1084 f1073 1"/>
                <a:gd name="f1088" fmla="*/ f1083 f1073 1"/>
              </a:gdLst>
              <a:ahLst/>
              <a:cxnLst>
                <a:cxn ang="3cd4">
                  <a:pos x="hc" y="t"/>
                </a:cxn>
                <a:cxn ang="0">
                  <a:pos x="r" y="vc"/>
                </a:cxn>
                <a:cxn ang="cd4">
                  <a:pos x="hc" y="b"/>
                </a:cxn>
                <a:cxn ang="cd2">
                  <a:pos x="l" y="vc"/>
                </a:cxn>
              </a:cxnLst>
              <a:rect l="f1085" t="f1088" r="f1086" b="f1087"/>
              <a:pathLst>
                <a:path w="26594" h="70159">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39" y="f41"/>
                  </a:lnTo>
                  <a:lnTo>
                    <a:pt x="f42" y="f43"/>
                  </a:lnTo>
                  <a:lnTo>
                    <a:pt x="f44" y="f45"/>
                  </a:lnTo>
                  <a:lnTo>
                    <a:pt x="f46" y="f39"/>
                  </a:lnTo>
                  <a:lnTo>
                    <a:pt x="f47" y="f48"/>
                  </a:lnTo>
                  <a:lnTo>
                    <a:pt x="f29" y="f49"/>
                  </a:lnTo>
                  <a:lnTo>
                    <a:pt x="f50" y="f51"/>
                  </a:lnTo>
                  <a:lnTo>
                    <a:pt x="f52" y="f53"/>
                  </a:lnTo>
                  <a:lnTo>
                    <a:pt x="f54" y="f55"/>
                  </a:lnTo>
                  <a:lnTo>
                    <a:pt x="f56" y="f57"/>
                  </a:lnTo>
                  <a:lnTo>
                    <a:pt x="f51" y="f58"/>
                  </a:lnTo>
                  <a:lnTo>
                    <a:pt x="f59" y="f60"/>
                  </a:lnTo>
                  <a:lnTo>
                    <a:pt x="f61" y="f62"/>
                  </a:lnTo>
                  <a:lnTo>
                    <a:pt x="f63" y="f64"/>
                  </a:lnTo>
                  <a:lnTo>
                    <a:pt x="f7"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57" y="f104"/>
                  </a:lnTo>
                  <a:lnTo>
                    <a:pt x="f105" y="f106"/>
                  </a:lnTo>
                  <a:lnTo>
                    <a:pt x="f107" y="f108"/>
                  </a:lnTo>
                  <a:lnTo>
                    <a:pt x="f109" y="f110"/>
                  </a:lnTo>
                  <a:lnTo>
                    <a:pt x="f111" y="f112"/>
                  </a:lnTo>
                  <a:lnTo>
                    <a:pt x="f56" y="f113"/>
                  </a:lnTo>
                  <a:lnTo>
                    <a:pt x="f114" y="f115"/>
                  </a:lnTo>
                  <a:lnTo>
                    <a:pt x="f116" y="f117"/>
                  </a:lnTo>
                  <a:lnTo>
                    <a:pt x="f46" y="f118"/>
                  </a:lnTo>
                  <a:lnTo>
                    <a:pt x="f119" y="f120"/>
                  </a:lnTo>
                  <a:lnTo>
                    <a:pt x="f121" y="f122"/>
                  </a:lnTo>
                  <a:lnTo>
                    <a:pt x="f123" y="f71"/>
                  </a:lnTo>
                  <a:lnTo>
                    <a:pt x="f124" y="f125"/>
                  </a:lnTo>
                  <a:lnTo>
                    <a:pt x="f126" y="f127"/>
                  </a:lnTo>
                  <a:lnTo>
                    <a:pt x="f128" y="f129"/>
                  </a:lnTo>
                  <a:lnTo>
                    <a:pt x="f130" y="f131"/>
                  </a:lnTo>
                  <a:lnTo>
                    <a:pt x="f132" y="f131"/>
                  </a:lnTo>
                  <a:lnTo>
                    <a:pt x="f133" y="f134"/>
                  </a:lnTo>
                  <a:lnTo>
                    <a:pt x="f135" y="f129"/>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22" y="f164"/>
                  </a:lnTo>
                  <a:lnTo>
                    <a:pt x="f22" y="f165"/>
                  </a:lnTo>
                  <a:lnTo>
                    <a:pt x="f166" y="f108"/>
                  </a:lnTo>
                  <a:lnTo>
                    <a:pt x="f160" y="f167"/>
                  </a:lnTo>
                  <a:lnTo>
                    <a:pt x="f168" y="f169"/>
                  </a:lnTo>
                  <a:lnTo>
                    <a:pt x="f170" y="f171"/>
                  </a:lnTo>
                  <a:lnTo>
                    <a:pt x="f172" y="f173"/>
                  </a:lnTo>
                  <a:lnTo>
                    <a:pt x="f174" y="f175"/>
                  </a:lnTo>
                  <a:lnTo>
                    <a:pt x="f146" y="f176"/>
                  </a:lnTo>
                  <a:lnTo>
                    <a:pt x="f177" y="f178"/>
                  </a:lnTo>
                  <a:lnTo>
                    <a:pt x="f179" y="f180"/>
                  </a:lnTo>
                  <a:lnTo>
                    <a:pt x="f36" y="f181"/>
                  </a:lnTo>
                  <a:lnTo>
                    <a:pt x="f132" y="f182"/>
                  </a:lnTo>
                  <a:lnTo>
                    <a:pt x="f183" y="f184"/>
                  </a:lnTo>
                  <a:lnTo>
                    <a:pt x="f185" y="f186"/>
                  </a:lnTo>
                  <a:lnTo>
                    <a:pt x="f187" y="f188"/>
                  </a:lnTo>
                  <a:lnTo>
                    <a:pt x="f189" y="f190"/>
                  </a:lnTo>
                  <a:lnTo>
                    <a:pt x="f191" y="f192"/>
                  </a:lnTo>
                  <a:lnTo>
                    <a:pt x="f114" y="f193"/>
                  </a:lnTo>
                  <a:lnTo>
                    <a:pt x="f194" y="f195"/>
                  </a:lnTo>
                  <a:lnTo>
                    <a:pt x="f196" y="f197"/>
                  </a:lnTo>
                  <a:lnTo>
                    <a:pt x="f198" y="f199"/>
                  </a:lnTo>
                  <a:lnTo>
                    <a:pt x="f200" y="f201"/>
                  </a:lnTo>
                  <a:lnTo>
                    <a:pt x="f100" y="f202"/>
                  </a:lnTo>
                  <a:lnTo>
                    <a:pt x="f100" y="f203"/>
                  </a:lnTo>
                  <a:lnTo>
                    <a:pt x="f100" y="f204"/>
                  </a:lnTo>
                  <a:lnTo>
                    <a:pt x="f205" y="f206"/>
                  </a:lnTo>
                  <a:lnTo>
                    <a:pt x="f207" y="f208"/>
                  </a:lnTo>
                  <a:lnTo>
                    <a:pt x="f60" y="f209"/>
                  </a:lnTo>
                  <a:lnTo>
                    <a:pt x="f210" y="f211"/>
                  </a:lnTo>
                  <a:lnTo>
                    <a:pt x="f212" y="f213"/>
                  </a:lnTo>
                  <a:lnTo>
                    <a:pt x="f214" y="f215"/>
                  </a:lnTo>
                  <a:lnTo>
                    <a:pt x="f216" y="f217"/>
                  </a:lnTo>
                  <a:lnTo>
                    <a:pt x="f198" y="f218"/>
                  </a:lnTo>
                  <a:lnTo>
                    <a:pt x="f5" y="f219"/>
                  </a:lnTo>
                  <a:lnTo>
                    <a:pt x="f220" y="f221"/>
                  </a:lnTo>
                  <a:lnTo>
                    <a:pt x="f11" y="f222"/>
                  </a:lnTo>
                  <a:lnTo>
                    <a:pt x="f15" y="f223"/>
                  </a:lnTo>
                  <a:lnTo>
                    <a:pt x="f224" y="f225"/>
                  </a:lnTo>
                  <a:lnTo>
                    <a:pt x="f48" y="f226"/>
                  </a:lnTo>
                  <a:lnTo>
                    <a:pt x="f191" y="f227"/>
                  </a:lnTo>
                  <a:lnTo>
                    <a:pt x="f228" y="f229"/>
                  </a:lnTo>
                  <a:lnTo>
                    <a:pt x="f230" y="f231"/>
                  </a:lnTo>
                  <a:lnTo>
                    <a:pt x="f187" y="f232"/>
                  </a:lnTo>
                  <a:lnTo>
                    <a:pt x="f233" y="f234"/>
                  </a:lnTo>
                  <a:lnTo>
                    <a:pt x="f128" y="f235"/>
                  </a:lnTo>
                  <a:lnTo>
                    <a:pt x="f236" y="f237"/>
                  </a:lnTo>
                  <a:lnTo>
                    <a:pt x="f238" y="f237"/>
                  </a:lnTo>
                  <a:lnTo>
                    <a:pt x="f136" y="f239"/>
                  </a:lnTo>
                  <a:lnTo>
                    <a:pt x="f240" y="f241"/>
                  </a:lnTo>
                  <a:lnTo>
                    <a:pt x="f242" y="f243"/>
                  </a:lnTo>
                  <a:lnTo>
                    <a:pt x="f244" y="f245"/>
                  </a:lnTo>
                  <a:lnTo>
                    <a:pt x="f246" y="f247"/>
                  </a:lnTo>
                  <a:lnTo>
                    <a:pt x="f150" y="f248"/>
                  </a:lnTo>
                  <a:lnTo>
                    <a:pt x="f249" y="f250"/>
                  </a:lnTo>
                  <a:lnTo>
                    <a:pt x="f168" y="f251"/>
                  </a:lnTo>
                  <a:lnTo>
                    <a:pt x="f252" y="f253"/>
                  </a:lnTo>
                  <a:lnTo>
                    <a:pt x="f254" y="f255"/>
                  </a:lnTo>
                  <a:lnTo>
                    <a:pt x="f256" y="f226"/>
                  </a:lnTo>
                  <a:lnTo>
                    <a:pt x="f257" y="f258"/>
                  </a:lnTo>
                  <a:lnTo>
                    <a:pt x="f259" y="f260"/>
                  </a:lnTo>
                  <a:lnTo>
                    <a:pt x="f261" y="f262"/>
                  </a:lnTo>
                  <a:lnTo>
                    <a:pt x="f263" y="f264"/>
                  </a:lnTo>
                  <a:lnTo>
                    <a:pt x="f265" y="f266"/>
                  </a:lnTo>
                  <a:lnTo>
                    <a:pt x="f8" y="f267"/>
                  </a:lnTo>
                  <a:lnTo>
                    <a:pt x="f6" y="f268"/>
                  </a:lnTo>
                  <a:lnTo>
                    <a:pt x="f6" y="f269"/>
                  </a:lnTo>
                  <a:lnTo>
                    <a:pt x="f270" y="f271"/>
                  </a:lnTo>
                  <a:lnTo>
                    <a:pt x="f272" y="f273"/>
                  </a:lnTo>
                  <a:lnTo>
                    <a:pt x="f274" y="f275"/>
                  </a:lnTo>
                  <a:lnTo>
                    <a:pt x="f276" y="f277"/>
                  </a:lnTo>
                  <a:lnTo>
                    <a:pt x="f278" y="f279"/>
                  </a:lnTo>
                  <a:lnTo>
                    <a:pt x="f160" y="f280"/>
                  </a:lnTo>
                  <a:lnTo>
                    <a:pt x="f249" y="f281"/>
                  </a:lnTo>
                  <a:lnTo>
                    <a:pt x="f246" y="f282"/>
                  </a:lnTo>
                  <a:lnTo>
                    <a:pt x="f242" y="f283"/>
                  </a:lnTo>
                  <a:lnTo>
                    <a:pt x="f179" y="f284"/>
                  </a:lnTo>
                  <a:lnTo>
                    <a:pt x="f135" y="f285"/>
                  </a:lnTo>
                  <a:lnTo>
                    <a:pt x="f286" y="f287"/>
                  </a:lnTo>
                  <a:lnTo>
                    <a:pt x="f40" y="f288"/>
                  </a:lnTo>
                  <a:lnTo>
                    <a:pt x="f41" y="f289"/>
                  </a:lnTo>
                  <a:lnTo>
                    <a:pt x="f290" y="f291"/>
                  </a:lnTo>
                  <a:lnTo>
                    <a:pt x="f292" y="f293"/>
                  </a:lnTo>
                  <a:lnTo>
                    <a:pt x="f224" y="f294"/>
                  </a:lnTo>
                  <a:lnTo>
                    <a:pt x="f295" y="f296"/>
                  </a:lnTo>
                  <a:lnTo>
                    <a:pt x="f297" y="f298"/>
                  </a:lnTo>
                  <a:lnTo>
                    <a:pt x="f198" y="f299"/>
                  </a:lnTo>
                  <a:lnTo>
                    <a:pt x="f300" y="f301"/>
                  </a:lnTo>
                  <a:lnTo>
                    <a:pt x="f302" y="f303"/>
                  </a:lnTo>
                  <a:lnTo>
                    <a:pt x="f304" y="f305"/>
                  </a:lnTo>
                  <a:lnTo>
                    <a:pt x="f306" y="f307"/>
                  </a:lnTo>
                  <a:lnTo>
                    <a:pt x="f141" y="f308"/>
                  </a:lnTo>
                  <a:lnTo>
                    <a:pt x="f309" y="f310"/>
                  </a:lnTo>
                  <a:lnTo>
                    <a:pt x="f311" y="f312"/>
                  </a:lnTo>
                  <a:lnTo>
                    <a:pt x="f313" y="f314"/>
                  </a:lnTo>
                  <a:lnTo>
                    <a:pt x="f315" y="f316"/>
                  </a:lnTo>
                  <a:lnTo>
                    <a:pt x="f317" y="f318"/>
                  </a:lnTo>
                  <a:lnTo>
                    <a:pt x="f319" y="f320"/>
                  </a:lnTo>
                  <a:lnTo>
                    <a:pt x="f302" y="f321"/>
                  </a:lnTo>
                  <a:lnTo>
                    <a:pt x="f322" y="f323"/>
                  </a:lnTo>
                  <a:lnTo>
                    <a:pt x="f324" y="f325"/>
                  </a:lnTo>
                  <a:lnTo>
                    <a:pt x="f326" y="f327"/>
                  </a:lnTo>
                  <a:lnTo>
                    <a:pt x="f196" y="f328"/>
                  </a:lnTo>
                  <a:lnTo>
                    <a:pt x="f220" y="f329"/>
                  </a:lnTo>
                  <a:lnTo>
                    <a:pt x="f330" y="f331"/>
                  </a:lnTo>
                  <a:lnTo>
                    <a:pt x="f332" y="f333"/>
                  </a:lnTo>
                  <a:lnTo>
                    <a:pt x="f15" y="f334"/>
                  </a:lnTo>
                  <a:lnTo>
                    <a:pt x="f335" y="f336"/>
                  </a:lnTo>
                  <a:lnTo>
                    <a:pt x="f50" y="f337"/>
                  </a:lnTo>
                  <a:lnTo>
                    <a:pt x="f338" y="f339"/>
                  </a:lnTo>
                  <a:lnTo>
                    <a:pt x="f340" y="f337"/>
                  </a:lnTo>
                  <a:lnTo>
                    <a:pt x="f121" y="f336"/>
                  </a:lnTo>
                  <a:lnTo>
                    <a:pt x="f341" y="f342"/>
                  </a:lnTo>
                  <a:lnTo>
                    <a:pt x="f343" y="f344"/>
                  </a:lnTo>
                  <a:lnTo>
                    <a:pt x="f345" y="f346"/>
                  </a:lnTo>
                  <a:lnTo>
                    <a:pt x="f347" y="f348"/>
                  </a:lnTo>
                  <a:lnTo>
                    <a:pt x="f126" y="f329"/>
                  </a:lnTo>
                  <a:lnTo>
                    <a:pt x="f349" y="f350"/>
                  </a:lnTo>
                  <a:lnTo>
                    <a:pt x="f351" y="f352"/>
                  </a:lnTo>
                  <a:lnTo>
                    <a:pt x="f353" y="f354"/>
                  </a:lnTo>
                  <a:lnTo>
                    <a:pt x="f355" y="f356"/>
                  </a:lnTo>
                  <a:lnTo>
                    <a:pt x="f357" y="f358"/>
                  </a:lnTo>
                  <a:lnTo>
                    <a:pt x="f130" y="f359"/>
                  </a:lnTo>
                  <a:lnTo>
                    <a:pt x="f360" y="f361"/>
                  </a:lnTo>
                  <a:lnTo>
                    <a:pt x="f362" y="f363"/>
                  </a:lnTo>
                  <a:lnTo>
                    <a:pt x="f364" y="f365"/>
                  </a:lnTo>
                  <a:lnTo>
                    <a:pt x="f362" y="f366"/>
                  </a:lnTo>
                  <a:lnTo>
                    <a:pt x="f360" y="f367"/>
                  </a:lnTo>
                  <a:lnTo>
                    <a:pt x="f368" y="f369"/>
                  </a:lnTo>
                  <a:lnTo>
                    <a:pt x="f370" y="f371"/>
                  </a:lnTo>
                  <a:lnTo>
                    <a:pt x="f372" y="f316"/>
                  </a:lnTo>
                  <a:lnTo>
                    <a:pt x="f373" y="f374"/>
                  </a:lnTo>
                  <a:lnTo>
                    <a:pt x="f375" y="f376"/>
                  </a:lnTo>
                  <a:lnTo>
                    <a:pt x="f377" y="f378"/>
                  </a:lnTo>
                  <a:lnTo>
                    <a:pt x="f124" y="f379"/>
                  </a:lnTo>
                  <a:lnTo>
                    <a:pt x="f380" y="f381"/>
                  </a:lnTo>
                  <a:lnTo>
                    <a:pt x="f382" y="f383"/>
                  </a:lnTo>
                  <a:lnTo>
                    <a:pt x="f189" y="f384"/>
                  </a:lnTo>
                  <a:lnTo>
                    <a:pt x="f228" y="f385"/>
                  </a:lnTo>
                  <a:lnTo>
                    <a:pt x="f35" y="f386"/>
                  </a:lnTo>
                  <a:lnTo>
                    <a:pt x="f47" y="f387"/>
                  </a:lnTo>
                  <a:lnTo>
                    <a:pt x="f388" y="f389"/>
                  </a:lnTo>
                  <a:lnTo>
                    <a:pt x="f23" y="f390"/>
                  </a:lnTo>
                  <a:lnTo>
                    <a:pt x="f391" y="f392"/>
                  </a:lnTo>
                  <a:lnTo>
                    <a:pt x="f393" y="f394"/>
                  </a:lnTo>
                  <a:lnTo>
                    <a:pt x="f395" y="f396"/>
                  </a:lnTo>
                  <a:lnTo>
                    <a:pt x="f397" y="f398"/>
                  </a:lnTo>
                  <a:lnTo>
                    <a:pt x="f102" y="f399"/>
                  </a:lnTo>
                  <a:lnTo>
                    <a:pt x="f400" y="f401"/>
                  </a:lnTo>
                  <a:lnTo>
                    <a:pt x="f402" y="f403"/>
                  </a:lnTo>
                  <a:lnTo>
                    <a:pt x="f71" y="f404"/>
                  </a:lnTo>
                  <a:lnTo>
                    <a:pt x="f405" y="f406"/>
                  </a:lnTo>
                  <a:lnTo>
                    <a:pt x="f407" y="f408"/>
                  </a:lnTo>
                  <a:lnTo>
                    <a:pt x="f409" y="f410"/>
                  </a:lnTo>
                  <a:lnTo>
                    <a:pt x="f411" y="f412"/>
                  </a:lnTo>
                  <a:lnTo>
                    <a:pt x="f413" y="f414"/>
                  </a:lnTo>
                  <a:lnTo>
                    <a:pt x="f415" y="f416"/>
                  </a:lnTo>
                  <a:lnTo>
                    <a:pt x="f417" y="f418"/>
                  </a:lnTo>
                  <a:lnTo>
                    <a:pt x="f419" y="f420"/>
                  </a:lnTo>
                  <a:lnTo>
                    <a:pt x="f421" y="f422"/>
                  </a:lnTo>
                  <a:lnTo>
                    <a:pt x="f87" y="f423"/>
                  </a:lnTo>
                  <a:lnTo>
                    <a:pt x="f424" y="f425"/>
                  </a:lnTo>
                  <a:lnTo>
                    <a:pt x="f424" y="f426"/>
                  </a:lnTo>
                  <a:lnTo>
                    <a:pt x="f421" y="f427"/>
                  </a:lnTo>
                  <a:lnTo>
                    <a:pt x="f428" y="f429"/>
                  </a:lnTo>
                  <a:lnTo>
                    <a:pt x="f415" y="f430"/>
                  </a:lnTo>
                  <a:lnTo>
                    <a:pt x="f431" y="f432"/>
                  </a:lnTo>
                  <a:lnTo>
                    <a:pt x="f85" y="f433"/>
                  </a:lnTo>
                  <a:lnTo>
                    <a:pt x="f434" y="f435"/>
                  </a:lnTo>
                  <a:lnTo>
                    <a:pt x="f112" y="f436"/>
                  </a:lnTo>
                  <a:lnTo>
                    <a:pt x="f437" y="f438"/>
                  </a:lnTo>
                  <a:lnTo>
                    <a:pt x="f439" y="f440"/>
                  </a:lnTo>
                  <a:lnTo>
                    <a:pt x="f441" y="f442"/>
                  </a:lnTo>
                  <a:lnTo>
                    <a:pt x="f443" y="f444"/>
                  </a:lnTo>
                  <a:lnTo>
                    <a:pt x="f445" y="f446"/>
                  </a:lnTo>
                  <a:lnTo>
                    <a:pt x="f157" y="f447"/>
                  </a:lnTo>
                  <a:lnTo>
                    <a:pt x="f448" y="f449"/>
                  </a:lnTo>
                  <a:lnTo>
                    <a:pt x="f450" y="f451"/>
                  </a:lnTo>
                  <a:lnTo>
                    <a:pt x="f452" y="f453"/>
                  </a:lnTo>
                  <a:lnTo>
                    <a:pt x="f454" y="f455"/>
                  </a:lnTo>
                  <a:lnTo>
                    <a:pt x="f456" y="f457"/>
                  </a:lnTo>
                  <a:lnTo>
                    <a:pt x="f458" y="f459"/>
                  </a:lnTo>
                  <a:lnTo>
                    <a:pt x="f460" y="f461"/>
                  </a:lnTo>
                  <a:lnTo>
                    <a:pt x="f462" y="f463"/>
                  </a:lnTo>
                  <a:lnTo>
                    <a:pt x="f464" y="f465"/>
                  </a:lnTo>
                  <a:lnTo>
                    <a:pt x="f84" y="f466"/>
                  </a:lnTo>
                  <a:lnTo>
                    <a:pt x="f467" y="f468"/>
                  </a:lnTo>
                  <a:lnTo>
                    <a:pt x="f300" y="f469"/>
                  </a:lnTo>
                  <a:lnTo>
                    <a:pt x="f470" y="f471"/>
                  </a:lnTo>
                  <a:lnTo>
                    <a:pt x="f472" y="f473"/>
                  </a:lnTo>
                  <a:lnTo>
                    <a:pt x="f474" y="f475"/>
                  </a:lnTo>
                  <a:lnTo>
                    <a:pt x="f476" y="f477"/>
                  </a:lnTo>
                  <a:lnTo>
                    <a:pt x="f55" y="f478"/>
                  </a:lnTo>
                  <a:lnTo>
                    <a:pt x="f479" y="f480"/>
                  </a:lnTo>
                  <a:lnTo>
                    <a:pt x="f481" y="f482"/>
                  </a:lnTo>
                  <a:lnTo>
                    <a:pt x="f483" y="f484"/>
                  </a:lnTo>
                  <a:lnTo>
                    <a:pt x="f485" y="f422"/>
                  </a:lnTo>
                  <a:lnTo>
                    <a:pt x="f54" y="f486"/>
                  </a:lnTo>
                  <a:lnTo>
                    <a:pt x="f224" y="f487"/>
                  </a:lnTo>
                  <a:lnTo>
                    <a:pt x="f488" y="f489"/>
                  </a:lnTo>
                  <a:lnTo>
                    <a:pt x="f490" y="f491"/>
                  </a:lnTo>
                  <a:lnTo>
                    <a:pt x="f338" y="f492"/>
                  </a:lnTo>
                  <a:lnTo>
                    <a:pt x="f191" y="f493"/>
                  </a:lnTo>
                  <a:lnTo>
                    <a:pt x="f494" y="f495"/>
                  </a:lnTo>
                  <a:lnTo>
                    <a:pt x="f496" y="f497"/>
                  </a:lnTo>
                  <a:lnTo>
                    <a:pt x="f494" y="f498"/>
                  </a:lnTo>
                  <a:lnTo>
                    <a:pt x="f33" y="f499"/>
                  </a:lnTo>
                  <a:lnTo>
                    <a:pt x="f500" y="f501"/>
                  </a:lnTo>
                  <a:lnTo>
                    <a:pt x="f502" y="f503"/>
                  </a:lnTo>
                  <a:lnTo>
                    <a:pt x="f504" y="f505"/>
                  </a:lnTo>
                  <a:lnTo>
                    <a:pt x="f488" y="f506"/>
                  </a:lnTo>
                  <a:lnTo>
                    <a:pt x="f507" y="f508"/>
                  </a:lnTo>
                  <a:lnTo>
                    <a:pt x="f509" y="f510"/>
                  </a:lnTo>
                  <a:lnTo>
                    <a:pt x="f511" y="f512"/>
                  </a:lnTo>
                  <a:lnTo>
                    <a:pt x="f513" y="f440"/>
                  </a:lnTo>
                  <a:lnTo>
                    <a:pt x="f483" y="f514"/>
                  </a:lnTo>
                  <a:lnTo>
                    <a:pt x="f515" y="f516"/>
                  </a:lnTo>
                  <a:lnTo>
                    <a:pt x="f517" y="f518"/>
                  </a:lnTo>
                  <a:lnTo>
                    <a:pt x="f519" y="f520"/>
                  </a:lnTo>
                  <a:lnTo>
                    <a:pt x="f7" y="f521"/>
                  </a:lnTo>
                  <a:lnTo>
                    <a:pt x="f522" y="f523"/>
                  </a:lnTo>
                  <a:lnTo>
                    <a:pt x="f470" y="f524"/>
                  </a:lnTo>
                  <a:lnTo>
                    <a:pt x="f467" y="f525"/>
                  </a:lnTo>
                  <a:lnTo>
                    <a:pt x="f526" y="f527"/>
                  </a:lnTo>
                  <a:lnTo>
                    <a:pt x="f528" y="f529"/>
                  </a:lnTo>
                  <a:lnTo>
                    <a:pt x="f530" y="f531"/>
                  </a:lnTo>
                  <a:lnTo>
                    <a:pt x="f75" y="f532"/>
                  </a:lnTo>
                  <a:lnTo>
                    <a:pt x="f117" y="f533"/>
                  </a:lnTo>
                  <a:lnTo>
                    <a:pt x="f534" y="f535"/>
                  </a:lnTo>
                  <a:lnTo>
                    <a:pt x="f149" y="f536"/>
                  </a:lnTo>
                  <a:lnTo>
                    <a:pt x="f127" y="f537"/>
                  </a:lnTo>
                  <a:lnTo>
                    <a:pt x="f538" y="f539"/>
                  </a:lnTo>
                  <a:lnTo>
                    <a:pt x="f540" y="f541"/>
                  </a:lnTo>
                  <a:lnTo>
                    <a:pt x="f542" y="f543"/>
                  </a:lnTo>
                  <a:lnTo>
                    <a:pt x="f522" y="f544"/>
                  </a:lnTo>
                  <a:lnTo>
                    <a:pt x="f545" y="f546"/>
                  </a:lnTo>
                  <a:lnTo>
                    <a:pt x="f547" y="f548"/>
                  </a:lnTo>
                  <a:lnTo>
                    <a:pt x="f549" y="f550"/>
                  </a:lnTo>
                  <a:lnTo>
                    <a:pt x="f13" y="f551"/>
                  </a:lnTo>
                  <a:lnTo>
                    <a:pt x="f552" y="f553"/>
                  </a:lnTo>
                  <a:lnTo>
                    <a:pt x="f552" y="f554"/>
                  </a:lnTo>
                  <a:lnTo>
                    <a:pt x="f13" y="f555"/>
                  </a:lnTo>
                  <a:lnTo>
                    <a:pt x="f556" y="f557"/>
                  </a:lnTo>
                  <a:lnTo>
                    <a:pt x="f558" y="f559"/>
                  </a:lnTo>
                  <a:lnTo>
                    <a:pt x="f295" y="f560"/>
                  </a:lnTo>
                  <a:lnTo>
                    <a:pt x="f561" y="f562"/>
                  </a:lnTo>
                  <a:lnTo>
                    <a:pt x="f563" y="f564"/>
                  </a:lnTo>
                  <a:lnTo>
                    <a:pt x="f53" y="f565"/>
                  </a:lnTo>
                  <a:lnTo>
                    <a:pt x="f330" y="f566"/>
                  </a:lnTo>
                  <a:lnTo>
                    <a:pt x="f567" y="f565"/>
                  </a:lnTo>
                  <a:lnTo>
                    <a:pt x="f395" y="f568"/>
                  </a:lnTo>
                  <a:lnTo>
                    <a:pt x="f569" y="f562"/>
                  </a:lnTo>
                  <a:lnTo>
                    <a:pt x="f55" y="f560"/>
                  </a:lnTo>
                  <a:lnTo>
                    <a:pt x="f70" y="f570"/>
                  </a:lnTo>
                  <a:lnTo>
                    <a:pt x="f571" y="f572"/>
                  </a:lnTo>
                  <a:lnTo>
                    <a:pt x="f573" y="f574"/>
                  </a:lnTo>
                  <a:lnTo>
                    <a:pt x="f575" y="f576"/>
                  </a:lnTo>
                  <a:lnTo>
                    <a:pt x="f577" y="f578"/>
                  </a:lnTo>
                  <a:lnTo>
                    <a:pt x="f579" y="f580"/>
                  </a:lnTo>
                  <a:lnTo>
                    <a:pt x="f581" y="f582"/>
                  </a:lnTo>
                  <a:lnTo>
                    <a:pt x="f583" y="f584"/>
                  </a:lnTo>
                  <a:lnTo>
                    <a:pt x="f112" y="f585"/>
                  </a:lnTo>
                  <a:lnTo>
                    <a:pt x="f586" y="f587"/>
                  </a:lnTo>
                  <a:lnTo>
                    <a:pt x="f588" y="f589"/>
                  </a:lnTo>
                  <a:lnTo>
                    <a:pt x="f421" y="f590"/>
                  </a:lnTo>
                  <a:lnTo>
                    <a:pt x="f591" y="f592"/>
                  </a:lnTo>
                  <a:lnTo>
                    <a:pt x="f593" y="f594"/>
                  </a:lnTo>
                  <a:lnTo>
                    <a:pt x="f595" y="f596"/>
                  </a:lnTo>
                  <a:lnTo>
                    <a:pt x="f597" y="f598"/>
                  </a:lnTo>
                  <a:lnTo>
                    <a:pt x="f599" y="f600"/>
                  </a:lnTo>
                  <a:lnTo>
                    <a:pt x="f601" y="f602"/>
                  </a:lnTo>
                  <a:lnTo>
                    <a:pt x="f603" y="f604"/>
                  </a:lnTo>
                  <a:lnTo>
                    <a:pt x="f605" y="f523"/>
                  </a:lnTo>
                  <a:lnTo>
                    <a:pt x="f606" y="f523"/>
                  </a:lnTo>
                  <a:lnTo>
                    <a:pt x="f607" y="f608"/>
                  </a:lnTo>
                  <a:lnTo>
                    <a:pt x="f609" y="f604"/>
                  </a:lnTo>
                  <a:lnTo>
                    <a:pt x="f610" y="f611"/>
                  </a:lnTo>
                  <a:lnTo>
                    <a:pt x="f612" y="f613"/>
                  </a:lnTo>
                  <a:lnTo>
                    <a:pt x="f614" y="f615"/>
                  </a:lnTo>
                  <a:lnTo>
                    <a:pt x="f616" y="f594"/>
                  </a:lnTo>
                  <a:lnTo>
                    <a:pt x="f617" y="f618"/>
                  </a:lnTo>
                  <a:lnTo>
                    <a:pt x="f619" y="f620"/>
                  </a:lnTo>
                  <a:lnTo>
                    <a:pt x="f621" y="f622"/>
                  </a:lnTo>
                  <a:lnTo>
                    <a:pt x="f623" y="f624"/>
                  </a:lnTo>
                  <a:lnTo>
                    <a:pt x="f625" y="f626"/>
                  </a:lnTo>
                  <a:lnTo>
                    <a:pt x="f627" y="f628"/>
                  </a:lnTo>
                  <a:lnTo>
                    <a:pt x="f629" y="f630"/>
                  </a:lnTo>
                  <a:lnTo>
                    <a:pt x="f631" y="f632"/>
                  </a:lnTo>
                  <a:lnTo>
                    <a:pt x="f633" y="f440"/>
                  </a:lnTo>
                  <a:lnTo>
                    <a:pt x="f634" y="f432"/>
                  </a:lnTo>
                  <a:lnTo>
                    <a:pt x="f635" y="f442"/>
                  </a:lnTo>
                  <a:lnTo>
                    <a:pt x="f636" y="f637"/>
                  </a:lnTo>
                  <a:lnTo>
                    <a:pt x="f638" y="f639"/>
                  </a:lnTo>
                  <a:lnTo>
                    <a:pt x="f640" y="f641"/>
                  </a:lnTo>
                  <a:lnTo>
                    <a:pt x="f239" y="f642"/>
                  </a:lnTo>
                  <a:lnTo>
                    <a:pt x="f643" y="f644"/>
                  </a:lnTo>
                  <a:lnTo>
                    <a:pt x="f643" y="f645"/>
                  </a:lnTo>
                  <a:lnTo>
                    <a:pt x="f3" y="f646"/>
                  </a:lnTo>
                  <a:lnTo>
                    <a:pt x="f643" y="f647"/>
                  </a:lnTo>
                  <a:lnTo>
                    <a:pt x="f235" y="f648"/>
                  </a:lnTo>
                  <a:lnTo>
                    <a:pt x="f239" y="f649"/>
                  </a:lnTo>
                  <a:lnTo>
                    <a:pt x="f650" y="f651"/>
                  </a:lnTo>
                  <a:lnTo>
                    <a:pt x="f652" y="f653"/>
                  </a:lnTo>
                  <a:lnTo>
                    <a:pt x="f654" y="f655"/>
                  </a:lnTo>
                  <a:lnTo>
                    <a:pt x="f636" y="f455"/>
                  </a:lnTo>
                  <a:lnTo>
                    <a:pt x="f656" y="f657"/>
                  </a:lnTo>
                  <a:lnTo>
                    <a:pt x="f658" y="f659"/>
                  </a:lnTo>
                  <a:lnTo>
                    <a:pt x="f660" y="f491"/>
                  </a:lnTo>
                  <a:lnTo>
                    <a:pt x="f661" y="f662"/>
                  </a:lnTo>
                  <a:lnTo>
                    <a:pt x="f663" y="f664"/>
                  </a:lnTo>
                  <a:lnTo>
                    <a:pt x="f665" y="f666"/>
                  </a:lnTo>
                  <a:lnTo>
                    <a:pt x="f201" y="f667"/>
                  </a:lnTo>
                  <a:lnTo>
                    <a:pt x="f668" y="f423"/>
                  </a:lnTo>
                  <a:lnTo>
                    <a:pt x="f669" y="f423"/>
                  </a:lnTo>
                  <a:lnTo>
                    <a:pt x="f670" y="f667"/>
                  </a:lnTo>
                  <a:lnTo>
                    <a:pt x="f671" y="f489"/>
                  </a:lnTo>
                  <a:lnTo>
                    <a:pt x="f672" y="f673"/>
                  </a:lnTo>
                  <a:lnTo>
                    <a:pt x="f674" y="f662"/>
                  </a:lnTo>
                  <a:lnTo>
                    <a:pt x="f675" y="f676"/>
                  </a:lnTo>
                  <a:lnTo>
                    <a:pt x="f677" y="f678"/>
                  </a:lnTo>
                  <a:lnTo>
                    <a:pt x="f679" y="f457"/>
                  </a:lnTo>
                  <a:lnTo>
                    <a:pt x="f680" y="f681"/>
                  </a:lnTo>
                  <a:lnTo>
                    <a:pt x="f682" y="f683"/>
                  </a:lnTo>
                  <a:lnTo>
                    <a:pt x="f684" y="f685"/>
                  </a:lnTo>
                  <a:lnTo>
                    <a:pt x="f686" y="f687"/>
                  </a:lnTo>
                  <a:lnTo>
                    <a:pt x="f688" y="f689"/>
                  </a:lnTo>
                  <a:lnTo>
                    <a:pt x="f690" y="f691"/>
                  </a:lnTo>
                  <a:lnTo>
                    <a:pt x="f599" y="f692"/>
                  </a:lnTo>
                  <a:lnTo>
                    <a:pt x="f91" y="f646"/>
                  </a:lnTo>
                  <a:lnTo>
                    <a:pt x="f693" y="f685"/>
                  </a:lnTo>
                  <a:lnTo>
                    <a:pt x="f693" y="f694"/>
                  </a:lnTo>
                  <a:lnTo>
                    <a:pt x="f695" y="f465"/>
                  </a:lnTo>
                  <a:lnTo>
                    <a:pt x="f173" y="f696"/>
                  </a:lnTo>
                  <a:lnTo>
                    <a:pt x="f104" y="f697"/>
                  </a:lnTo>
                  <a:lnTo>
                    <a:pt x="f698" y="f699"/>
                  </a:lnTo>
                  <a:lnTo>
                    <a:pt x="f700" y="f410"/>
                  </a:lnTo>
                  <a:lnTo>
                    <a:pt x="f701" y="f702"/>
                  </a:lnTo>
                  <a:lnTo>
                    <a:pt x="f703" y="f704"/>
                  </a:lnTo>
                  <a:lnTo>
                    <a:pt x="f605" y="f705"/>
                  </a:lnTo>
                  <a:lnTo>
                    <a:pt x="f706" y="f707"/>
                  </a:lnTo>
                  <a:lnTo>
                    <a:pt x="f708" y="f709"/>
                  </a:lnTo>
                  <a:lnTo>
                    <a:pt x="f710" y="f711"/>
                  </a:lnTo>
                  <a:lnTo>
                    <a:pt x="f712" y="f713"/>
                  </a:lnTo>
                  <a:lnTo>
                    <a:pt x="f714" y="f715"/>
                  </a:lnTo>
                  <a:lnTo>
                    <a:pt x="f716" y="f386"/>
                  </a:lnTo>
                  <a:lnTo>
                    <a:pt x="f717" y="f718"/>
                  </a:lnTo>
                  <a:lnTo>
                    <a:pt x="f719" y="f720"/>
                  </a:lnTo>
                  <a:lnTo>
                    <a:pt x="f721" y="f379"/>
                  </a:lnTo>
                  <a:lnTo>
                    <a:pt x="f670" y="f722"/>
                  </a:lnTo>
                  <a:lnTo>
                    <a:pt x="f723" y="f724"/>
                  </a:lnTo>
                  <a:lnTo>
                    <a:pt x="f725" y="f726"/>
                  </a:lnTo>
                  <a:lnTo>
                    <a:pt x="f727" y="f728"/>
                  </a:lnTo>
                  <a:lnTo>
                    <a:pt x="f729" y="f730"/>
                  </a:lnTo>
                  <a:lnTo>
                    <a:pt x="f731" y="f732"/>
                  </a:lnTo>
                  <a:lnTo>
                    <a:pt x="f629" y="f733"/>
                  </a:lnTo>
                  <a:lnTo>
                    <a:pt x="f734" y="f735"/>
                  </a:lnTo>
                  <a:lnTo>
                    <a:pt x="f736" y="f737"/>
                  </a:lnTo>
                  <a:lnTo>
                    <a:pt x="f738" y="f739"/>
                  </a:lnTo>
                  <a:lnTo>
                    <a:pt x="f740" y="f741"/>
                  </a:lnTo>
                  <a:lnTo>
                    <a:pt x="f740" y="f742"/>
                  </a:lnTo>
                  <a:lnTo>
                    <a:pt x="f740" y="f743"/>
                  </a:lnTo>
                  <a:lnTo>
                    <a:pt x="f744" y="f325"/>
                  </a:lnTo>
                  <a:lnTo>
                    <a:pt x="f738" y="f745"/>
                  </a:lnTo>
                  <a:lnTo>
                    <a:pt x="f746" y="f747"/>
                  </a:lnTo>
                  <a:lnTo>
                    <a:pt x="f748" y="f749"/>
                  </a:lnTo>
                  <a:lnTo>
                    <a:pt x="f750" y="f751"/>
                  </a:lnTo>
                  <a:lnTo>
                    <a:pt x="f752" y="f753"/>
                  </a:lnTo>
                  <a:lnTo>
                    <a:pt x="f754" y="f755"/>
                  </a:lnTo>
                  <a:lnTo>
                    <a:pt x="f756" y="f757"/>
                  </a:lnTo>
                  <a:lnTo>
                    <a:pt x="f758" y="f336"/>
                  </a:lnTo>
                  <a:lnTo>
                    <a:pt x="f759" y="f760"/>
                  </a:lnTo>
                  <a:lnTo>
                    <a:pt x="f761" y="f762"/>
                  </a:lnTo>
                  <a:lnTo>
                    <a:pt x="f763" y="f764"/>
                  </a:lnTo>
                  <a:lnTo>
                    <a:pt x="f765" y="f766"/>
                  </a:lnTo>
                  <a:lnTo>
                    <a:pt x="f767" y="f768"/>
                  </a:lnTo>
                  <a:lnTo>
                    <a:pt x="f769" y="f770"/>
                  </a:lnTo>
                  <a:lnTo>
                    <a:pt x="f771" y="f772"/>
                  </a:lnTo>
                  <a:lnTo>
                    <a:pt x="f773" y="f772"/>
                  </a:lnTo>
                  <a:lnTo>
                    <a:pt x="f774" y="f770"/>
                  </a:lnTo>
                  <a:lnTo>
                    <a:pt x="f775" y="f766"/>
                  </a:lnTo>
                  <a:lnTo>
                    <a:pt x="f776" y="f777"/>
                  </a:lnTo>
                  <a:lnTo>
                    <a:pt x="f778" y="f779"/>
                  </a:lnTo>
                  <a:lnTo>
                    <a:pt x="f780" y="f781"/>
                  </a:lnTo>
                  <a:lnTo>
                    <a:pt x="f782" y="f344"/>
                  </a:lnTo>
                  <a:lnTo>
                    <a:pt x="f783" y="f784"/>
                  </a:lnTo>
                  <a:lnTo>
                    <a:pt x="f785" y="f786"/>
                  </a:lnTo>
                  <a:lnTo>
                    <a:pt x="f684" y="f787"/>
                  </a:lnTo>
                  <a:lnTo>
                    <a:pt x="f788" y="f789"/>
                  </a:lnTo>
                  <a:lnTo>
                    <a:pt x="f606" y="f790"/>
                  </a:lnTo>
                  <a:lnTo>
                    <a:pt x="f791" y="f792"/>
                  </a:lnTo>
                  <a:lnTo>
                    <a:pt x="f95" y="f793"/>
                  </a:lnTo>
                  <a:lnTo>
                    <a:pt x="f605" y="f794"/>
                  </a:lnTo>
                  <a:lnTo>
                    <a:pt x="f795" y="f796"/>
                  </a:lnTo>
                  <a:lnTo>
                    <a:pt x="f797" y="f366"/>
                  </a:lnTo>
                  <a:lnTo>
                    <a:pt x="f798" y="f310"/>
                  </a:lnTo>
                  <a:lnTo>
                    <a:pt x="f799" y="f800"/>
                  </a:lnTo>
                  <a:lnTo>
                    <a:pt x="f104" y="f801"/>
                  </a:lnTo>
                  <a:lnTo>
                    <a:pt x="f802" y="f803"/>
                  </a:lnTo>
                  <a:lnTo>
                    <a:pt x="f804" y="f805"/>
                  </a:lnTo>
                  <a:lnTo>
                    <a:pt x="f806" y="f376"/>
                  </a:lnTo>
                  <a:lnTo>
                    <a:pt x="f807" y="f808"/>
                  </a:lnTo>
                  <a:lnTo>
                    <a:pt x="f809" y="f810"/>
                  </a:lnTo>
                  <a:lnTo>
                    <a:pt x="f811" y="f720"/>
                  </a:lnTo>
                  <a:lnTo>
                    <a:pt x="f812" y="f813"/>
                  </a:lnTo>
                  <a:lnTo>
                    <a:pt x="f407" y="f814"/>
                  </a:lnTo>
                  <a:lnTo>
                    <a:pt x="f155" y="f815"/>
                  </a:lnTo>
                  <a:lnTo>
                    <a:pt x="f315" y="f816"/>
                  </a:lnTo>
                  <a:lnTo>
                    <a:pt x="f145" y="f817"/>
                  </a:lnTo>
                  <a:lnTo>
                    <a:pt x="f452" y="f818"/>
                  </a:lnTo>
                  <a:lnTo>
                    <a:pt x="f819" y="f820"/>
                  </a:lnTo>
                  <a:lnTo>
                    <a:pt x="f821" y="f822"/>
                  </a:lnTo>
                  <a:lnTo>
                    <a:pt x="f823" y="f824"/>
                  </a:lnTo>
                  <a:lnTo>
                    <a:pt x="f825" y="f826"/>
                  </a:lnTo>
                  <a:lnTo>
                    <a:pt x="f827" y="f828"/>
                  </a:lnTo>
                  <a:lnTo>
                    <a:pt x="f811" y="f287"/>
                  </a:lnTo>
                  <a:lnTo>
                    <a:pt x="f802" y="f829"/>
                  </a:lnTo>
                  <a:lnTo>
                    <a:pt x="f695" y="f830"/>
                  </a:lnTo>
                  <a:lnTo>
                    <a:pt x="f831" y="f832"/>
                  </a:lnTo>
                  <a:lnTo>
                    <a:pt x="f795" y="f215"/>
                  </a:lnTo>
                  <a:lnTo>
                    <a:pt x="f833" y="f834"/>
                  </a:lnTo>
                  <a:lnTo>
                    <a:pt x="f835" y="f836"/>
                  </a:lnTo>
                  <a:lnTo>
                    <a:pt x="f837" y="f838"/>
                  </a:lnTo>
                  <a:lnTo>
                    <a:pt x="f181" y="f839"/>
                  </a:lnTo>
                  <a:lnTo>
                    <a:pt x="f840" y="f841"/>
                  </a:lnTo>
                  <a:lnTo>
                    <a:pt x="f842" y="f843"/>
                  </a:lnTo>
                  <a:lnTo>
                    <a:pt x="f844" y="f845"/>
                  </a:lnTo>
                  <a:lnTo>
                    <a:pt x="f846" y="f847"/>
                  </a:lnTo>
                  <a:lnTo>
                    <a:pt x="f848" y="f849"/>
                  </a:lnTo>
                  <a:lnTo>
                    <a:pt x="f850" y="f851"/>
                  </a:lnTo>
                  <a:lnTo>
                    <a:pt x="f852" y="f267"/>
                  </a:lnTo>
                  <a:lnTo>
                    <a:pt x="f853" y="f854"/>
                  </a:lnTo>
                  <a:lnTo>
                    <a:pt x="f782" y="f855"/>
                  </a:lnTo>
                  <a:lnTo>
                    <a:pt x="f856" y="f857"/>
                  </a:lnTo>
                  <a:lnTo>
                    <a:pt x="f856" y="f858"/>
                  </a:lnTo>
                  <a:lnTo>
                    <a:pt x="f782" y="f859"/>
                  </a:lnTo>
                  <a:lnTo>
                    <a:pt x="f860" y="f861"/>
                  </a:lnTo>
                  <a:lnTo>
                    <a:pt x="f862" y="f863"/>
                  </a:lnTo>
                  <a:lnTo>
                    <a:pt x="f186" y="f864"/>
                  </a:lnTo>
                  <a:lnTo>
                    <a:pt x="f865" y="f245"/>
                  </a:lnTo>
                  <a:lnTo>
                    <a:pt x="f866" y="f3"/>
                  </a:lnTo>
                  <a:lnTo>
                    <a:pt x="f682" y="f867"/>
                  </a:lnTo>
                  <a:lnTo>
                    <a:pt x="f868" y="f638"/>
                  </a:lnTo>
                  <a:lnTo>
                    <a:pt x="f708" y="f869"/>
                  </a:lnTo>
                  <a:lnTo>
                    <a:pt x="f609" y="f870"/>
                  </a:lnTo>
                  <a:lnTo>
                    <a:pt x="f871" y="f872"/>
                  </a:lnTo>
                  <a:lnTo>
                    <a:pt x="f842" y="f873"/>
                  </a:lnTo>
                  <a:lnTo>
                    <a:pt x="f874" y="f875"/>
                  </a:lnTo>
                  <a:lnTo>
                    <a:pt x="f876" y="f877"/>
                  </a:lnTo>
                  <a:lnTo>
                    <a:pt x="f878" y="f879"/>
                  </a:lnTo>
                  <a:lnTo>
                    <a:pt x="f880" y="f879"/>
                  </a:lnTo>
                  <a:lnTo>
                    <a:pt x="f605" y="f881"/>
                  </a:lnTo>
                  <a:lnTo>
                    <a:pt x="f882" y="f883"/>
                  </a:lnTo>
                  <a:lnTo>
                    <a:pt x="f884" y="f885"/>
                  </a:lnTo>
                  <a:lnTo>
                    <a:pt x="f886" y="f872"/>
                  </a:lnTo>
                  <a:lnTo>
                    <a:pt x="f887" y="f636"/>
                  </a:lnTo>
                  <a:lnTo>
                    <a:pt x="f595" y="f888"/>
                  </a:lnTo>
                  <a:lnTo>
                    <a:pt x="f591" y="f640"/>
                  </a:lnTo>
                  <a:lnTo>
                    <a:pt x="f421" y="f241"/>
                  </a:lnTo>
                  <a:lnTo>
                    <a:pt x="f812" y="f889"/>
                  </a:lnTo>
                  <a:lnTo>
                    <a:pt x="f890" y="f891"/>
                  </a:lnTo>
                  <a:lnTo>
                    <a:pt x="f434" y="f892"/>
                  </a:lnTo>
                  <a:lnTo>
                    <a:pt x="f893" y="f894"/>
                  </a:lnTo>
                  <a:lnTo>
                    <a:pt x="f895" y="f896"/>
                  </a:lnTo>
                  <a:lnTo>
                    <a:pt x="f897" y="f898"/>
                  </a:lnTo>
                  <a:lnTo>
                    <a:pt x="f899" y="f900"/>
                  </a:lnTo>
                  <a:lnTo>
                    <a:pt x="f901" y="f902"/>
                  </a:lnTo>
                  <a:lnTo>
                    <a:pt x="f534" y="f903"/>
                  </a:lnTo>
                  <a:lnTo>
                    <a:pt x="f120" y="f904"/>
                  </a:lnTo>
                  <a:lnTo>
                    <a:pt x="f122" y="f905"/>
                  </a:lnTo>
                  <a:lnTo>
                    <a:pt x="f71" y="f849"/>
                  </a:lnTo>
                  <a:lnTo>
                    <a:pt x="f125" y="f906"/>
                  </a:lnTo>
                  <a:lnTo>
                    <a:pt x="f137" y="f907"/>
                  </a:lnTo>
                  <a:lnTo>
                    <a:pt x="f528" y="f908"/>
                  </a:lnTo>
                  <a:lnTo>
                    <a:pt x="f458" y="f909"/>
                  </a:lnTo>
                  <a:lnTo>
                    <a:pt x="f67" y="f279"/>
                  </a:lnTo>
                  <a:lnTo>
                    <a:pt x="f460" y="f910"/>
                  </a:lnTo>
                  <a:lnTo>
                    <a:pt x="f538" y="f911"/>
                  </a:lnTo>
                  <a:lnTo>
                    <a:pt x="f912" y="f219"/>
                  </a:lnTo>
                  <a:lnTo>
                    <a:pt x="f402" y="f851"/>
                  </a:lnTo>
                  <a:lnTo>
                    <a:pt x="f913" y="f914"/>
                  </a:lnTo>
                  <a:lnTo>
                    <a:pt x="f915" y="f916"/>
                  </a:lnTo>
                  <a:lnTo>
                    <a:pt x="f917" y="f891"/>
                  </a:lnTo>
                  <a:lnTo>
                    <a:pt x="f84" y="f918"/>
                  </a:lnTo>
                  <a:lnTo>
                    <a:pt x="f84" y="f919"/>
                  </a:lnTo>
                  <a:lnTo>
                    <a:pt x="f917" y="f920"/>
                  </a:lnTo>
                  <a:lnTo>
                    <a:pt x="f538" y="f920"/>
                  </a:lnTo>
                  <a:lnTo>
                    <a:pt x="f528" y="f629"/>
                  </a:lnTo>
                  <a:lnTo>
                    <a:pt x="f921" y="f922"/>
                  </a:lnTo>
                  <a:lnTo>
                    <a:pt x="f75" y="f923"/>
                  </a:lnTo>
                  <a:lnTo>
                    <a:pt x="f899" y="f924"/>
                  </a:lnTo>
                  <a:lnTo>
                    <a:pt x="f895" y="f925"/>
                  </a:lnTo>
                  <a:lnTo>
                    <a:pt x="f110" y="f668"/>
                  </a:lnTo>
                  <a:lnTo>
                    <a:pt x="f431" y="f926"/>
                  </a:lnTo>
                  <a:lnTo>
                    <a:pt x="f927" y="f197"/>
                  </a:lnTo>
                  <a:lnTo>
                    <a:pt x="f928" y="f929"/>
                  </a:lnTo>
                  <a:lnTo>
                    <a:pt x="f930" y="f723"/>
                  </a:lnTo>
                  <a:lnTo>
                    <a:pt x="f931" y="f932"/>
                  </a:lnTo>
                  <a:lnTo>
                    <a:pt x="f933" y="f934"/>
                  </a:lnTo>
                  <a:lnTo>
                    <a:pt x="f178" y="f935"/>
                  </a:lnTo>
                  <a:lnTo>
                    <a:pt x="f686" y="f719"/>
                  </a:lnTo>
                  <a:lnTo>
                    <a:pt x="f936" y="f937"/>
                  </a:lnTo>
                  <a:lnTo>
                    <a:pt x="f840" y="f938"/>
                  </a:lnTo>
                  <a:lnTo>
                    <a:pt x="f939" y="f940"/>
                  </a:lnTo>
                  <a:lnTo>
                    <a:pt x="f941" y="f942"/>
                  </a:lnTo>
                  <a:lnTo>
                    <a:pt x="f943" y="f944"/>
                  </a:lnTo>
                  <a:lnTo>
                    <a:pt x="f945" y="f946"/>
                  </a:lnTo>
                  <a:lnTo>
                    <a:pt x="f860" y="f947"/>
                  </a:lnTo>
                  <a:lnTo>
                    <a:pt x="f948" y="f852"/>
                  </a:lnTo>
                  <a:lnTo>
                    <a:pt x="f780" y="f949"/>
                  </a:lnTo>
                  <a:lnTo>
                    <a:pt x="f950" y="f941"/>
                  </a:lnTo>
                  <a:lnTo>
                    <a:pt x="f951" y="f952"/>
                  </a:lnTo>
                  <a:lnTo>
                    <a:pt x="f614" y="f953"/>
                  </a:lnTo>
                  <a:lnTo>
                    <a:pt x="f679" y="f954"/>
                  </a:lnTo>
                  <a:lnTo>
                    <a:pt x="f679" y="f955"/>
                  </a:lnTo>
                  <a:lnTo>
                    <a:pt x="f614" y="f956"/>
                  </a:lnTo>
                  <a:lnTo>
                    <a:pt x="f957" y="f958"/>
                  </a:lnTo>
                  <a:lnTo>
                    <a:pt x="f714" y="f959"/>
                  </a:lnTo>
                  <a:lnTo>
                    <a:pt x="f960" y="f961"/>
                  </a:lnTo>
                  <a:lnTo>
                    <a:pt x="f962" y="f963"/>
                  </a:lnTo>
                  <a:lnTo>
                    <a:pt x="f964" y="f965"/>
                  </a:lnTo>
                  <a:lnTo>
                    <a:pt x="f782" y="f101"/>
                  </a:lnTo>
                  <a:lnTo>
                    <a:pt x="f186" y="f605"/>
                  </a:lnTo>
                  <a:lnTo>
                    <a:pt x="f966" y="f967"/>
                  </a:lnTo>
                  <a:lnTo>
                    <a:pt x="f968" y="f969"/>
                  </a:lnTo>
                  <a:lnTo>
                    <a:pt x="f708" y="f970"/>
                  </a:lnTo>
                  <a:lnTo>
                    <a:pt x="f971" y="f972"/>
                  </a:lnTo>
                  <a:lnTo>
                    <a:pt x="f973" y="f933"/>
                  </a:lnTo>
                  <a:lnTo>
                    <a:pt x="f958" y="f974"/>
                  </a:lnTo>
                  <a:lnTo>
                    <a:pt x="f975" y="f933"/>
                  </a:lnTo>
                  <a:lnTo>
                    <a:pt x="f976" y="f972"/>
                  </a:lnTo>
                  <a:lnTo>
                    <a:pt x="f977" y="f882"/>
                  </a:lnTo>
                  <a:lnTo>
                    <a:pt x="f978" y="f979"/>
                  </a:lnTo>
                  <a:lnTo>
                    <a:pt x="f693" y="f980"/>
                  </a:lnTo>
                  <a:lnTo>
                    <a:pt x="f981" y="f982"/>
                  </a:lnTo>
                  <a:lnTo>
                    <a:pt x="f89" y="f983"/>
                  </a:lnTo>
                  <a:lnTo>
                    <a:pt x="f421" y="f984"/>
                  </a:lnTo>
                  <a:lnTo>
                    <a:pt x="f985" y="f878"/>
                  </a:lnTo>
                  <a:lnTo>
                    <a:pt x="f986" y="f97"/>
                  </a:lnTo>
                  <a:lnTo>
                    <a:pt x="f583" y="f987"/>
                  </a:lnTo>
                  <a:lnTo>
                    <a:pt x="f117" y="f988"/>
                  </a:lnTo>
                  <a:lnTo>
                    <a:pt x="f315" y="f609"/>
                  </a:lnTo>
                  <a:lnTo>
                    <a:pt x="f577" y="f943"/>
                  </a:lnTo>
                  <a:lnTo>
                    <a:pt x="f989" y="f990"/>
                  </a:lnTo>
                  <a:lnTo>
                    <a:pt x="f991" y="f992"/>
                  </a:lnTo>
                  <a:lnTo>
                    <a:pt x="f306" y="f993"/>
                  </a:lnTo>
                  <a:lnTo>
                    <a:pt x="f526" y="f950"/>
                  </a:lnTo>
                  <a:lnTo>
                    <a:pt x="f913" y="f944"/>
                  </a:lnTo>
                  <a:lnTo>
                    <a:pt x="f464" y="f850"/>
                  </a:lnTo>
                  <a:lnTo>
                    <a:pt x="f65" y="f840"/>
                  </a:lnTo>
                  <a:lnTo>
                    <a:pt x="f538" y="f994"/>
                  </a:lnTo>
                  <a:lnTo>
                    <a:pt x="f991" y="f995"/>
                  </a:lnTo>
                  <a:lnTo>
                    <a:pt x="f996" y="f997"/>
                  </a:lnTo>
                  <a:lnTo>
                    <a:pt x="f129" y="f421"/>
                  </a:lnTo>
                  <a:lnTo>
                    <a:pt x="f456" y="f998"/>
                  </a:lnTo>
                  <a:lnTo>
                    <a:pt x="f999" y="f1000"/>
                  </a:lnTo>
                  <a:lnTo>
                    <a:pt x="f1001" y="f1002"/>
                  </a:lnTo>
                  <a:lnTo>
                    <a:pt x="f73" y="f313"/>
                  </a:lnTo>
                  <a:lnTo>
                    <a:pt x="f1003" y="f1004"/>
                  </a:lnTo>
                  <a:lnTo>
                    <a:pt x="f819" y="f151"/>
                  </a:lnTo>
                  <a:lnTo>
                    <a:pt x="f115" y="f1004"/>
                  </a:lnTo>
                  <a:lnTo>
                    <a:pt x="f1005" y="f579"/>
                  </a:lnTo>
                  <a:lnTo>
                    <a:pt x="f431" y="f315"/>
                  </a:lnTo>
                  <a:lnTo>
                    <a:pt x="f169" y="f73"/>
                  </a:lnTo>
                  <a:lnTo>
                    <a:pt x="f1006" y="f122"/>
                  </a:lnTo>
                  <a:lnTo>
                    <a:pt x="f1007" y="f1008"/>
                  </a:lnTo>
                  <a:lnTo>
                    <a:pt x="f973" y="f125"/>
                  </a:lnTo>
                  <a:lnTo>
                    <a:pt x="f850" y="f129"/>
                  </a:lnTo>
                  <a:lnTo>
                    <a:pt x="f948" y="f1009"/>
                  </a:lnTo>
                  <a:lnTo>
                    <a:pt x="f1010" y="f1011"/>
                  </a:lnTo>
                  <a:lnTo>
                    <a:pt x="f1012" y="f1013"/>
                  </a:lnTo>
                  <a:lnTo>
                    <a:pt x="f674" y="f462"/>
                  </a:lnTo>
                  <a:lnTo>
                    <a:pt x="f1014" y="f402"/>
                  </a:lnTo>
                  <a:lnTo>
                    <a:pt x="f934" y="f78"/>
                  </a:lnTo>
                  <a:lnTo>
                    <a:pt x="f769" y="f86"/>
                  </a:lnTo>
                  <a:lnTo>
                    <a:pt x="f1015" y="f1016"/>
                  </a:lnTo>
                  <a:lnTo>
                    <a:pt x="f1017" y="f1018"/>
                  </a:lnTo>
                  <a:lnTo>
                    <a:pt x="f758" y="f1019"/>
                  </a:lnTo>
                  <a:lnTo>
                    <a:pt x="f1020" y="f1021"/>
                  </a:lnTo>
                  <a:lnTo>
                    <a:pt x="f920" y="f472"/>
                  </a:lnTo>
                  <a:lnTo>
                    <a:pt x="f752" y="f1022"/>
                  </a:lnTo>
                  <a:lnTo>
                    <a:pt x="f1023" y="f1024"/>
                  </a:lnTo>
                  <a:lnTo>
                    <a:pt x="f750" y="f1025"/>
                  </a:lnTo>
                  <a:lnTo>
                    <a:pt x="f1026" y="f1027"/>
                  </a:lnTo>
                  <a:lnTo>
                    <a:pt x="f1028" y="f1029"/>
                  </a:lnTo>
                  <a:lnTo>
                    <a:pt x="f1028" y="f567"/>
                  </a:lnTo>
                  <a:lnTo>
                    <a:pt x="f1026" y="f53"/>
                  </a:lnTo>
                  <a:lnTo>
                    <a:pt x="f750" y="f393"/>
                  </a:lnTo>
                  <a:lnTo>
                    <a:pt x="f1023" y="f483"/>
                  </a:lnTo>
                  <a:lnTo>
                    <a:pt x="f1030" y="f1031"/>
                  </a:lnTo>
                  <a:lnTo>
                    <a:pt x="f1032" y="f1033"/>
                  </a:lnTo>
                  <a:lnTo>
                    <a:pt x="f922" y="f19"/>
                  </a:lnTo>
                  <a:lnTo>
                    <a:pt x="f202" y="f509"/>
                  </a:lnTo>
                  <a:lnTo>
                    <a:pt x="f924" y="f23"/>
                  </a:lnTo>
                  <a:lnTo>
                    <a:pt x="f925" y="f1034"/>
                  </a:lnTo>
                  <a:lnTo>
                    <a:pt x="f759" y="f388"/>
                  </a:lnTo>
                  <a:lnTo>
                    <a:pt x="f1017" y="f504"/>
                  </a:lnTo>
                  <a:lnTo>
                    <a:pt x="f1035" y="f1036"/>
                  </a:lnTo>
                  <a:lnTo>
                    <a:pt x="f625" y="f338"/>
                  </a:lnTo>
                  <a:lnTo>
                    <a:pt x="f1037" y="f191"/>
                  </a:lnTo>
                  <a:lnTo>
                    <a:pt x="f1038" y="f496"/>
                  </a:lnTo>
                  <a:lnTo>
                    <a:pt x="f934" y="f1039"/>
                  </a:lnTo>
                  <a:lnTo>
                    <a:pt x="f1040" y="f37"/>
                  </a:lnTo>
                  <a:lnTo>
                    <a:pt x="f1041" y="f42"/>
                  </a:lnTo>
                  <a:lnTo>
                    <a:pt x="f1042" y="f1039"/>
                  </a:lnTo>
                  <a:lnTo>
                    <a:pt x="f677" y="f494"/>
                  </a:lnTo>
                  <a:lnTo>
                    <a:pt x="f957" y="f500"/>
                  </a:lnTo>
                  <a:lnTo>
                    <a:pt x="f856" y="f1036"/>
                  </a:lnTo>
                  <a:lnTo>
                    <a:pt x="f610" y="f116"/>
                  </a:lnTo>
                  <a:lnTo>
                    <a:pt x="f609" y="f1034"/>
                  </a:lnTo>
                  <a:lnTo>
                    <a:pt x="f607" y="f52"/>
                  </a:lnTo>
                  <a:lnTo>
                    <a:pt x="f1043" y="f54"/>
                  </a:lnTo>
                  <a:lnTo>
                    <a:pt x="f967" y="f1044"/>
                  </a:lnTo>
                  <a:lnTo>
                    <a:pt x="f886" y="f1045"/>
                  </a:lnTo>
                  <a:lnTo>
                    <a:pt x="f807" y="f1046"/>
                  </a:lnTo>
                  <a:lnTo>
                    <a:pt x="f411" y="f397"/>
                  </a:lnTo>
                  <a:lnTo>
                    <a:pt x="f1047" y="f1048"/>
                  </a:lnTo>
                  <a:lnTo>
                    <a:pt x="f81" y="f1049"/>
                  </a:lnTo>
                  <a:lnTo>
                    <a:pt x="f157" y="f1050"/>
                  </a:lnTo>
                  <a:lnTo>
                    <a:pt x="f1051" y="f107"/>
                  </a:lnTo>
                  <a:lnTo>
                    <a:pt x="f819" y="f17"/>
                  </a:lnTo>
                  <a:lnTo>
                    <a:pt x="f75" y="f502"/>
                  </a:lnTo>
                  <a:lnTo>
                    <a:pt x="f452" y="f230"/>
                  </a:lnTo>
                  <a:lnTo>
                    <a:pt x="f1001" y="f1052"/>
                  </a:lnTo>
                  <a:lnTo>
                    <a:pt x="f1053" y="f1054"/>
                  </a:lnTo>
                  <a:lnTo>
                    <a:pt x="f125" y="f360"/>
                  </a:lnTo>
                  <a:lnTo>
                    <a:pt x="f137" y="f1055"/>
                  </a:lnTo>
                  <a:lnTo>
                    <a:pt x="f1056" y="f1057"/>
                  </a:lnTo>
                  <a:lnTo>
                    <a:pt x="f1011" y="f1058"/>
                  </a:lnTo>
                  <a:lnTo>
                    <a:pt x="f1013" y="f1059"/>
                  </a:lnTo>
                  <a:lnTo>
                    <a:pt x="f1060" y="f1061"/>
                  </a:lnTo>
                  <a:lnTo>
                    <a:pt x="f1062" y="f1063"/>
                  </a:lnTo>
                  <a:lnTo>
                    <a:pt x="f84" y="f1064"/>
                  </a:lnTo>
                  <a:lnTo>
                    <a:pt x="f1065" y="f256"/>
                  </a:lnTo>
                  <a:lnTo>
                    <a:pt x="f62" y="f1066"/>
                  </a:lnTo>
                  <a:lnTo>
                    <a:pt x="f1067" y="f274"/>
                  </a:lnTo>
                  <a:lnTo>
                    <a:pt x="f470" y="f1068"/>
                  </a:lnTo>
                  <a:lnTo>
                    <a:pt x="f70" y="f1069"/>
                  </a:lnTo>
                  <a:lnTo>
                    <a:pt x="f1070" y="f1071"/>
                  </a:lnTo>
                  <a:lnTo>
                    <a:pt x="f5"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4" name="Google Shape;100;p15">
              <a:extLst>
                <a:ext uri="{FF2B5EF4-FFF2-40B4-BE49-F238E27FC236}">
                  <a16:creationId xmlns:a16="http://schemas.microsoft.com/office/drawing/2014/main" id="{CECF222D-AB42-E99A-A267-0DE04E4BC178}"/>
                </a:ext>
              </a:extLst>
            </p:cNvPr>
            <p:cNvSpPr/>
            <p:nvPr/>
          </p:nvSpPr>
          <p:spPr>
            <a:xfrm>
              <a:off x="7163546" y="2043171"/>
              <a:ext cx="115186" cy="136081"/>
            </a:xfrm>
            <a:custGeom>
              <a:avLst/>
              <a:gdLst>
                <a:gd name="f0" fmla="val 180"/>
                <a:gd name="f1" fmla="val w"/>
                <a:gd name="f2" fmla="val h"/>
                <a:gd name="f3" fmla="val 0"/>
                <a:gd name="f4" fmla="val 4586"/>
                <a:gd name="f5" fmla="val 5418"/>
                <a:gd name="f6" fmla="val 607"/>
                <a:gd name="f7" fmla="val 495"/>
                <a:gd name="f8" fmla="val 23"/>
                <a:gd name="f9" fmla="val 405"/>
                <a:gd name="f10" fmla="val 45"/>
                <a:gd name="f11" fmla="val 292"/>
                <a:gd name="f12" fmla="val 113"/>
                <a:gd name="f13" fmla="val 225"/>
                <a:gd name="f14" fmla="val 135"/>
                <a:gd name="f15" fmla="val 270"/>
                <a:gd name="f16" fmla="val 90"/>
                <a:gd name="f17" fmla="val 382"/>
                <a:gd name="f18" fmla="val 719"/>
                <a:gd name="f19" fmla="val 854"/>
                <a:gd name="f20" fmla="val 67"/>
                <a:gd name="f21" fmla="val 967"/>
                <a:gd name="f22" fmla="val 157"/>
                <a:gd name="f23" fmla="val 1079"/>
                <a:gd name="f24" fmla="val 2091"/>
                <a:gd name="f25" fmla="val 1798"/>
                <a:gd name="f26" fmla="val 3102"/>
                <a:gd name="f27" fmla="val 2630"/>
                <a:gd name="f28" fmla="val 4091"/>
                <a:gd name="f29" fmla="val 3012"/>
                <a:gd name="f30" fmla="val 4608"/>
                <a:gd name="f31" fmla="val 3417"/>
                <a:gd name="f32" fmla="val 5148"/>
                <a:gd name="f33" fmla="val 3507"/>
                <a:gd name="f34" fmla="val 5238"/>
                <a:gd name="f35" fmla="val 3597"/>
                <a:gd name="f36" fmla="val 5328"/>
                <a:gd name="f37" fmla="val 3709"/>
                <a:gd name="f38" fmla="val 5373"/>
                <a:gd name="f39" fmla="val 3821"/>
                <a:gd name="f40" fmla="val 3956"/>
                <a:gd name="f41" fmla="val 4069"/>
                <a:gd name="f42" fmla="val 5395"/>
                <a:gd name="f43" fmla="val 4181"/>
                <a:gd name="f44" fmla="val 4294"/>
                <a:gd name="f45" fmla="val 5305"/>
                <a:gd name="f46" fmla="val 4383"/>
                <a:gd name="f47" fmla="val 4451"/>
                <a:gd name="f48" fmla="val 5170"/>
                <a:gd name="f49" fmla="val 4518"/>
                <a:gd name="f50" fmla="val 5080"/>
                <a:gd name="f51" fmla="val 4563"/>
                <a:gd name="f52" fmla="val 4968"/>
                <a:gd name="f53" fmla="val 4878"/>
                <a:gd name="f54" fmla="val 4766"/>
                <a:gd name="f55" fmla="val 4541"/>
                <a:gd name="f56" fmla="val 4631"/>
                <a:gd name="f57" fmla="val 4473"/>
                <a:gd name="f58" fmla="val 3642"/>
                <a:gd name="f59" fmla="val 2787"/>
                <a:gd name="f60" fmla="val 2338"/>
                <a:gd name="f61" fmla="val 1888"/>
                <a:gd name="f62" fmla="val 1281"/>
                <a:gd name="f63" fmla="val 1034"/>
                <a:gd name="f64" fmla="val 202"/>
                <a:gd name="f65" fmla="val 922"/>
                <a:gd name="f66" fmla="val 832"/>
                <a:gd name="f67" fmla="*/ f1 1 4586"/>
                <a:gd name="f68" fmla="*/ f2 1 5418"/>
                <a:gd name="f69" fmla="val f3"/>
                <a:gd name="f70" fmla="val f4"/>
                <a:gd name="f71" fmla="val f5"/>
                <a:gd name="f72" fmla="+- f71 0 f69"/>
                <a:gd name="f73" fmla="+- f70 0 f69"/>
                <a:gd name="f74" fmla="*/ f73 1 4586"/>
                <a:gd name="f75" fmla="*/ f72 1 5418"/>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4586" h="5418">
                  <a:moveTo>
                    <a:pt x="f6" y="f3"/>
                  </a:moveTo>
                  <a:lnTo>
                    <a:pt x="f7" y="f8"/>
                  </a:lnTo>
                  <a:lnTo>
                    <a:pt x="f9" y="f10"/>
                  </a:lnTo>
                  <a:lnTo>
                    <a:pt x="f11" y="f12"/>
                  </a:lnTo>
                  <a:lnTo>
                    <a:pt x="f13" y="f0"/>
                  </a:lnTo>
                  <a:lnTo>
                    <a:pt x="f14" y="f15"/>
                  </a:lnTo>
                  <a:lnTo>
                    <a:pt x="f16" y="f17"/>
                  </a:lnTo>
                  <a:lnTo>
                    <a:pt x="f10" y="f7"/>
                  </a:lnTo>
                  <a:lnTo>
                    <a:pt x="f3" y="f6"/>
                  </a:lnTo>
                  <a:lnTo>
                    <a:pt x="f3" y="f18"/>
                  </a:lnTo>
                  <a:lnTo>
                    <a:pt x="f8" y="f19"/>
                  </a:lnTo>
                  <a:lnTo>
                    <a:pt x="f20" y="f21"/>
                  </a:lnTo>
                  <a:lnTo>
                    <a:pt x="f22" y="f23"/>
                  </a:lnTo>
                  <a:lnTo>
                    <a:pt x="f21" y="f24"/>
                  </a:lnTo>
                  <a:lnTo>
                    <a:pt x="f25" y="f26"/>
                  </a:lnTo>
                  <a:lnTo>
                    <a:pt x="f27" y="f28"/>
                  </a:lnTo>
                  <a:lnTo>
                    <a:pt x="f29" y="f30"/>
                  </a:lnTo>
                  <a:lnTo>
                    <a:pt x="f31" y="f32"/>
                  </a:lnTo>
                  <a:lnTo>
                    <a:pt x="f33" y="f34"/>
                  </a:lnTo>
                  <a:lnTo>
                    <a:pt x="f35" y="f36"/>
                  </a:lnTo>
                  <a:lnTo>
                    <a:pt x="f37" y="f38"/>
                  </a:lnTo>
                  <a:lnTo>
                    <a:pt x="f39" y="f5"/>
                  </a:lnTo>
                  <a:lnTo>
                    <a:pt x="f40" y="f5"/>
                  </a:lnTo>
                  <a:lnTo>
                    <a:pt x="f41" y="f42"/>
                  </a:lnTo>
                  <a:lnTo>
                    <a:pt x="f43" y="f38"/>
                  </a:lnTo>
                  <a:lnTo>
                    <a:pt x="f44" y="f45"/>
                  </a:lnTo>
                  <a:lnTo>
                    <a:pt x="f46" y="f34"/>
                  </a:lnTo>
                  <a:lnTo>
                    <a:pt x="f47" y="f48"/>
                  </a:lnTo>
                  <a:lnTo>
                    <a:pt x="f49" y="f50"/>
                  </a:lnTo>
                  <a:lnTo>
                    <a:pt x="f51" y="f52"/>
                  </a:lnTo>
                  <a:lnTo>
                    <a:pt x="f4" y="f53"/>
                  </a:lnTo>
                  <a:lnTo>
                    <a:pt x="f4" y="f54"/>
                  </a:lnTo>
                  <a:lnTo>
                    <a:pt x="f55" y="f56"/>
                  </a:lnTo>
                  <a:lnTo>
                    <a:pt x="f57" y="f49"/>
                  </a:lnTo>
                  <a:lnTo>
                    <a:pt x="f41" y="f40"/>
                  </a:lnTo>
                  <a:lnTo>
                    <a:pt x="f58" y="f31"/>
                  </a:lnTo>
                  <a:lnTo>
                    <a:pt x="f59" y="f60"/>
                  </a:lnTo>
                  <a:lnTo>
                    <a:pt x="f61" y="f62"/>
                  </a:lnTo>
                  <a:lnTo>
                    <a:pt x="f63" y="f64"/>
                  </a:lnTo>
                  <a:lnTo>
                    <a:pt x="f65" y="f12"/>
                  </a:lnTo>
                  <a:lnTo>
                    <a:pt x="f66" y="f10"/>
                  </a:lnTo>
                  <a:lnTo>
                    <a:pt x="f18"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5" name="Google Shape;101;p15">
              <a:extLst>
                <a:ext uri="{FF2B5EF4-FFF2-40B4-BE49-F238E27FC236}">
                  <a16:creationId xmlns:a16="http://schemas.microsoft.com/office/drawing/2014/main" id="{509F2B68-92BC-A7C0-95FC-35CAE740BFAD}"/>
                </a:ext>
              </a:extLst>
            </p:cNvPr>
            <p:cNvSpPr/>
            <p:nvPr/>
          </p:nvSpPr>
          <p:spPr>
            <a:xfrm>
              <a:off x="7280974" y="1747326"/>
              <a:ext cx="84719" cy="202137"/>
            </a:xfrm>
            <a:custGeom>
              <a:avLst/>
              <a:gdLst>
                <a:gd name="f0" fmla="val 360"/>
                <a:gd name="f1" fmla="val w"/>
                <a:gd name="f2" fmla="val h"/>
                <a:gd name="f3" fmla="val 0"/>
                <a:gd name="f4" fmla="val 3373"/>
                <a:gd name="f5" fmla="val 8048"/>
                <a:gd name="f6" fmla="val 585"/>
                <a:gd name="f7" fmla="val 473"/>
                <a:gd name="f8" fmla="val 23"/>
                <a:gd name="f9" fmla="val 68"/>
                <a:gd name="f10" fmla="val 270"/>
                <a:gd name="f11" fmla="val 135"/>
                <a:gd name="f12" fmla="val 181"/>
                <a:gd name="f13" fmla="val 202"/>
                <a:gd name="f14" fmla="val 91"/>
                <a:gd name="f15" fmla="val 292"/>
                <a:gd name="f16" fmla="val 46"/>
                <a:gd name="f17" fmla="val 405"/>
                <a:gd name="f18" fmla="val 1"/>
                <a:gd name="f19" fmla="val 517"/>
                <a:gd name="f20" fmla="val 629"/>
                <a:gd name="f21" fmla="val 787"/>
                <a:gd name="f22" fmla="val 428"/>
                <a:gd name="f23" fmla="val 2563"/>
                <a:gd name="f24" fmla="val 675"/>
                <a:gd name="f25" fmla="val 3439"/>
                <a:gd name="f26" fmla="val 922"/>
                <a:gd name="f27" fmla="val 4339"/>
                <a:gd name="f28" fmla="val 1192"/>
                <a:gd name="f29" fmla="val 5193"/>
                <a:gd name="f30" fmla="val 1507"/>
                <a:gd name="f31" fmla="val 6047"/>
                <a:gd name="f32" fmla="val 1844"/>
                <a:gd name="f33" fmla="val 6901"/>
                <a:gd name="f34" fmla="val 2249"/>
                <a:gd name="f35" fmla="val 7733"/>
                <a:gd name="f36" fmla="val 2316"/>
                <a:gd name="f37" fmla="val 7845"/>
                <a:gd name="f38" fmla="val 2406"/>
                <a:gd name="f39" fmla="val 7935"/>
                <a:gd name="f40" fmla="val 2496"/>
                <a:gd name="f41" fmla="val 8003"/>
                <a:gd name="f42" fmla="val 2608"/>
                <a:gd name="f43" fmla="val 2833"/>
                <a:gd name="f44" fmla="val 2945"/>
                <a:gd name="f45" fmla="val 3035"/>
                <a:gd name="f46" fmla="val 7958"/>
                <a:gd name="f47" fmla="val 3125"/>
                <a:gd name="f48" fmla="val 7890"/>
                <a:gd name="f49" fmla="val 3215"/>
                <a:gd name="f50" fmla="val 7800"/>
                <a:gd name="f51" fmla="val 3283"/>
                <a:gd name="f52" fmla="val 7710"/>
                <a:gd name="f53" fmla="val 3350"/>
                <a:gd name="f54" fmla="val 7620"/>
                <a:gd name="f55" fmla="val 7486"/>
                <a:gd name="f56" fmla="val 7373"/>
                <a:gd name="f57" fmla="val 7238"/>
                <a:gd name="f58" fmla="val 3305"/>
                <a:gd name="f59" fmla="val 7103"/>
                <a:gd name="f60" fmla="val 6317"/>
                <a:gd name="f61" fmla="val 5507"/>
                <a:gd name="f62" fmla="val 4676"/>
                <a:gd name="f63" fmla="val 2069"/>
                <a:gd name="f64" fmla="val 3844"/>
                <a:gd name="f65" fmla="val 1821"/>
                <a:gd name="f66" fmla="val 3012"/>
                <a:gd name="f67" fmla="val 1597"/>
                <a:gd name="f68" fmla="val 2158"/>
                <a:gd name="f69" fmla="val 1215"/>
                <a:gd name="f70" fmla="val 450"/>
                <a:gd name="f71" fmla="val 1170"/>
                <a:gd name="f72" fmla="val 315"/>
                <a:gd name="f73" fmla="val 1102"/>
                <a:gd name="f74" fmla="val 1012"/>
                <a:gd name="f75" fmla="val 810"/>
                <a:gd name="f76" fmla="val 698"/>
                <a:gd name="f77" fmla="*/ f1 1 3373"/>
                <a:gd name="f78" fmla="*/ f2 1 8048"/>
                <a:gd name="f79" fmla="val f3"/>
                <a:gd name="f80" fmla="val f4"/>
                <a:gd name="f81" fmla="val f5"/>
                <a:gd name="f82" fmla="+- f81 0 f79"/>
                <a:gd name="f83" fmla="+- f80 0 f79"/>
                <a:gd name="f84" fmla="*/ f83 1 3373"/>
                <a:gd name="f85" fmla="*/ f82 1 8048"/>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3373" h="8048">
                  <a:moveTo>
                    <a:pt x="f6" y="f3"/>
                  </a:moveTo>
                  <a:lnTo>
                    <a:pt x="f7" y="f8"/>
                  </a:lnTo>
                  <a:lnTo>
                    <a:pt x="f0" y="f9"/>
                  </a:lnTo>
                  <a:lnTo>
                    <a:pt x="f10" y="f11"/>
                  </a:lnTo>
                  <a:lnTo>
                    <a:pt x="f12" y="f13"/>
                  </a:lnTo>
                  <a:lnTo>
                    <a:pt x="f14" y="f15"/>
                  </a:lnTo>
                  <a:lnTo>
                    <a:pt x="f16" y="f17"/>
                  </a:lnTo>
                  <a:lnTo>
                    <a:pt x="f18" y="f19"/>
                  </a:lnTo>
                  <a:lnTo>
                    <a:pt x="f18" y="f20"/>
                  </a:lnTo>
                  <a:lnTo>
                    <a:pt x="f1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48"/>
                  </a:lnTo>
                  <a:lnTo>
                    <a:pt x="f49" y="f50"/>
                  </a:lnTo>
                  <a:lnTo>
                    <a:pt x="f51" y="f52"/>
                  </a:lnTo>
                  <a:lnTo>
                    <a:pt x="f53" y="f54"/>
                  </a:lnTo>
                  <a:lnTo>
                    <a:pt x="f4" y="f55"/>
                  </a:lnTo>
                  <a:lnTo>
                    <a:pt x="f4" y="f56"/>
                  </a:lnTo>
                  <a:lnTo>
                    <a:pt x="f53" y="f57"/>
                  </a:lnTo>
                  <a:lnTo>
                    <a:pt x="f58" y="f59"/>
                  </a:lnTo>
                  <a:lnTo>
                    <a:pt x="f44" y="f60"/>
                  </a:lnTo>
                  <a:lnTo>
                    <a:pt x="f42" y="f61"/>
                  </a:lnTo>
                  <a:lnTo>
                    <a:pt x="f36" y="f62"/>
                  </a:lnTo>
                  <a:lnTo>
                    <a:pt x="f63" y="f64"/>
                  </a:lnTo>
                  <a:lnTo>
                    <a:pt x="f65" y="f66"/>
                  </a:lnTo>
                  <a:lnTo>
                    <a:pt x="f67" y="f68"/>
                  </a:lnTo>
                  <a:lnTo>
                    <a:pt x="f69" y="f70"/>
                  </a:lnTo>
                  <a:lnTo>
                    <a:pt x="f71" y="f72"/>
                  </a:lnTo>
                  <a:lnTo>
                    <a:pt x="f73" y="f13"/>
                  </a:lnTo>
                  <a:lnTo>
                    <a:pt x="f74" y="f11"/>
                  </a:lnTo>
                  <a:lnTo>
                    <a:pt x="f26" y="f9"/>
                  </a:lnTo>
                  <a:lnTo>
                    <a:pt x="f75" y="f8"/>
                  </a:lnTo>
                  <a:lnTo>
                    <a:pt x="f7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6" name="Google Shape;102;p15">
              <a:extLst>
                <a:ext uri="{FF2B5EF4-FFF2-40B4-BE49-F238E27FC236}">
                  <a16:creationId xmlns:a16="http://schemas.microsoft.com/office/drawing/2014/main" id="{46D83F6E-FBDF-591A-C52E-1935DB6B0507}"/>
                </a:ext>
              </a:extLst>
            </p:cNvPr>
            <p:cNvSpPr/>
            <p:nvPr/>
          </p:nvSpPr>
          <p:spPr>
            <a:xfrm>
              <a:off x="7446965" y="1865878"/>
              <a:ext cx="173937" cy="75675"/>
            </a:xfrm>
            <a:custGeom>
              <a:avLst/>
              <a:gdLst>
                <a:gd name="f0" fmla="val w"/>
                <a:gd name="f1" fmla="val h"/>
                <a:gd name="f2" fmla="val 0"/>
                <a:gd name="f3" fmla="val 6925"/>
                <a:gd name="f4" fmla="val 3013"/>
                <a:gd name="f5" fmla="val 6295"/>
                <a:gd name="f6" fmla="val 1"/>
                <a:gd name="f7" fmla="val 6160"/>
                <a:gd name="f8" fmla="val 46"/>
                <a:gd name="f9" fmla="val 5463"/>
                <a:gd name="f10" fmla="val 293"/>
                <a:gd name="f11" fmla="val 4744"/>
                <a:gd name="f12" fmla="val 518"/>
                <a:gd name="f13" fmla="val 3305"/>
                <a:gd name="f14" fmla="val 945"/>
                <a:gd name="f15" fmla="val 1866"/>
                <a:gd name="f16" fmla="val 1372"/>
                <a:gd name="f17" fmla="val 428"/>
                <a:gd name="f18" fmla="val 1799"/>
                <a:gd name="f19" fmla="val 315"/>
                <a:gd name="f20" fmla="val 1844"/>
                <a:gd name="f21" fmla="val 203"/>
                <a:gd name="f22" fmla="val 1934"/>
                <a:gd name="f23" fmla="val 113"/>
                <a:gd name="f24" fmla="val 2024"/>
                <a:gd name="f25" fmla="val 68"/>
                <a:gd name="f26" fmla="val 2114"/>
                <a:gd name="f27" fmla="val 23"/>
                <a:gd name="f28" fmla="val 2226"/>
                <a:gd name="f29" fmla="val 2339"/>
                <a:gd name="f30" fmla="val 2451"/>
                <a:gd name="f31" fmla="val 2563"/>
                <a:gd name="f32" fmla="val 2676"/>
                <a:gd name="f33" fmla="val 135"/>
                <a:gd name="f34" fmla="val 2788"/>
                <a:gd name="f35" fmla="val 2856"/>
                <a:gd name="f36" fmla="val 2945"/>
                <a:gd name="f37" fmla="val 383"/>
                <a:gd name="f38" fmla="val 2990"/>
                <a:gd name="f39" fmla="val 495"/>
                <a:gd name="f40" fmla="val 630"/>
                <a:gd name="f41" fmla="val 765"/>
                <a:gd name="f42" fmla="val 2203"/>
                <a:gd name="f43" fmla="val 3642"/>
                <a:gd name="f44" fmla="val 2136"/>
                <a:gd name="f45" fmla="val 5081"/>
                <a:gd name="f46" fmla="val 1709"/>
                <a:gd name="f47" fmla="val 5778"/>
                <a:gd name="f48" fmla="val 1484"/>
                <a:gd name="f49" fmla="val 6497"/>
                <a:gd name="f50" fmla="val 1237"/>
                <a:gd name="f51" fmla="val 6609"/>
                <a:gd name="f52" fmla="val 1170"/>
                <a:gd name="f53" fmla="val 6722"/>
                <a:gd name="f54" fmla="val 1102"/>
                <a:gd name="f55" fmla="val 6812"/>
                <a:gd name="f56" fmla="val 1012"/>
                <a:gd name="f57" fmla="val 6857"/>
                <a:gd name="f58" fmla="val 900"/>
                <a:gd name="f59" fmla="val 6902"/>
                <a:gd name="f60" fmla="val 787"/>
                <a:gd name="f61" fmla="val 6924"/>
                <a:gd name="f62" fmla="val 675"/>
                <a:gd name="f63" fmla="val 563"/>
                <a:gd name="f64" fmla="val 6879"/>
                <a:gd name="f65" fmla="val 450"/>
                <a:gd name="f66" fmla="val 338"/>
                <a:gd name="f67" fmla="val 6789"/>
                <a:gd name="f68" fmla="val 225"/>
                <a:gd name="f69" fmla="val 158"/>
                <a:gd name="f70" fmla="val 6632"/>
                <a:gd name="f71" fmla="val 91"/>
                <a:gd name="f72" fmla="val 6542"/>
                <a:gd name="f73" fmla="val 6430"/>
                <a:gd name="f74" fmla="*/ f0 1 6925"/>
                <a:gd name="f75" fmla="*/ f1 1 3013"/>
                <a:gd name="f76" fmla="val f2"/>
                <a:gd name="f77" fmla="val f3"/>
                <a:gd name="f78" fmla="val f4"/>
                <a:gd name="f79" fmla="+- f78 0 f76"/>
                <a:gd name="f80" fmla="+- f77 0 f76"/>
                <a:gd name="f81" fmla="*/ f80 1 6925"/>
                <a:gd name="f82" fmla="*/ f79 1 301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925" h="3013">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6" y="f29"/>
                  </a:lnTo>
                  <a:lnTo>
                    <a:pt x="f6" y="f30"/>
                  </a:lnTo>
                  <a:lnTo>
                    <a:pt x="f27" y="f31"/>
                  </a:lnTo>
                  <a:lnTo>
                    <a:pt x="f25" y="f32"/>
                  </a:lnTo>
                  <a:lnTo>
                    <a:pt x="f33" y="f34"/>
                  </a:lnTo>
                  <a:lnTo>
                    <a:pt x="f21" y="f35"/>
                  </a:lnTo>
                  <a:lnTo>
                    <a:pt x="f10" y="f36"/>
                  </a:lnTo>
                  <a:lnTo>
                    <a:pt x="f37" y="f38"/>
                  </a:lnTo>
                  <a:lnTo>
                    <a:pt x="f39" y="f4"/>
                  </a:lnTo>
                  <a:lnTo>
                    <a:pt x="f40" y="f4"/>
                  </a:lnTo>
                  <a:lnTo>
                    <a:pt x="f41" y="f38"/>
                  </a:lnTo>
                  <a:lnTo>
                    <a:pt x="f42" y="f31"/>
                  </a:lnTo>
                  <a:lnTo>
                    <a:pt x="f43" y="f44"/>
                  </a:lnTo>
                  <a:lnTo>
                    <a:pt x="f45" y="f46"/>
                  </a:lnTo>
                  <a:lnTo>
                    <a:pt x="f47" y="f48"/>
                  </a:lnTo>
                  <a:lnTo>
                    <a:pt x="f49" y="f50"/>
                  </a:lnTo>
                  <a:lnTo>
                    <a:pt x="f51" y="f52"/>
                  </a:lnTo>
                  <a:lnTo>
                    <a:pt x="f53" y="f54"/>
                  </a:lnTo>
                  <a:lnTo>
                    <a:pt x="f55" y="f56"/>
                  </a:lnTo>
                  <a:lnTo>
                    <a:pt x="f57" y="f58"/>
                  </a:lnTo>
                  <a:lnTo>
                    <a:pt x="f59" y="f60"/>
                  </a:lnTo>
                  <a:lnTo>
                    <a:pt x="f61" y="f62"/>
                  </a:lnTo>
                  <a:lnTo>
                    <a:pt x="f59" y="f63"/>
                  </a:lnTo>
                  <a:lnTo>
                    <a:pt x="f64" y="f65"/>
                  </a:lnTo>
                  <a:lnTo>
                    <a:pt x="f57" y="f66"/>
                  </a:lnTo>
                  <a:lnTo>
                    <a:pt x="f67" y="f68"/>
                  </a:lnTo>
                  <a:lnTo>
                    <a:pt x="f53" y="f69"/>
                  </a:lnTo>
                  <a:lnTo>
                    <a:pt x="f70" y="f71"/>
                  </a:lnTo>
                  <a:lnTo>
                    <a:pt x="f72" y="f27"/>
                  </a:lnTo>
                  <a:lnTo>
                    <a:pt x="f73"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7" name="Google Shape;103;p15">
              <a:extLst>
                <a:ext uri="{FF2B5EF4-FFF2-40B4-BE49-F238E27FC236}">
                  <a16:creationId xmlns:a16="http://schemas.microsoft.com/office/drawing/2014/main" id="{F9D13953-84B8-B9D6-458B-7359407FE6C0}"/>
                </a:ext>
              </a:extLst>
            </p:cNvPr>
            <p:cNvSpPr/>
            <p:nvPr/>
          </p:nvSpPr>
          <p:spPr>
            <a:xfrm>
              <a:off x="7360014" y="2145932"/>
              <a:ext cx="150775" cy="102778"/>
            </a:xfrm>
            <a:custGeom>
              <a:avLst/>
              <a:gdLst>
                <a:gd name="f0" fmla="val w"/>
                <a:gd name="f1" fmla="val h"/>
                <a:gd name="f2" fmla="val 0"/>
                <a:gd name="f3" fmla="val 6003"/>
                <a:gd name="f4" fmla="val 4092"/>
                <a:gd name="f5" fmla="val 5351"/>
                <a:gd name="f6" fmla="val 5216"/>
                <a:gd name="f7" fmla="val 45"/>
                <a:gd name="f8" fmla="val 5103"/>
                <a:gd name="f9" fmla="val 90"/>
                <a:gd name="f10" fmla="val 2698"/>
                <a:gd name="f11" fmla="val 1506"/>
                <a:gd name="f12" fmla="val 1484"/>
                <a:gd name="f13" fmla="val 2226"/>
                <a:gd name="f14" fmla="val 293"/>
                <a:gd name="f15" fmla="val 2945"/>
                <a:gd name="f16" fmla="val 181"/>
                <a:gd name="f17" fmla="val 3013"/>
                <a:gd name="f18" fmla="val 91"/>
                <a:gd name="f19" fmla="val 3125"/>
                <a:gd name="f20" fmla="val 46"/>
                <a:gd name="f21" fmla="val 3215"/>
                <a:gd name="f22" fmla="val 1"/>
                <a:gd name="f23" fmla="val 3327"/>
                <a:gd name="f24" fmla="val 3462"/>
                <a:gd name="f25" fmla="val 23"/>
                <a:gd name="f26" fmla="val 3574"/>
                <a:gd name="f27" fmla="val 3687"/>
                <a:gd name="f28" fmla="val 3777"/>
                <a:gd name="f29" fmla="val 158"/>
                <a:gd name="f30" fmla="val 3889"/>
                <a:gd name="f31" fmla="val 248"/>
                <a:gd name="f32" fmla="val 3957"/>
                <a:gd name="f33" fmla="val 338"/>
                <a:gd name="f34" fmla="val 4024"/>
                <a:gd name="f35" fmla="val 428"/>
                <a:gd name="f36" fmla="val 4069"/>
                <a:gd name="f37" fmla="val 540"/>
                <a:gd name="f38" fmla="val 675"/>
                <a:gd name="f39" fmla="val 788"/>
                <a:gd name="f40" fmla="val 922"/>
                <a:gd name="f41" fmla="val 4002"/>
                <a:gd name="f42" fmla="val 2114"/>
                <a:gd name="f43" fmla="val 3282"/>
                <a:gd name="f44" fmla="val 3305"/>
                <a:gd name="f45" fmla="val 2585"/>
                <a:gd name="f46" fmla="val 5710"/>
                <a:gd name="f47" fmla="val 1169"/>
                <a:gd name="f48" fmla="val 5823"/>
                <a:gd name="f49" fmla="val 1079"/>
                <a:gd name="f50" fmla="val 5913"/>
                <a:gd name="f51" fmla="val 989"/>
                <a:gd name="f52" fmla="val 5980"/>
                <a:gd name="f53" fmla="val 877"/>
                <a:gd name="f54" fmla="val 765"/>
                <a:gd name="f55" fmla="val 652"/>
                <a:gd name="f56" fmla="val 5958"/>
                <a:gd name="f57" fmla="val 427"/>
                <a:gd name="f58" fmla="val 337"/>
                <a:gd name="f59" fmla="val 5845"/>
                <a:gd name="f60" fmla="val 225"/>
                <a:gd name="f61" fmla="val 5778"/>
                <a:gd name="f62" fmla="val 5688"/>
                <a:gd name="f63" fmla="val 5576"/>
                <a:gd name="f64" fmla="val 5463"/>
                <a:gd name="f65" fmla="*/ f0 1 6003"/>
                <a:gd name="f66" fmla="*/ f1 1 4092"/>
                <a:gd name="f67" fmla="val f2"/>
                <a:gd name="f68" fmla="val f3"/>
                <a:gd name="f69" fmla="val f4"/>
                <a:gd name="f70" fmla="+- f69 0 f67"/>
                <a:gd name="f71" fmla="+- f68 0 f67"/>
                <a:gd name="f72" fmla="*/ f71 1 6003"/>
                <a:gd name="f73" fmla="*/ f70 1 409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6003" h="4092">
                  <a:moveTo>
                    <a:pt x="f5" y="f2"/>
                  </a:moveTo>
                  <a:lnTo>
                    <a:pt x="f6" y="f7"/>
                  </a:lnTo>
                  <a:lnTo>
                    <a:pt x="f8" y="f9"/>
                  </a:lnTo>
                  <a:lnTo>
                    <a:pt x="f10" y="f11"/>
                  </a:lnTo>
                  <a:lnTo>
                    <a:pt x="f12" y="f13"/>
                  </a:lnTo>
                  <a:lnTo>
                    <a:pt x="f14" y="f15"/>
                  </a:lnTo>
                  <a:lnTo>
                    <a:pt x="f16" y="f17"/>
                  </a:lnTo>
                  <a:lnTo>
                    <a:pt x="f18" y="f19"/>
                  </a:lnTo>
                  <a:lnTo>
                    <a:pt x="f20" y="f21"/>
                  </a:lnTo>
                  <a:lnTo>
                    <a:pt x="f22" y="f23"/>
                  </a:lnTo>
                  <a:lnTo>
                    <a:pt x="f22" y="f24"/>
                  </a:lnTo>
                  <a:lnTo>
                    <a:pt x="f25" y="f26"/>
                  </a:lnTo>
                  <a:lnTo>
                    <a:pt x="f20" y="f27"/>
                  </a:lnTo>
                  <a:lnTo>
                    <a:pt x="f18" y="f28"/>
                  </a:lnTo>
                  <a:lnTo>
                    <a:pt x="f29" y="f30"/>
                  </a:lnTo>
                  <a:lnTo>
                    <a:pt x="f31" y="f32"/>
                  </a:lnTo>
                  <a:lnTo>
                    <a:pt x="f33" y="f34"/>
                  </a:lnTo>
                  <a:lnTo>
                    <a:pt x="f35" y="f36"/>
                  </a:lnTo>
                  <a:lnTo>
                    <a:pt x="f37" y="f4"/>
                  </a:lnTo>
                  <a:lnTo>
                    <a:pt x="f38" y="f4"/>
                  </a:lnTo>
                  <a:lnTo>
                    <a:pt x="f39" y="f36"/>
                  </a:lnTo>
                  <a:lnTo>
                    <a:pt x="f40" y="f41"/>
                  </a:lnTo>
                  <a:lnTo>
                    <a:pt x="f42" y="f43"/>
                  </a:lnTo>
                  <a:lnTo>
                    <a:pt x="f44" y="f45"/>
                  </a:lnTo>
                  <a:lnTo>
                    <a:pt x="f46" y="f47"/>
                  </a:lnTo>
                  <a:lnTo>
                    <a:pt x="f48" y="f49"/>
                  </a:lnTo>
                  <a:lnTo>
                    <a:pt x="f50" y="f51"/>
                  </a:lnTo>
                  <a:lnTo>
                    <a:pt x="f52" y="f53"/>
                  </a:lnTo>
                  <a:lnTo>
                    <a:pt x="f3" y="f54"/>
                  </a:lnTo>
                  <a:lnTo>
                    <a:pt x="f3" y="f55"/>
                  </a:lnTo>
                  <a:lnTo>
                    <a:pt x="f3" y="f37"/>
                  </a:lnTo>
                  <a:lnTo>
                    <a:pt x="f56" y="f57"/>
                  </a:lnTo>
                  <a:lnTo>
                    <a:pt x="f50" y="f58"/>
                  </a:lnTo>
                  <a:lnTo>
                    <a:pt x="f59" y="f60"/>
                  </a:lnTo>
                  <a:lnTo>
                    <a:pt x="f61" y="f29"/>
                  </a:lnTo>
                  <a:lnTo>
                    <a:pt x="f62" y="f9"/>
                  </a:lnTo>
                  <a:lnTo>
                    <a:pt x="f63" y="f7"/>
                  </a:lnTo>
                  <a:lnTo>
                    <a:pt x="f64"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8" name="Google Shape;104;p15">
              <a:extLst>
                <a:ext uri="{FF2B5EF4-FFF2-40B4-BE49-F238E27FC236}">
                  <a16:creationId xmlns:a16="http://schemas.microsoft.com/office/drawing/2014/main" id="{DBB76FC6-831D-4E1A-6404-EF8BB4B1DBF2}"/>
                </a:ext>
              </a:extLst>
            </p:cNvPr>
            <p:cNvSpPr/>
            <p:nvPr/>
          </p:nvSpPr>
          <p:spPr>
            <a:xfrm>
              <a:off x="7156194" y="2405630"/>
              <a:ext cx="173937" cy="122547"/>
            </a:xfrm>
            <a:custGeom>
              <a:avLst/>
              <a:gdLst>
                <a:gd name="f0" fmla="val w"/>
                <a:gd name="f1" fmla="val h"/>
                <a:gd name="f2" fmla="val 0"/>
                <a:gd name="f3" fmla="val 6925"/>
                <a:gd name="f4" fmla="val 4879"/>
                <a:gd name="f5" fmla="val 608"/>
                <a:gd name="f6" fmla="val 1"/>
                <a:gd name="f7" fmla="val 473"/>
                <a:gd name="f8" fmla="val 23"/>
                <a:gd name="f9" fmla="val 383"/>
                <a:gd name="f10" fmla="val 68"/>
                <a:gd name="f11" fmla="val 271"/>
                <a:gd name="f12" fmla="val 136"/>
                <a:gd name="f13" fmla="val 181"/>
                <a:gd name="f14" fmla="val 203"/>
                <a:gd name="f15" fmla="val 113"/>
                <a:gd name="f16" fmla="val 293"/>
                <a:gd name="f17" fmla="val 46"/>
                <a:gd name="f18" fmla="val 495"/>
                <a:gd name="f19" fmla="val 720"/>
                <a:gd name="f20" fmla="val 832"/>
                <a:gd name="f21" fmla="val 91"/>
                <a:gd name="f22" fmla="val 945"/>
                <a:gd name="f23" fmla="val 1057"/>
                <a:gd name="f24" fmla="val 518"/>
                <a:gd name="f25" fmla="val 1349"/>
                <a:gd name="f26" fmla="val 833"/>
                <a:gd name="f27" fmla="val 1619"/>
                <a:gd name="f28" fmla="val 1529"/>
                <a:gd name="f29" fmla="val 2159"/>
                <a:gd name="f30" fmla="val 2226"/>
                <a:gd name="f31" fmla="val 2653"/>
                <a:gd name="f32" fmla="val 2946"/>
                <a:gd name="f33" fmla="val 3125"/>
                <a:gd name="f34" fmla="val 3710"/>
                <a:gd name="f35" fmla="val 3575"/>
                <a:gd name="f36" fmla="val 4452"/>
                <a:gd name="f37" fmla="val 3979"/>
                <a:gd name="f38" fmla="val 5980"/>
                <a:gd name="f39" fmla="val 4811"/>
                <a:gd name="f40" fmla="val 6115"/>
                <a:gd name="f41" fmla="val 4856"/>
                <a:gd name="f42" fmla="val 6250"/>
                <a:gd name="f43" fmla="val 6362"/>
                <a:gd name="f44" fmla="val 6475"/>
                <a:gd name="f45" fmla="val 6587"/>
                <a:gd name="f46" fmla="val 6677"/>
                <a:gd name="f47" fmla="val 4744"/>
                <a:gd name="f48" fmla="val 6767"/>
                <a:gd name="f49" fmla="val 4654"/>
                <a:gd name="f50" fmla="val 6834"/>
                <a:gd name="f51" fmla="val 4564"/>
                <a:gd name="f52" fmla="val 6879"/>
                <a:gd name="f53" fmla="val 6902"/>
                <a:gd name="f54" fmla="val 4339"/>
                <a:gd name="f55" fmla="val 6924"/>
                <a:gd name="f56" fmla="val 4227"/>
                <a:gd name="f57" fmla="val 4114"/>
                <a:gd name="f58" fmla="val 4002"/>
                <a:gd name="f59" fmla="val 6812"/>
                <a:gd name="f60" fmla="val 3912"/>
                <a:gd name="f61" fmla="val 6722"/>
                <a:gd name="f62" fmla="val 3822"/>
                <a:gd name="f63" fmla="val 6610"/>
                <a:gd name="f64" fmla="val 3732"/>
                <a:gd name="f65" fmla="val 5149"/>
                <a:gd name="f66" fmla="val 2968"/>
                <a:gd name="f67" fmla="val 4429"/>
                <a:gd name="f68" fmla="val 2563"/>
                <a:gd name="f69" fmla="val 2136"/>
                <a:gd name="f70" fmla="val 3013"/>
                <a:gd name="f71" fmla="val 1709"/>
                <a:gd name="f72" fmla="val 2339"/>
                <a:gd name="f73" fmla="val 1237"/>
                <a:gd name="f74" fmla="val 1687"/>
                <a:gd name="f75" fmla="val 1372"/>
                <a:gd name="f76" fmla="val 450"/>
                <a:gd name="f77" fmla="*/ f0 1 6925"/>
                <a:gd name="f78" fmla="*/ f1 1 4879"/>
                <a:gd name="f79" fmla="val f2"/>
                <a:gd name="f80" fmla="val f3"/>
                <a:gd name="f81" fmla="val f4"/>
                <a:gd name="f82" fmla="+- f81 0 f79"/>
                <a:gd name="f83" fmla="+- f80 0 f79"/>
                <a:gd name="f84" fmla="*/ f83 1 6925"/>
                <a:gd name="f85" fmla="*/ f82 1 487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6925" h="4879">
                  <a:moveTo>
                    <a:pt x="f5" y="f6"/>
                  </a:moveTo>
                  <a:lnTo>
                    <a:pt x="f7" y="f8"/>
                  </a:lnTo>
                  <a:lnTo>
                    <a:pt x="f9" y="f10"/>
                  </a:lnTo>
                  <a:lnTo>
                    <a:pt x="f11" y="f12"/>
                  </a:lnTo>
                  <a:lnTo>
                    <a:pt x="f13" y="f14"/>
                  </a:lnTo>
                  <a:lnTo>
                    <a:pt x="f15" y="f16"/>
                  </a:lnTo>
                  <a:lnTo>
                    <a:pt x="f17" y="f9"/>
                  </a:lnTo>
                  <a:lnTo>
                    <a:pt x="f8" y="f18"/>
                  </a:lnTo>
                  <a:lnTo>
                    <a:pt x="f6" y="f5"/>
                  </a:lnTo>
                  <a:lnTo>
                    <a:pt x="f6" y="f19"/>
                  </a:lnTo>
                  <a:lnTo>
                    <a:pt x="f8" y="f20"/>
                  </a:lnTo>
                  <a:lnTo>
                    <a:pt x="f21" y="f22"/>
                  </a:lnTo>
                  <a:lnTo>
                    <a:pt x="f13"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47"/>
                  </a:lnTo>
                  <a:lnTo>
                    <a:pt x="f48" y="f49"/>
                  </a:lnTo>
                  <a:lnTo>
                    <a:pt x="f50" y="f51"/>
                  </a:lnTo>
                  <a:lnTo>
                    <a:pt x="f52" y="f36"/>
                  </a:lnTo>
                  <a:lnTo>
                    <a:pt x="f53" y="f54"/>
                  </a:lnTo>
                  <a:lnTo>
                    <a:pt x="f55" y="f56"/>
                  </a:lnTo>
                  <a:lnTo>
                    <a:pt x="f53" y="f57"/>
                  </a:lnTo>
                  <a:lnTo>
                    <a:pt x="f52" y="f58"/>
                  </a:lnTo>
                  <a:lnTo>
                    <a:pt x="f59" y="f60"/>
                  </a:lnTo>
                  <a:lnTo>
                    <a:pt x="f61" y="f62"/>
                  </a:lnTo>
                  <a:lnTo>
                    <a:pt x="f63" y="f64"/>
                  </a:lnTo>
                  <a:lnTo>
                    <a:pt x="f65" y="f66"/>
                  </a:lnTo>
                  <a:lnTo>
                    <a:pt x="f67" y="f68"/>
                  </a:lnTo>
                  <a:lnTo>
                    <a:pt x="f34" y="f69"/>
                  </a:lnTo>
                  <a:lnTo>
                    <a:pt x="f70" y="f71"/>
                  </a:lnTo>
                  <a:lnTo>
                    <a:pt x="f72" y="f73"/>
                  </a:lnTo>
                  <a:lnTo>
                    <a:pt x="f74" y="f19"/>
                  </a:lnTo>
                  <a:lnTo>
                    <a:pt x="f75" y="f76"/>
                  </a:lnTo>
                  <a:lnTo>
                    <a:pt x="f23" y="f13"/>
                  </a:lnTo>
                  <a:lnTo>
                    <a:pt x="f22" y="f21"/>
                  </a:lnTo>
                  <a:lnTo>
                    <a:pt x="f26" y="f8"/>
                  </a:lnTo>
                  <a:lnTo>
                    <a:pt x="f19"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59" name="Google Shape;105;p15">
              <a:extLst>
                <a:ext uri="{FF2B5EF4-FFF2-40B4-BE49-F238E27FC236}">
                  <a16:creationId xmlns:a16="http://schemas.microsoft.com/office/drawing/2014/main" id="{29A601C9-7240-FD64-FA42-6F59ABFA2AED}"/>
                </a:ext>
              </a:extLst>
            </p:cNvPr>
            <p:cNvSpPr/>
            <p:nvPr/>
          </p:nvSpPr>
          <p:spPr>
            <a:xfrm>
              <a:off x="7369606" y="2375144"/>
              <a:ext cx="120280" cy="131006"/>
            </a:xfrm>
            <a:custGeom>
              <a:avLst/>
              <a:gdLst>
                <a:gd name="f0" fmla="val w"/>
                <a:gd name="f1" fmla="val h"/>
                <a:gd name="f2" fmla="val 0"/>
                <a:gd name="f3" fmla="val 4789"/>
                <a:gd name="f4" fmla="val 5216"/>
                <a:gd name="f5" fmla="val 4137"/>
                <a:gd name="f6" fmla="val 1"/>
                <a:gd name="f7" fmla="val 4002"/>
                <a:gd name="f8" fmla="val 46"/>
                <a:gd name="f9" fmla="val 3890"/>
                <a:gd name="f10" fmla="val 113"/>
                <a:gd name="f11" fmla="val 3598"/>
                <a:gd name="f12" fmla="val 316"/>
                <a:gd name="f13" fmla="val 3328"/>
                <a:gd name="f14" fmla="val 518"/>
                <a:gd name="f15" fmla="val 2811"/>
                <a:gd name="f16" fmla="val 990"/>
                <a:gd name="f17" fmla="val 2339"/>
                <a:gd name="f18" fmla="val 1462"/>
                <a:gd name="f19" fmla="val 1867"/>
                <a:gd name="f20" fmla="val 1979"/>
                <a:gd name="f21" fmla="val 1440"/>
                <a:gd name="f22" fmla="val 2496"/>
                <a:gd name="f23" fmla="val 1012"/>
                <a:gd name="f24" fmla="val 3035"/>
                <a:gd name="f25" fmla="val 158"/>
                <a:gd name="f26" fmla="val 4114"/>
                <a:gd name="f27" fmla="val 68"/>
                <a:gd name="f28" fmla="val 4249"/>
                <a:gd name="f29" fmla="val 23"/>
                <a:gd name="f30" fmla="val 4362"/>
                <a:gd name="f31" fmla="val 4497"/>
                <a:gd name="f32" fmla="val 4609"/>
                <a:gd name="f33" fmla="val 4721"/>
                <a:gd name="f34" fmla="val 4834"/>
                <a:gd name="f35" fmla="val 136"/>
                <a:gd name="f36" fmla="val 4946"/>
                <a:gd name="f37" fmla="val 226"/>
                <a:gd name="f38" fmla="val 5036"/>
                <a:gd name="f39" fmla="val 293"/>
                <a:gd name="f40" fmla="val 5104"/>
                <a:gd name="f41" fmla="val 406"/>
                <a:gd name="f42" fmla="val 5149"/>
                <a:gd name="f43" fmla="val 495"/>
                <a:gd name="f44" fmla="val 5193"/>
                <a:gd name="f45" fmla="val 608"/>
                <a:gd name="f46" fmla="val 720"/>
                <a:gd name="f47" fmla="val 833"/>
                <a:gd name="f48" fmla="val 5171"/>
                <a:gd name="f49" fmla="val 923"/>
                <a:gd name="f50" fmla="val 1035"/>
                <a:gd name="f51" fmla="val 4991"/>
                <a:gd name="f52" fmla="val 1822"/>
                <a:gd name="f53" fmla="val 3980"/>
                <a:gd name="f54" fmla="val 2226"/>
                <a:gd name="f55" fmla="val 3463"/>
                <a:gd name="f56" fmla="val 2631"/>
                <a:gd name="f57" fmla="val 2968"/>
                <a:gd name="f58" fmla="val 3058"/>
                <a:gd name="f59" fmla="val 2474"/>
                <a:gd name="f60" fmla="val 3508"/>
                <a:gd name="f61" fmla="val 2001"/>
                <a:gd name="f62" fmla="val 1574"/>
                <a:gd name="f63" fmla="val 1372"/>
                <a:gd name="f64" fmla="val 4519"/>
                <a:gd name="f65" fmla="val 1170"/>
                <a:gd name="f66" fmla="val 1080"/>
                <a:gd name="f67" fmla="val 4699"/>
                <a:gd name="f68" fmla="val 4744"/>
                <a:gd name="f69" fmla="val 878"/>
                <a:gd name="f70" fmla="val 4766"/>
                <a:gd name="f71" fmla="val 743"/>
                <a:gd name="f72" fmla="val 630"/>
                <a:gd name="f73" fmla="val 405"/>
                <a:gd name="f74" fmla="val 4677"/>
                <a:gd name="f75" fmla="val 203"/>
                <a:gd name="f76" fmla="val 4542"/>
                <a:gd name="f77" fmla="val 4452"/>
                <a:gd name="f78" fmla="val 4339"/>
                <a:gd name="f79" fmla="*/ f0 1 4789"/>
                <a:gd name="f80" fmla="*/ f1 1 5216"/>
                <a:gd name="f81" fmla="val f2"/>
                <a:gd name="f82" fmla="val f3"/>
                <a:gd name="f83" fmla="val f4"/>
                <a:gd name="f84" fmla="+- f83 0 f81"/>
                <a:gd name="f85" fmla="+- f82 0 f81"/>
                <a:gd name="f86" fmla="*/ f85 1 4789"/>
                <a:gd name="f87" fmla="*/ f84 1 5216"/>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789" h="52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6" y="f31"/>
                  </a:lnTo>
                  <a:lnTo>
                    <a:pt x="f6" y="f32"/>
                  </a:lnTo>
                  <a:lnTo>
                    <a:pt x="f29" y="f33"/>
                  </a:lnTo>
                  <a:lnTo>
                    <a:pt x="f27" y="f34"/>
                  </a:lnTo>
                  <a:lnTo>
                    <a:pt x="f35" y="f36"/>
                  </a:lnTo>
                  <a:lnTo>
                    <a:pt x="f37" y="f38"/>
                  </a:lnTo>
                  <a:lnTo>
                    <a:pt x="f39" y="f40"/>
                  </a:lnTo>
                  <a:lnTo>
                    <a:pt x="f41" y="f42"/>
                  </a:lnTo>
                  <a:lnTo>
                    <a:pt x="f43" y="f44"/>
                  </a:lnTo>
                  <a:lnTo>
                    <a:pt x="f45" y="f4"/>
                  </a:lnTo>
                  <a:lnTo>
                    <a:pt x="f46" y="f44"/>
                  </a:lnTo>
                  <a:lnTo>
                    <a:pt x="f47" y="f48"/>
                  </a:lnTo>
                  <a:lnTo>
                    <a:pt x="f49" y="f40"/>
                  </a:lnTo>
                  <a:lnTo>
                    <a:pt x="f50" y="f51"/>
                  </a:lnTo>
                  <a:lnTo>
                    <a:pt x="f52" y="f53"/>
                  </a:lnTo>
                  <a:lnTo>
                    <a:pt x="f54" y="f55"/>
                  </a:lnTo>
                  <a:lnTo>
                    <a:pt x="f56" y="f57"/>
                  </a:lnTo>
                  <a:lnTo>
                    <a:pt x="f58" y="f59"/>
                  </a:lnTo>
                  <a:lnTo>
                    <a:pt x="f60" y="f61"/>
                  </a:lnTo>
                  <a:lnTo>
                    <a:pt x="f7" y="f62"/>
                  </a:lnTo>
                  <a:lnTo>
                    <a:pt x="f28" y="f63"/>
                  </a:lnTo>
                  <a:lnTo>
                    <a:pt x="f64" y="f65"/>
                  </a:lnTo>
                  <a:lnTo>
                    <a:pt x="f32" y="f66"/>
                  </a:lnTo>
                  <a:lnTo>
                    <a:pt x="f67" y="f16"/>
                  </a:lnTo>
                  <a:lnTo>
                    <a:pt x="f68" y="f69"/>
                  </a:lnTo>
                  <a:lnTo>
                    <a:pt x="f70" y="f71"/>
                  </a:lnTo>
                  <a:lnTo>
                    <a:pt x="f3" y="f72"/>
                  </a:lnTo>
                  <a:lnTo>
                    <a:pt x="f70" y="f14"/>
                  </a:lnTo>
                  <a:lnTo>
                    <a:pt x="f68" y="f73"/>
                  </a:lnTo>
                  <a:lnTo>
                    <a:pt x="f74" y="f39"/>
                  </a:lnTo>
                  <a:lnTo>
                    <a:pt x="f32" y="f75"/>
                  </a:lnTo>
                  <a:lnTo>
                    <a:pt x="f76" y="f10"/>
                  </a:lnTo>
                  <a:lnTo>
                    <a:pt x="f77" y="f27"/>
                  </a:lnTo>
                  <a:lnTo>
                    <a:pt x="f78" y="f29"/>
                  </a:lnTo>
                  <a:lnTo>
                    <a:pt x="f28"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0" name="Google Shape;106;p15">
              <a:extLst>
                <a:ext uri="{FF2B5EF4-FFF2-40B4-BE49-F238E27FC236}">
                  <a16:creationId xmlns:a16="http://schemas.microsoft.com/office/drawing/2014/main" id="{BEA36273-F313-DC92-8C9F-274A39FA9684}"/>
                </a:ext>
              </a:extLst>
            </p:cNvPr>
            <p:cNvSpPr/>
            <p:nvPr/>
          </p:nvSpPr>
          <p:spPr>
            <a:xfrm>
              <a:off x="7235235" y="2713911"/>
              <a:ext cx="187470" cy="101096"/>
            </a:xfrm>
            <a:custGeom>
              <a:avLst/>
              <a:gdLst>
                <a:gd name="f0" fmla="val w"/>
                <a:gd name="f1" fmla="val h"/>
                <a:gd name="f2" fmla="val 0"/>
                <a:gd name="f3" fmla="val 7464"/>
                <a:gd name="f4" fmla="val 4025"/>
                <a:gd name="f5" fmla="val 675"/>
                <a:gd name="f6" fmla="val 563"/>
                <a:gd name="f7" fmla="val 23"/>
                <a:gd name="f8" fmla="val 428"/>
                <a:gd name="f9" fmla="val 45"/>
                <a:gd name="f10" fmla="val 338"/>
                <a:gd name="f11" fmla="val 90"/>
                <a:gd name="f12" fmla="val 248"/>
                <a:gd name="f13" fmla="val 158"/>
                <a:gd name="f14" fmla="val 91"/>
                <a:gd name="f15" fmla="val 337"/>
                <a:gd name="f16" fmla="val 46"/>
                <a:gd name="f17" fmla="val 450"/>
                <a:gd name="f18" fmla="val 1"/>
                <a:gd name="f19" fmla="val 562"/>
                <a:gd name="f20" fmla="val 787"/>
                <a:gd name="f21" fmla="val 899"/>
                <a:gd name="f22" fmla="val 113"/>
                <a:gd name="f23" fmla="val 989"/>
                <a:gd name="f24" fmla="val 203"/>
                <a:gd name="f25" fmla="val 1079"/>
                <a:gd name="f26" fmla="val 316"/>
                <a:gd name="f27" fmla="val 1147"/>
                <a:gd name="f28" fmla="val 1551"/>
                <a:gd name="f29" fmla="val 2002"/>
                <a:gd name="f30" fmla="val 1933"/>
                <a:gd name="f31" fmla="val 3732"/>
                <a:gd name="f32" fmla="val 2675"/>
                <a:gd name="f33" fmla="val 4452"/>
                <a:gd name="f34" fmla="val 3035"/>
                <a:gd name="f35" fmla="val 5194"/>
                <a:gd name="f36" fmla="val 3395"/>
                <a:gd name="f37" fmla="val 5935"/>
                <a:gd name="f38" fmla="val 3709"/>
                <a:gd name="f39" fmla="val 6317"/>
                <a:gd name="f40" fmla="val 3867"/>
                <a:gd name="f41" fmla="val 6700"/>
                <a:gd name="f42" fmla="val 4002"/>
                <a:gd name="f43" fmla="val 6835"/>
                <a:gd name="f44" fmla="val 4024"/>
                <a:gd name="f45" fmla="val 6969"/>
                <a:gd name="f46" fmla="val 7082"/>
                <a:gd name="f47" fmla="val 7172"/>
                <a:gd name="f48" fmla="val 3957"/>
                <a:gd name="f49" fmla="val 7262"/>
                <a:gd name="f50" fmla="val 7329"/>
                <a:gd name="f51" fmla="val 3777"/>
                <a:gd name="f52" fmla="val 7396"/>
                <a:gd name="f53" fmla="val 3687"/>
                <a:gd name="f54" fmla="val 7441"/>
                <a:gd name="f55" fmla="val 3574"/>
                <a:gd name="f56" fmla="val 3462"/>
                <a:gd name="f57" fmla="val 3350"/>
                <a:gd name="f58" fmla="val 3237"/>
                <a:gd name="f59" fmla="val 3125"/>
                <a:gd name="f60" fmla="val 7352"/>
                <a:gd name="f61" fmla="val 3012"/>
                <a:gd name="f62" fmla="val 2945"/>
                <a:gd name="f63" fmla="val 7149"/>
                <a:gd name="f64" fmla="val 2855"/>
                <a:gd name="f65" fmla="val 7037"/>
                <a:gd name="f66" fmla="val 2810"/>
                <a:gd name="f67" fmla="val 6632"/>
                <a:gd name="f68" fmla="val 6250"/>
                <a:gd name="f69" fmla="val 2518"/>
                <a:gd name="f70" fmla="val 5463"/>
                <a:gd name="f71" fmla="val 2158"/>
                <a:gd name="f72" fmla="val 4699"/>
                <a:gd name="f73" fmla="val 1799"/>
                <a:gd name="f74" fmla="val 3935"/>
                <a:gd name="f75" fmla="val 1439"/>
                <a:gd name="f76" fmla="val 2429"/>
                <a:gd name="f77" fmla="val 1687"/>
                <a:gd name="f78" fmla="val 945"/>
                <a:gd name="f79" fmla="val 810"/>
                <a:gd name="f80" fmla="*/ f0 1 7464"/>
                <a:gd name="f81" fmla="*/ f1 1 4025"/>
                <a:gd name="f82" fmla="val f2"/>
                <a:gd name="f83" fmla="val f3"/>
                <a:gd name="f84" fmla="val f4"/>
                <a:gd name="f85" fmla="+- f84 0 f82"/>
                <a:gd name="f86" fmla="+- f83 0 f82"/>
                <a:gd name="f87" fmla="*/ f86 1 7464"/>
                <a:gd name="f88" fmla="*/ f85 1 402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464" h="4025">
                  <a:moveTo>
                    <a:pt x="f5" y="f2"/>
                  </a:moveTo>
                  <a:lnTo>
                    <a:pt x="f6" y="f7"/>
                  </a:lnTo>
                  <a:lnTo>
                    <a:pt x="f8" y="f9"/>
                  </a:lnTo>
                  <a:lnTo>
                    <a:pt x="f10" y="f11"/>
                  </a:lnTo>
                  <a:lnTo>
                    <a:pt x="f12" y="f13"/>
                  </a:lnTo>
                  <a:lnTo>
                    <a:pt x="f13" y="f12"/>
                  </a:lnTo>
                  <a:lnTo>
                    <a:pt x="f14" y="f15"/>
                  </a:lnTo>
                  <a:lnTo>
                    <a:pt x="f16" y="f17"/>
                  </a:lnTo>
                  <a:lnTo>
                    <a:pt x="f18" y="f19"/>
                  </a:lnTo>
                  <a:lnTo>
                    <a:pt x="f18" y="f5"/>
                  </a:lnTo>
                  <a:lnTo>
                    <a:pt x="f18" y="f20"/>
                  </a:lnTo>
                  <a:lnTo>
                    <a:pt x="f16" y="f21"/>
                  </a:lnTo>
                  <a:lnTo>
                    <a:pt x="f22" y="f23"/>
                  </a:lnTo>
                  <a:lnTo>
                    <a:pt x="f24" y="f25"/>
                  </a:lnTo>
                  <a:lnTo>
                    <a:pt x="f26" y="f27"/>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40"/>
                  </a:lnTo>
                  <a:lnTo>
                    <a:pt x="f50" y="f51"/>
                  </a:lnTo>
                  <a:lnTo>
                    <a:pt x="f52" y="f53"/>
                  </a:lnTo>
                  <a:lnTo>
                    <a:pt x="f54" y="f55"/>
                  </a:lnTo>
                  <a:lnTo>
                    <a:pt x="f3" y="f56"/>
                  </a:lnTo>
                  <a:lnTo>
                    <a:pt x="f3" y="f57"/>
                  </a:lnTo>
                  <a:lnTo>
                    <a:pt x="f54" y="f58"/>
                  </a:lnTo>
                  <a:lnTo>
                    <a:pt x="f52" y="f59"/>
                  </a:lnTo>
                  <a:lnTo>
                    <a:pt x="f60" y="f61"/>
                  </a:lnTo>
                  <a:lnTo>
                    <a:pt x="f49" y="f62"/>
                  </a:lnTo>
                  <a:lnTo>
                    <a:pt x="f63" y="f64"/>
                  </a:lnTo>
                  <a:lnTo>
                    <a:pt x="f65" y="f66"/>
                  </a:lnTo>
                  <a:lnTo>
                    <a:pt x="f67" y="f32"/>
                  </a:lnTo>
                  <a:lnTo>
                    <a:pt x="f68" y="f69"/>
                  </a:lnTo>
                  <a:lnTo>
                    <a:pt x="f70" y="f71"/>
                  </a:lnTo>
                  <a:lnTo>
                    <a:pt x="f72" y="f73"/>
                  </a:lnTo>
                  <a:lnTo>
                    <a:pt x="f74" y="f75"/>
                  </a:lnTo>
                  <a:lnTo>
                    <a:pt x="f76" y="f20"/>
                  </a:lnTo>
                  <a:lnTo>
                    <a:pt x="f77" y="f17"/>
                  </a:lnTo>
                  <a:lnTo>
                    <a:pt x="f78" y="f11"/>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1" name="Google Shape;107;p15">
              <a:extLst>
                <a:ext uri="{FF2B5EF4-FFF2-40B4-BE49-F238E27FC236}">
                  <a16:creationId xmlns:a16="http://schemas.microsoft.com/office/drawing/2014/main" id="{BA480FA9-EE47-315D-342F-2502DB4B4060}"/>
                </a:ext>
              </a:extLst>
            </p:cNvPr>
            <p:cNvSpPr/>
            <p:nvPr/>
          </p:nvSpPr>
          <p:spPr>
            <a:xfrm>
              <a:off x="7471251" y="2702061"/>
              <a:ext cx="147382" cy="120837"/>
            </a:xfrm>
            <a:custGeom>
              <a:avLst/>
              <a:gdLst>
                <a:gd name="f0" fmla="val 180"/>
                <a:gd name="f1" fmla="val w"/>
                <a:gd name="f2" fmla="val h"/>
                <a:gd name="f3" fmla="val 0"/>
                <a:gd name="f4" fmla="val 5868"/>
                <a:gd name="f5" fmla="val 4811"/>
                <a:gd name="f6" fmla="val 5193"/>
                <a:gd name="f7" fmla="val 5080"/>
                <a:gd name="f8" fmla="val 23"/>
                <a:gd name="f9" fmla="val 4946"/>
                <a:gd name="f10" fmla="val 90"/>
                <a:gd name="f11" fmla="val 4294"/>
                <a:gd name="f12" fmla="val 495"/>
                <a:gd name="f13" fmla="val 3664"/>
                <a:gd name="f14" fmla="val 899"/>
                <a:gd name="f15" fmla="val 3057"/>
                <a:gd name="f16" fmla="val 1326"/>
                <a:gd name="f17" fmla="val 2450"/>
                <a:gd name="f18" fmla="val 1776"/>
                <a:gd name="f19" fmla="val 1843"/>
                <a:gd name="f20" fmla="val 2226"/>
                <a:gd name="f21" fmla="val 1281"/>
                <a:gd name="f22" fmla="val 2720"/>
                <a:gd name="f23" fmla="val 719"/>
                <a:gd name="f24" fmla="val 3215"/>
                <a:gd name="f25" fmla="val 3754"/>
                <a:gd name="f26" fmla="val 3844"/>
                <a:gd name="f27" fmla="val 3979"/>
                <a:gd name="f28" fmla="val 4091"/>
                <a:gd name="f29" fmla="val 4204"/>
                <a:gd name="f30" fmla="val 4316"/>
                <a:gd name="f31" fmla="val 68"/>
                <a:gd name="f32" fmla="val 4429"/>
                <a:gd name="f33" fmla="val 113"/>
                <a:gd name="f34" fmla="val 4519"/>
                <a:gd name="f35" fmla="val 202"/>
                <a:gd name="f36" fmla="val 4608"/>
                <a:gd name="f37" fmla="val 270"/>
                <a:gd name="f38" fmla="val 4676"/>
                <a:gd name="f39" fmla="val 382"/>
                <a:gd name="f40" fmla="val 4743"/>
                <a:gd name="f41" fmla="val 4788"/>
                <a:gd name="f42" fmla="val 607"/>
                <a:gd name="f43" fmla="val 832"/>
                <a:gd name="f44" fmla="val 4766"/>
                <a:gd name="f45" fmla="val 944"/>
                <a:gd name="f46" fmla="val 4721"/>
                <a:gd name="f47" fmla="val 1057"/>
                <a:gd name="f48" fmla="val 4631"/>
                <a:gd name="f49" fmla="val 1574"/>
                <a:gd name="f50" fmla="val 4114"/>
                <a:gd name="f51" fmla="val 2091"/>
                <a:gd name="f52" fmla="val 3642"/>
                <a:gd name="f53" fmla="val 2653"/>
                <a:gd name="f54" fmla="val 3192"/>
                <a:gd name="f55" fmla="val 2743"/>
                <a:gd name="f56" fmla="val 3777"/>
                <a:gd name="f57" fmla="val 2316"/>
                <a:gd name="f58" fmla="val 4361"/>
                <a:gd name="f59" fmla="val 1911"/>
                <a:gd name="f60" fmla="val 4968"/>
                <a:gd name="f61" fmla="val 1529"/>
                <a:gd name="f62" fmla="val 5575"/>
                <a:gd name="f63" fmla="val 1169"/>
                <a:gd name="f64" fmla="val 5687"/>
                <a:gd name="f65" fmla="val 1079"/>
                <a:gd name="f66" fmla="val 5777"/>
                <a:gd name="f67" fmla="val 989"/>
                <a:gd name="f68" fmla="val 5822"/>
                <a:gd name="f69" fmla="val 877"/>
                <a:gd name="f70" fmla="val 5867"/>
                <a:gd name="f71" fmla="val 764"/>
                <a:gd name="f72" fmla="val 652"/>
                <a:gd name="f73" fmla="val 5845"/>
                <a:gd name="f74" fmla="val 540"/>
                <a:gd name="f75" fmla="val 427"/>
                <a:gd name="f76" fmla="val 315"/>
                <a:gd name="f77" fmla="val 5710"/>
                <a:gd name="f78" fmla="val 225"/>
                <a:gd name="f79" fmla="val 5620"/>
                <a:gd name="f80" fmla="val 135"/>
                <a:gd name="f81" fmla="val 5530"/>
                <a:gd name="f82" fmla="val 5418"/>
                <a:gd name="f83" fmla="val 5305"/>
                <a:gd name="f84" fmla="*/ f1 1 5868"/>
                <a:gd name="f85" fmla="*/ f2 1 4811"/>
                <a:gd name="f86" fmla="val f3"/>
                <a:gd name="f87" fmla="val f4"/>
                <a:gd name="f88" fmla="val f5"/>
                <a:gd name="f89" fmla="+- f88 0 f86"/>
                <a:gd name="f90" fmla="+- f87 0 f86"/>
                <a:gd name="f91" fmla="*/ f90 1 5868"/>
                <a:gd name="f92" fmla="*/ f89 1 481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5868" h="4811">
                  <a:moveTo>
                    <a:pt x="f6" y="f3"/>
                  </a:moveTo>
                  <a:lnTo>
                    <a:pt x="f7" y="f8"/>
                  </a:lnTo>
                  <a:lnTo>
                    <a:pt x="f9" y="f10"/>
                  </a:lnTo>
                  <a:lnTo>
                    <a:pt x="f11" y="f12"/>
                  </a:lnTo>
                  <a:lnTo>
                    <a:pt x="f13" y="f14"/>
                  </a:lnTo>
                  <a:lnTo>
                    <a:pt x="f15" y="f16"/>
                  </a:lnTo>
                  <a:lnTo>
                    <a:pt x="f17" y="f18"/>
                  </a:lnTo>
                  <a:lnTo>
                    <a:pt x="f19" y="f20"/>
                  </a:lnTo>
                  <a:lnTo>
                    <a:pt x="f21" y="f22"/>
                  </a:lnTo>
                  <a:lnTo>
                    <a:pt x="f23" y="f24"/>
                  </a:lnTo>
                  <a:lnTo>
                    <a:pt x="f0" y="f25"/>
                  </a:lnTo>
                  <a:lnTo>
                    <a:pt x="f10" y="f26"/>
                  </a:lnTo>
                  <a:lnTo>
                    <a:pt x="f8" y="f27"/>
                  </a:lnTo>
                  <a:lnTo>
                    <a:pt x="f3" y="f28"/>
                  </a:lnTo>
                  <a:lnTo>
                    <a:pt x="f3" y="f29"/>
                  </a:lnTo>
                  <a:lnTo>
                    <a:pt x="f8" y="f30"/>
                  </a:lnTo>
                  <a:lnTo>
                    <a:pt x="f31" y="f32"/>
                  </a:lnTo>
                  <a:lnTo>
                    <a:pt x="f33" y="f34"/>
                  </a:lnTo>
                  <a:lnTo>
                    <a:pt x="f35" y="f36"/>
                  </a:lnTo>
                  <a:lnTo>
                    <a:pt x="f37" y="f38"/>
                  </a:lnTo>
                  <a:lnTo>
                    <a:pt x="f39" y="f40"/>
                  </a:lnTo>
                  <a:lnTo>
                    <a:pt x="f12" y="f41"/>
                  </a:lnTo>
                  <a:lnTo>
                    <a:pt x="f42" y="f5"/>
                  </a:lnTo>
                  <a:lnTo>
                    <a:pt x="f23" y="f41"/>
                  </a:lnTo>
                  <a:lnTo>
                    <a:pt x="f43" y="f44"/>
                  </a:lnTo>
                  <a:lnTo>
                    <a:pt x="f45" y="f46"/>
                  </a:lnTo>
                  <a:lnTo>
                    <a:pt x="f47" y="f48"/>
                  </a:lnTo>
                  <a:lnTo>
                    <a:pt x="f49" y="f50"/>
                  </a:lnTo>
                  <a:lnTo>
                    <a:pt x="f51" y="f52"/>
                  </a:lnTo>
                  <a:lnTo>
                    <a:pt x="f53" y="f54"/>
                  </a:lnTo>
                  <a:lnTo>
                    <a:pt x="f54" y="f55"/>
                  </a:lnTo>
                  <a:lnTo>
                    <a:pt x="f56" y="f57"/>
                  </a:lnTo>
                  <a:lnTo>
                    <a:pt x="f58" y="f59"/>
                  </a:lnTo>
                  <a:lnTo>
                    <a:pt x="f60" y="f61"/>
                  </a:lnTo>
                  <a:lnTo>
                    <a:pt x="f62" y="f63"/>
                  </a:lnTo>
                  <a:lnTo>
                    <a:pt x="f64" y="f65"/>
                  </a:lnTo>
                  <a:lnTo>
                    <a:pt x="f66" y="f67"/>
                  </a:lnTo>
                  <a:lnTo>
                    <a:pt x="f68" y="f69"/>
                  </a:lnTo>
                  <a:lnTo>
                    <a:pt x="f70" y="f71"/>
                  </a:lnTo>
                  <a:lnTo>
                    <a:pt x="f70" y="f72"/>
                  </a:lnTo>
                  <a:lnTo>
                    <a:pt x="f73" y="f74"/>
                  </a:lnTo>
                  <a:lnTo>
                    <a:pt x="f68" y="f75"/>
                  </a:lnTo>
                  <a:lnTo>
                    <a:pt x="f66" y="f76"/>
                  </a:lnTo>
                  <a:lnTo>
                    <a:pt x="f77" y="f78"/>
                  </a:lnTo>
                  <a:lnTo>
                    <a:pt x="f79" y="f80"/>
                  </a:lnTo>
                  <a:lnTo>
                    <a:pt x="f81" y="f31"/>
                  </a:lnTo>
                  <a:lnTo>
                    <a:pt x="f82" y="f8"/>
                  </a:lnTo>
                  <a:lnTo>
                    <a:pt x="f83"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2" name="Google Shape;108;p15">
              <a:extLst>
                <a:ext uri="{FF2B5EF4-FFF2-40B4-BE49-F238E27FC236}">
                  <a16:creationId xmlns:a16="http://schemas.microsoft.com/office/drawing/2014/main" id="{0FAE4C09-DB3C-C729-BE39-82F04C16AB5A}"/>
                </a:ext>
              </a:extLst>
            </p:cNvPr>
            <p:cNvSpPr/>
            <p:nvPr/>
          </p:nvSpPr>
          <p:spPr>
            <a:xfrm>
              <a:off x="7279840" y="2993388"/>
              <a:ext cx="106170" cy="169410"/>
            </a:xfrm>
            <a:custGeom>
              <a:avLst/>
              <a:gdLst>
                <a:gd name="f0" fmla="val w"/>
                <a:gd name="f1" fmla="val h"/>
                <a:gd name="f2" fmla="val 0"/>
                <a:gd name="f3" fmla="val 4227"/>
                <a:gd name="f4" fmla="val 6745"/>
                <a:gd name="f5" fmla="val 675"/>
                <a:gd name="f6" fmla="val 563"/>
                <a:gd name="f7" fmla="val 23"/>
                <a:gd name="f8" fmla="val 450"/>
                <a:gd name="f9" fmla="val 45"/>
                <a:gd name="f10" fmla="val 338"/>
                <a:gd name="f11" fmla="val 90"/>
                <a:gd name="f12" fmla="val 248"/>
                <a:gd name="f13" fmla="val 158"/>
                <a:gd name="f14" fmla="val 91"/>
                <a:gd name="f15" fmla="val 46"/>
                <a:gd name="f16" fmla="val 1"/>
                <a:gd name="f17" fmla="val 562"/>
                <a:gd name="f18" fmla="val 810"/>
                <a:gd name="f19" fmla="val 68"/>
                <a:gd name="f20" fmla="val 945"/>
                <a:gd name="f21" fmla="val 743"/>
                <a:gd name="f22" fmla="val 2361"/>
                <a:gd name="f23" fmla="val 1080"/>
                <a:gd name="f24" fmla="val 3080"/>
                <a:gd name="f25" fmla="val 1439"/>
                <a:gd name="f26" fmla="val 3777"/>
                <a:gd name="f27" fmla="val 1822"/>
                <a:gd name="f28" fmla="val 4451"/>
                <a:gd name="f29" fmla="val 2204"/>
                <a:gd name="f30" fmla="val 5148"/>
                <a:gd name="f31" fmla="val 2631"/>
                <a:gd name="f32" fmla="val 5800"/>
                <a:gd name="f33" fmla="val 3058"/>
                <a:gd name="f34" fmla="val 6474"/>
                <a:gd name="f35" fmla="val 3148"/>
                <a:gd name="f36" fmla="val 6564"/>
                <a:gd name="f37" fmla="val 3260"/>
                <a:gd name="f38" fmla="val 6654"/>
                <a:gd name="f39" fmla="val 3373"/>
                <a:gd name="f40" fmla="val 6699"/>
                <a:gd name="f41" fmla="val 3485"/>
                <a:gd name="f42" fmla="val 6744"/>
                <a:gd name="f43" fmla="val 3597"/>
                <a:gd name="f44" fmla="val 3710"/>
                <a:gd name="f45" fmla="val 6722"/>
                <a:gd name="f46" fmla="val 3822"/>
                <a:gd name="f47" fmla="val 3935"/>
                <a:gd name="f48" fmla="val 4024"/>
                <a:gd name="f49" fmla="val 6587"/>
                <a:gd name="f50" fmla="val 4114"/>
                <a:gd name="f51" fmla="val 6497"/>
                <a:gd name="f52" fmla="val 4182"/>
                <a:gd name="f53" fmla="val 6407"/>
                <a:gd name="f54" fmla="val 4204"/>
                <a:gd name="f55" fmla="val 6317"/>
                <a:gd name="f56" fmla="val 6205"/>
                <a:gd name="f57" fmla="val 6092"/>
                <a:gd name="f58" fmla="val 5957"/>
                <a:gd name="f59" fmla="val 4137"/>
                <a:gd name="f60" fmla="val 5845"/>
                <a:gd name="f61" fmla="val 3687"/>
                <a:gd name="f62" fmla="val 5193"/>
                <a:gd name="f63" fmla="val 3283"/>
                <a:gd name="f64" fmla="val 4519"/>
                <a:gd name="f65" fmla="val 2901"/>
                <a:gd name="f66" fmla="val 3844"/>
                <a:gd name="f67" fmla="val 2518"/>
                <a:gd name="f68" fmla="val 3147"/>
                <a:gd name="f69" fmla="val 2159"/>
                <a:gd name="f70" fmla="val 2451"/>
                <a:gd name="f71" fmla="val 1731"/>
                <a:gd name="f72" fmla="val 1125"/>
                <a:gd name="f73" fmla="val 315"/>
                <a:gd name="f74" fmla="val 1057"/>
                <a:gd name="f75" fmla="val 203"/>
                <a:gd name="f76" fmla="val 967"/>
                <a:gd name="f77" fmla="val 113"/>
                <a:gd name="f78" fmla="val 877"/>
                <a:gd name="f79" fmla="val 788"/>
                <a:gd name="f80" fmla="*/ f0 1 4227"/>
                <a:gd name="f81" fmla="*/ f1 1 6745"/>
                <a:gd name="f82" fmla="val f2"/>
                <a:gd name="f83" fmla="val f3"/>
                <a:gd name="f84" fmla="val f4"/>
                <a:gd name="f85" fmla="+- f84 0 f82"/>
                <a:gd name="f86" fmla="+- f83 0 f82"/>
                <a:gd name="f87" fmla="*/ f86 1 4227"/>
                <a:gd name="f88" fmla="*/ f85 1 6745"/>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4227" h="6745">
                  <a:moveTo>
                    <a:pt x="f5" y="f2"/>
                  </a:moveTo>
                  <a:lnTo>
                    <a:pt x="f6" y="f7"/>
                  </a:lnTo>
                  <a:lnTo>
                    <a:pt x="f8" y="f9"/>
                  </a:lnTo>
                  <a:lnTo>
                    <a:pt x="f10" y="f11"/>
                  </a:lnTo>
                  <a:lnTo>
                    <a:pt x="f12" y="f13"/>
                  </a:lnTo>
                  <a:lnTo>
                    <a:pt x="f13" y="f12"/>
                  </a:lnTo>
                  <a:lnTo>
                    <a:pt x="f14" y="f10"/>
                  </a:lnTo>
                  <a:lnTo>
                    <a:pt x="f15" y="f8"/>
                  </a:lnTo>
                  <a:lnTo>
                    <a:pt x="f16" y="f17"/>
                  </a:lnTo>
                  <a:lnTo>
                    <a:pt x="f16" y="f5"/>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0"/>
                  </a:lnTo>
                  <a:lnTo>
                    <a:pt x="f47" y="f38"/>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27"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3" name="Google Shape;109;p15">
              <a:extLst>
                <a:ext uri="{FF2B5EF4-FFF2-40B4-BE49-F238E27FC236}">
                  <a16:creationId xmlns:a16="http://schemas.microsoft.com/office/drawing/2014/main" id="{94E23B68-F32A-EC55-EA76-691819027541}"/>
                </a:ext>
              </a:extLst>
            </p:cNvPr>
            <p:cNvSpPr/>
            <p:nvPr/>
          </p:nvSpPr>
          <p:spPr>
            <a:xfrm>
              <a:off x="7472385" y="3025008"/>
              <a:ext cx="170517" cy="85267"/>
            </a:xfrm>
            <a:custGeom>
              <a:avLst/>
              <a:gdLst>
                <a:gd name="f0" fmla="val 180"/>
                <a:gd name="f1" fmla="val w"/>
                <a:gd name="f2" fmla="val h"/>
                <a:gd name="f3" fmla="val 0"/>
                <a:gd name="f4" fmla="val 6789"/>
                <a:gd name="f5" fmla="val 3395"/>
                <a:gd name="f6" fmla="val 6159"/>
                <a:gd name="f7" fmla="val 6024"/>
                <a:gd name="f8" fmla="val 23"/>
                <a:gd name="f9" fmla="val 4541"/>
                <a:gd name="f10" fmla="val 450"/>
                <a:gd name="f11" fmla="val 3822"/>
                <a:gd name="f12" fmla="val 675"/>
                <a:gd name="f13" fmla="val 3102"/>
                <a:gd name="f14" fmla="val 944"/>
                <a:gd name="f15" fmla="val 2383"/>
                <a:gd name="f16" fmla="val 1214"/>
                <a:gd name="f17" fmla="val 1664"/>
                <a:gd name="f18" fmla="val 1529"/>
                <a:gd name="f19" fmla="val 989"/>
                <a:gd name="f20" fmla="val 1866"/>
                <a:gd name="f21" fmla="val 315"/>
                <a:gd name="f22" fmla="val 2248"/>
                <a:gd name="f23" fmla="val 202"/>
                <a:gd name="f24" fmla="val 2316"/>
                <a:gd name="f25" fmla="val 112"/>
                <a:gd name="f26" fmla="val 2428"/>
                <a:gd name="f27" fmla="val 45"/>
                <a:gd name="f28" fmla="val 2518"/>
                <a:gd name="f29" fmla="val 2630"/>
                <a:gd name="f30" fmla="val 2743"/>
                <a:gd name="f31" fmla="val 2878"/>
                <a:gd name="f32" fmla="val 2967"/>
                <a:gd name="f33" fmla="val 3080"/>
                <a:gd name="f34" fmla="val 3170"/>
                <a:gd name="f35" fmla="val 247"/>
                <a:gd name="f36" fmla="val 3260"/>
                <a:gd name="f37" fmla="val 337"/>
                <a:gd name="f38" fmla="val 3327"/>
                <a:gd name="f39" fmla="val 3372"/>
                <a:gd name="f40" fmla="val 562"/>
                <a:gd name="f41" fmla="val 674"/>
                <a:gd name="f42" fmla="val 809"/>
                <a:gd name="f43" fmla="val 3305"/>
                <a:gd name="f44" fmla="val 1574"/>
                <a:gd name="f45" fmla="val 2225"/>
                <a:gd name="f46" fmla="val 2900"/>
                <a:gd name="f47" fmla="val 2338"/>
                <a:gd name="f48" fmla="val 3574"/>
                <a:gd name="f49" fmla="val 2091"/>
                <a:gd name="f50" fmla="val 4271"/>
                <a:gd name="f51" fmla="val 1844"/>
                <a:gd name="f52" fmla="val 4945"/>
                <a:gd name="f53" fmla="val 1619"/>
                <a:gd name="f54" fmla="val 6362"/>
                <a:gd name="f55" fmla="val 6497"/>
                <a:gd name="f56" fmla="val 1147"/>
                <a:gd name="f57" fmla="val 6586"/>
                <a:gd name="f58" fmla="val 1079"/>
                <a:gd name="f59" fmla="val 6676"/>
                <a:gd name="f60" fmla="val 1012"/>
                <a:gd name="f61" fmla="val 6744"/>
                <a:gd name="f62" fmla="val 899"/>
                <a:gd name="f63" fmla="val 6766"/>
                <a:gd name="f64" fmla="val 787"/>
                <a:gd name="f65" fmla="val 6721"/>
                <a:gd name="f66" fmla="val 248"/>
                <a:gd name="f67" fmla="val 6609"/>
                <a:gd name="f68" fmla="val 158"/>
                <a:gd name="f69" fmla="val 6519"/>
                <a:gd name="f70" fmla="val 90"/>
                <a:gd name="f71" fmla="val 6407"/>
                <a:gd name="f72" fmla="val 6294"/>
                <a:gd name="f73" fmla="*/ f1 1 6789"/>
                <a:gd name="f74" fmla="*/ f2 1 3395"/>
                <a:gd name="f75" fmla="val f3"/>
                <a:gd name="f76" fmla="val f4"/>
                <a:gd name="f77" fmla="val f5"/>
                <a:gd name="f78" fmla="+- f77 0 f75"/>
                <a:gd name="f79" fmla="+- f76 0 f75"/>
                <a:gd name="f80" fmla="*/ f79 1 6789"/>
                <a:gd name="f81" fmla="*/ f78 1 3395"/>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6789" h="3395">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3" y="f30"/>
                  </a:lnTo>
                  <a:lnTo>
                    <a:pt x="f8" y="f31"/>
                  </a:lnTo>
                  <a:lnTo>
                    <a:pt x="f27" y="f32"/>
                  </a:lnTo>
                  <a:lnTo>
                    <a:pt x="f25" y="f33"/>
                  </a:lnTo>
                  <a:lnTo>
                    <a:pt x="f0" y="f34"/>
                  </a:lnTo>
                  <a:lnTo>
                    <a:pt x="f35" y="f36"/>
                  </a:lnTo>
                  <a:lnTo>
                    <a:pt x="f37" y="f38"/>
                  </a:lnTo>
                  <a:lnTo>
                    <a:pt x="f10" y="f39"/>
                  </a:lnTo>
                  <a:lnTo>
                    <a:pt x="f40" y="f5"/>
                  </a:lnTo>
                  <a:lnTo>
                    <a:pt x="f41" y="f5"/>
                  </a:lnTo>
                  <a:lnTo>
                    <a:pt x="f42" y="f39"/>
                  </a:lnTo>
                  <a:lnTo>
                    <a:pt x="f14" y="f43"/>
                  </a:lnTo>
                  <a:lnTo>
                    <a:pt x="f44" y="f32"/>
                  </a:lnTo>
                  <a:lnTo>
                    <a:pt x="f45" y="f29"/>
                  </a:lnTo>
                  <a:lnTo>
                    <a:pt x="f46" y="f47"/>
                  </a:lnTo>
                  <a:lnTo>
                    <a:pt x="f48" y="f49"/>
                  </a:lnTo>
                  <a:lnTo>
                    <a:pt x="f50" y="f51"/>
                  </a:lnTo>
                  <a:lnTo>
                    <a:pt x="f52" y="f53"/>
                  </a:lnTo>
                  <a:lnTo>
                    <a:pt x="f54" y="f16"/>
                  </a:lnTo>
                  <a:lnTo>
                    <a:pt x="f55" y="f56"/>
                  </a:lnTo>
                  <a:lnTo>
                    <a:pt x="f57" y="f58"/>
                  </a:lnTo>
                  <a:lnTo>
                    <a:pt x="f59" y="f60"/>
                  </a:lnTo>
                  <a:lnTo>
                    <a:pt x="f61" y="f62"/>
                  </a:lnTo>
                  <a:lnTo>
                    <a:pt x="f63" y="f64"/>
                  </a:lnTo>
                  <a:lnTo>
                    <a:pt x="f4" y="f12"/>
                  </a:lnTo>
                  <a:lnTo>
                    <a:pt x="f4" y="f40"/>
                  </a:lnTo>
                  <a:lnTo>
                    <a:pt x="f63" y="f10"/>
                  </a:lnTo>
                  <a:lnTo>
                    <a:pt x="f65" y="f37"/>
                  </a:lnTo>
                  <a:lnTo>
                    <a:pt x="f59" y="f66"/>
                  </a:lnTo>
                  <a:lnTo>
                    <a:pt x="f67" y="f68"/>
                  </a:lnTo>
                  <a:lnTo>
                    <a:pt x="f69" y="f70"/>
                  </a:lnTo>
                  <a:lnTo>
                    <a:pt x="f71" y="f8"/>
                  </a:lnTo>
                  <a:lnTo>
                    <a:pt x="f72"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4" name="Google Shape;110;p15">
              <a:extLst>
                <a:ext uri="{FF2B5EF4-FFF2-40B4-BE49-F238E27FC236}">
                  <a16:creationId xmlns:a16="http://schemas.microsoft.com/office/drawing/2014/main" id="{2FFB5493-BF67-6243-217C-7FCA9E590510}"/>
                </a:ext>
              </a:extLst>
            </p:cNvPr>
            <p:cNvSpPr/>
            <p:nvPr/>
          </p:nvSpPr>
          <p:spPr>
            <a:xfrm>
              <a:off x="7815651" y="2511774"/>
              <a:ext cx="901689" cy="1387245"/>
            </a:xfrm>
            <a:custGeom>
              <a:avLst/>
              <a:gdLst>
                <a:gd name="f0" fmla="val 360"/>
                <a:gd name="f1" fmla="val w"/>
                <a:gd name="f2" fmla="val h"/>
                <a:gd name="f3" fmla="val 0"/>
                <a:gd name="f4" fmla="val 35900"/>
                <a:gd name="f5" fmla="val 55232"/>
                <a:gd name="f6" fmla="val 28481"/>
                <a:gd name="f7" fmla="val 1"/>
                <a:gd name="f8" fmla="val 28144"/>
                <a:gd name="f9" fmla="val 23"/>
                <a:gd name="f10" fmla="val 27807"/>
                <a:gd name="f11" fmla="val 46"/>
                <a:gd name="f12" fmla="val 27492"/>
                <a:gd name="f13" fmla="val 91"/>
                <a:gd name="f14" fmla="val 27155"/>
                <a:gd name="f15" fmla="val 158"/>
                <a:gd name="f16" fmla="val 26840"/>
                <a:gd name="f17" fmla="val 248"/>
                <a:gd name="f18" fmla="val 26526"/>
                <a:gd name="f19" fmla="val 338"/>
                <a:gd name="f20" fmla="val 26211"/>
                <a:gd name="f21" fmla="val 450"/>
                <a:gd name="f22" fmla="val 25896"/>
                <a:gd name="f23" fmla="val 585"/>
                <a:gd name="f24" fmla="val 25604"/>
                <a:gd name="f25" fmla="val 743"/>
                <a:gd name="f26" fmla="val 24997"/>
                <a:gd name="f27" fmla="val 1057"/>
                <a:gd name="f28" fmla="val 24413"/>
                <a:gd name="f29" fmla="val 1417"/>
                <a:gd name="f30" fmla="val 23851"/>
                <a:gd name="f31" fmla="val 1844"/>
                <a:gd name="f32" fmla="val 23311"/>
                <a:gd name="f33" fmla="val 2294"/>
                <a:gd name="f34" fmla="val 22794"/>
                <a:gd name="f35" fmla="val 2766"/>
                <a:gd name="f36" fmla="val 22299"/>
                <a:gd name="f37" fmla="val 3283"/>
                <a:gd name="f38" fmla="val 21827"/>
                <a:gd name="f39" fmla="val 3800"/>
                <a:gd name="f40" fmla="val 21378"/>
                <a:gd name="f41" fmla="val 4362"/>
                <a:gd name="f42" fmla="val 20119"/>
                <a:gd name="f43" fmla="val 5980"/>
                <a:gd name="f44" fmla="val 18860"/>
                <a:gd name="f45" fmla="val 7644"/>
                <a:gd name="f46" fmla="val 17669"/>
                <a:gd name="f47" fmla="val 9330"/>
                <a:gd name="f48" fmla="val 16500"/>
                <a:gd name="f49" fmla="val 11038"/>
                <a:gd name="f50" fmla="val 15938"/>
                <a:gd name="f51" fmla="val 11915"/>
                <a:gd name="f52" fmla="val 15376"/>
                <a:gd name="f53" fmla="val 12791"/>
                <a:gd name="f54" fmla="val 14836"/>
                <a:gd name="f55" fmla="val 13668"/>
                <a:gd name="f56" fmla="val 14297"/>
                <a:gd name="f57" fmla="val 14545"/>
                <a:gd name="f58" fmla="val 13780"/>
                <a:gd name="f59" fmla="val 15444"/>
                <a:gd name="f60" fmla="val 13285"/>
                <a:gd name="f61" fmla="val 16366"/>
                <a:gd name="f62" fmla="val 17265"/>
                <a:gd name="f63" fmla="val 12319"/>
                <a:gd name="f64" fmla="val 18186"/>
                <a:gd name="f65" fmla="val 11375"/>
                <a:gd name="f66" fmla="val 20052"/>
                <a:gd name="f67" fmla="val 10476"/>
                <a:gd name="f68" fmla="val 21940"/>
                <a:gd name="f69" fmla="val 9576"/>
                <a:gd name="f70" fmla="val 23829"/>
                <a:gd name="f71" fmla="val 8700"/>
                <a:gd name="f72" fmla="val 25717"/>
                <a:gd name="f73" fmla="val 7845"/>
                <a:gd name="f74" fmla="val 27628"/>
                <a:gd name="f75" fmla="val 7014"/>
                <a:gd name="f76" fmla="val 29561"/>
                <a:gd name="f77" fmla="val 6227"/>
                <a:gd name="f78" fmla="val 31494"/>
                <a:gd name="f79" fmla="val 5440"/>
                <a:gd name="f80" fmla="val 33427"/>
                <a:gd name="f81" fmla="val 4698"/>
                <a:gd name="f82" fmla="val 35383"/>
                <a:gd name="f83" fmla="val 3979"/>
                <a:gd name="f84" fmla="val 37361"/>
                <a:gd name="f85" fmla="val 3305"/>
                <a:gd name="f86" fmla="val 39339"/>
                <a:gd name="f87" fmla="val 2630"/>
                <a:gd name="f88" fmla="val 41317"/>
                <a:gd name="f89" fmla="val 2023"/>
                <a:gd name="f90" fmla="val 43318"/>
                <a:gd name="f91" fmla="val 1416"/>
                <a:gd name="f92" fmla="val 45319"/>
                <a:gd name="f93" fmla="val 877"/>
                <a:gd name="f94" fmla="val 47342"/>
                <a:gd name="f95" fmla="val 49365"/>
                <a:gd name="f96" fmla="val 225"/>
                <a:gd name="f97" fmla="val 49904"/>
                <a:gd name="f98" fmla="val 135"/>
                <a:gd name="f99" fmla="val 50421"/>
                <a:gd name="f100" fmla="val 45"/>
                <a:gd name="f101" fmla="val 50938"/>
                <a:gd name="f102" fmla="val 51410"/>
                <a:gd name="f103" fmla="val 51860"/>
                <a:gd name="f104" fmla="val 52287"/>
                <a:gd name="f105" fmla="val 113"/>
                <a:gd name="f106" fmla="val 52692"/>
                <a:gd name="f107" fmla="val 52894"/>
                <a:gd name="f108" fmla="val 53074"/>
                <a:gd name="f109" fmla="val 293"/>
                <a:gd name="f110" fmla="val 53254"/>
                <a:gd name="f111" fmla="val 382"/>
                <a:gd name="f112" fmla="val 53411"/>
                <a:gd name="f113" fmla="val 495"/>
                <a:gd name="f114" fmla="val 53568"/>
                <a:gd name="f115" fmla="val 607"/>
                <a:gd name="f116" fmla="val 53726"/>
                <a:gd name="f117" fmla="val 742"/>
                <a:gd name="f118" fmla="val 53861"/>
                <a:gd name="f119" fmla="val 53996"/>
                <a:gd name="f120" fmla="val 1034"/>
                <a:gd name="f121" fmla="val 54130"/>
                <a:gd name="f122" fmla="val 1214"/>
                <a:gd name="f123" fmla="val 54243"/>
                <a:gd name="f124" fmla="val 1394"/>
                <a:gd name="f125" fmla="val 54355"/>
                <a:gd name="f126" fmla="val 1619"/>
                <a:gd name="f127" fmla="val 54445"/>
                <a:gd name="f128" fmla="val 1821"/>
                <a:gd name="f129" fmla="val 54535"/>
                <a:gd name="f130" fmla="val 2068"/>
                <a:gd name="f131" fmla="val 54625"/>
                <a:gd name="f132" fmla="val 2316"/>
                <a:gd name="f133" fmla="val 54692"/>
                <a:gd name="f134" fmla="val 2608"/>
                <a:gd name="f135" fmla="val 54737"/>
                <a:gd name="f136" fmla="val 3215"/>
                <a:gd name="f137" fmla="val 54827"/>
                <a:gd name="f138" fmla="val 5036"/>
                <a:gd name="f139" fmla="val 55007"/>
                <a:gd name="f140" fmla="val 5935"/>
                <a:gd name="f141" fmla="val 55097"/>
                <a:gd name="f142" fmla="val 6789"/>
                <a:gd name="f143" fmla="val 55164"/>
                <a:gd name="f144" fmla="val 7643"/>
                <a:gd name="f145" fmla="val 55209"/>
                <a:gd name="f146" fmla="val 8475"/>
                <a:gd name="f147" fmla="val 9284"/>
                <a:gd name="f148" fmla="val 10093"/>
                <a:gd name="f149" fmla="val 10903"/>
                <a:gd name="f150" fmla="val 55142"/>
                <a:gd name="f151" fmla="val 11689"/>
                <a:gd name="f152" fmla="val 55030"/>
                <a:gd name="f153" fmla="val 12476"/>
                <a:gd name="f154" fmla="val 54895"/>
                <a:gd name="f155" fmla="val 13263"/>
                <a:gd name="f156" fmla="val 14072"/>
                <a:gd name="f157" fmla="val 54468"/>
                <a:gd name="f158" fmla="val 14859"/>
                <a:gd name="f159" fmla="val 54175"/>
                <a:gd name="f160" fmla="val 15668"/>
                <a:gd name="f161" fmla="val 53838"/>
                <a:gd name="f162" fmla="val 16477"/>
                <a:gd name="f163" fmla="val 17242"/>
                <a:gd name="f164" fmla="val 51118"/>
                <a:gd name="f165" fmla="val 19018"/>
                <a:gd name="f166" fmla="val 45836"/>
                <a:gd name="f167" fmla="val 42823"/>
                <a:gd name="f168" fmla="val 21086"/>
                <a:gd name="f169" fmla="val 39969"/>
                <a:gd name="f170" fmla="val 21535"/>
                <a:gd name="f171" fmla="val 38710"/>
                <a:gd name="f172" fmla="val 21962"/>
                <a:gd name="f173" fmla="val 37586"/>
                <a:gd name="f174" fmla="val 22344"/>
                <a:gd name="f175" fmla="val 36664"/>
                <a:gd name="f176" fmla="val 22637"/>
                <a:gd name="f177" fmla="val 35967"/>
                <a:gd name="f178" fmla="val 23199"/>
                <a:gd name="f179" fmla="val 34843"/>
                <a:gd name="f180" fmla="val 23761"/>
                <a:gd name="f181" fmla="val 33719"/>
                <a:gd name="f182" fmla="val 24345"/>
                <a:gd name="f183" fmla="val 32618"/>
                <a:gd name="f184" fmla="val 24952"/>
                <a:gd name="f185" fmla="val 31516"/>
                <a:gd name="f186" fmla="val 25581"/>
                <a:gd name="f187" fmla="val 30437"/>
                <a:gd name="f188" fmla="val 29336"/>
                <a:gd name="f189" fmla="val 27515"/>
                <a:gd name="f190" fmla="val 27178"/>
                <a:gd name="f191" fmla="val 30122"/>
                <a:gd name="f192" fmla="val 22907"/>
                <a:gd name="f193" fmla="val 31403"/>
                <a:gd name="f194" fmla="val 20749"/>
                <a:gd name="f195" fmla="val 32055"/>
                <a:gd name="f196" fmla="val 19670"/>
                <a:gd name="f197" fmla="val 32662"/>
                <a:gd name="f198" fmla="val 18568"/>
                <a:gd name="f199" fmla="val 33247"/>
                <a:gd name="f200" fmla="val 17512"/>
                <a:gd name="f201" fmla="val 33517"/>
                <a:gd name="f202" fmla="val 16950"/>
                <a:gd name="f203" fmla="val 33786"/>
                <a:gd name="f204" fmla="val 34056"/>
                <a:gd name="f205" fmla="val 15759"/>
                <a:gd name="f206" fmla="val 34303"/>
                <a:gd name="f207" fmla="val 15152"/>
                <a:gd name="f208" fmla="val 34551"/>
                <a:gd name="f209" fmla="val 14522"/>
                <a:gd name="f210" fmla="val 34775"/>
                <a:gd name="f211" fmla="val 13893"/>
                <a:gd name="f212" fmla="val 35000"/>
                <a:gd name="f213" fmla="val 35180"/>
                <a:gd name="f214" fmla="val 12612"/>
                <a:gd name="f215" fmla="val 35360"/>
                <a:gd name="f216" fmla="val 11937"/>
                <a:gd name="f217" fmla="val 35517"/>
                <a:gd name="f218" fmla="val 11285"/>
                <a:gd name="f219" fmla="val 35652"/>
                <a:gd name="f220" fmla="val 10633"/>
                <a:gd name="f221" fmla="val 35742"/>
                <a:gd name="f222" fmla="val 9981"/>
                <a:gd name="f223" fmla="val 35832"/>
                <a:gd name="f224" fmla="val 9307"/>
                <a:gd name="f225" fmla="val 35877"/>
                <a:gd name="f226" fmla="val 8655"/>
                <a:gd name="f227" fmla="val 35899"/>
                <a:gd name="f228" fmla="val 8026"/>
                <a:gd name="f229" fmla="val 7374"/>
                <a:gd name="f230" fmla="val 35809"/>
                <a:gd name="f231" fmla="val 6767"/>
                <a:gd name="f232" fmla="val 35719"/>
                <a:gd name="f233" fmla="val 6138"/>
                <a:gd name="f234" fmla="val 35585"/>
                <a:gd name="f235" fmla="val 5553"/>
                <a:gd name="f236" fmla="val 35427"/>
                <a:gd name="f237" fmla="val 4969"/>
                <a:gd name="f238" fmla="val 35202"/>
                <a:gd name="f239" fmla="val 4407"/>
                <a:gd name="f240" fmla="val 34933"/>
                <a:gd name="f241" fmla="val 3867"/>
                <a:gd name="f242" fmla="val 34798"/>
                <a:gd name="f243" fmla="val 3597"/>
                <a:gd name="f244" fmla="val 34618"/>
                <a:gd name="f245" fmla="val 3328"/>
                <a:gd name="f246" fmla="val 34461"/>
                <a:gd name="f247" fmla="val 3080"/>
                <a:gd name="f248" fmla="val 34258"/>
                <a:gd name="f249" fmla="val 2833"/>
                <a:gd name="f250" fmla="val 34078"/>
                <a:gd name="f251" fmla="val 33854"/>
                <a:gd name="f252" fmla="val 2361"/>
                <a:gd name="f253" fmla="val 33629"/>
                <a:gd name="f254" fmla="val 2136"/>
                <a:gd name="f255" fmla="val 33382"/>
                <a:gd name="f256" fmla="val 1934"/>
                <a:gd name="f257" fmla="val 33134"/>
                <a:gd name="f258" fmla="val 1709"/>
                <a:gd name="f259" fmla="val 32865"/>
                <a:gd name="f260" fmla="val 1507"/>
                <a:gd name="f261" fmla="val 32595"/>
                <a:gd name="f262" fmla="val 1327"/>
                <a:gd name="f263" fmla="val 32280"/>
                <a:gd name="f264" fmla="val 1125"/>
                <a:gd name="f265" fmla="val 31988"/>
                <a:gd name="f266" fmla="val 945"/>
                <a:gd name="f267" fmla="val 31651"/>
                <a:gd name="f268" fmla="val 788"/>
                <a:gd name="f269" fmla="val 31314"/>
                <a:gd name="f270" fmla="val 630"/>
                <a:gd name="f271" fmla="val 30954"/>
                <a:gd name="f272" fmla="val 473"/>
                <a:gd name="f273" fmla="val 30594"/>
                <a:gd name="f274" fmla="val 30235"/>
                <a:gd name="f275" fmla="val 226"/>
                <a:gd name="f276" fmla="val 29875"/>
                <a:gd name="f277" fmla="val 136"/>
                <a:gd name="f278" fmla="val 29515"/>
                <a:gd name="f279" fmla="val 68"/>
                <a:gd name="f280" fmla="val 29178"/>
                <a:gd name="f281" fmla="val 28841"/>
                <a:gd name="f282" fmla="*/ f1 1 35900"/>
                <a:gd name="f283" fmla="*/ f2 1 55232"/>
                <a:gd name="f284" fmla="val f3"/>
                <a:gd name="f285" fmla="val f4"/>
                <a:gd name="f286" fmla="val f5"/>
                <a:gd name="f287" fmla="+- f286 0 f284"/>
                <a:gd name="f288" fmla="+- f285 0 f284"/>
                <a:gd name="f289" fmla="*/ f288 1 35900"/>
                <a:gd name="f290" fmla="*/ f287 1 55232"/>
                <a:gd name="f291" fmla="*/ f284 1 f289"/>
                <a:gd name="f292" fmla="*/ f285 1 f289"/>
                <a:gd name="f293" fmla="*/ f284 1 f290"/>
                <a:gd name="f294" fmla="*/ f286 1 f290"/>
                <a:gd name="f295" fmla="*/ f291 f282 1"/>
                <a:gd name="f296" fmla="*/ f292 f282 1"/>
                <a:gd name="f297" fmla="*/ f294 f283 1"/>
                <a:gd name="f298" fmla="*/ f293 f283 1"/>
              </a:gdLst>
              <a:ahLst/>
              <a:cxnLst>
                <a:cxn ang="3cd4">
                  <a:pos x="hc" y="t"/>
                </a:cxn>
                <a:cxn ang="0">
                  <a:pos x="r" y="vc"/>
                </a:cxn>
                <a:cxn ang="cd4">
                  <a:pos x="hc" y="b"/>
                </a:cxn>
                <a:cxn ang="cd2">
                  <a:pos x="l" y="vc"/>
                </a:cxn>
              </a:cxnLst>
              <a:rect l="f295" t="f298" r="f296" b="f297"/>
              <a:pathLst>
                <a:path w="35900" h="5523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53"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0" y="f95"/>
                  </a:lnTo>
                  <a:lnTo>
                    <a:pt x="f96" y="f97"/>
                  </a:lnTo>
                  <a:lnTo>
                    <a:pt x="f98" y="f99"/>
                  </a:lnTo>
                  <a:lnTo>
                    <a:pt x="f100" y="f101"/>
                  </a:lnTo>
                  <a:lnTo>
                    <a:pt x="f9" y="f102"/>
                  </a:lnTo>
                  <a:lnTo>
                    <a:pt x="f3" y="f103"/>
                  </a:lnTo>
                  <a:lnTo>
                    <a:pt x="f100" y="f104"/>
                  </a:lnTo>
                  <a:lnTo>
                    <a:pt x="f105" y="f106"/>
                  </a:lnTo>
                  <a:lnTo>
                    <a:pt x="f15" y="f107"/>
                  </a:lnTo>
                  <a:lnTo>
                    <a:pt x="f96" y="f108"/>
                  </a:lnTo>
                  <a:lnTo>
                    <a:pt x="f109" y="f110"/>
                  </a:lnTo>
                  <a:lnTo>
                    <a:pt x="f111" y="f112"/>
                  </a:lnTo>
                  <a:lnTo>
                    <a:pt x="f113" y="f114"/>
                  </a:lnTo>
                  <a:lnTo>
                    <a:pt x="f115" y="f116"/>
                  </a:lnTo>
                  <a:lnTo>
                    <a:pt x="f117" y="f118"/>
                  </a:lnTo>
                  <a:lnTo>
                    <a:pt x="f93"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5"/>
                  </a:lnTo>
                  <a:lnTo>
                    <a:pt x="f147" y="f5"/>
                  </a:lnTo>
                  <a:lnTo>
                    <a:pt x="f148" y="f145"/>
                  </a:lnTo>
                  <a:lnTo>
                    <a:pt x="f149" y="f150"/>
                  </a:lnTo>
                  <a:lnTo>
                    <a:pt x="f151" y="f152"/>
                  </a:lnTo>
                  <a:lnTo>
                    <a:pt x="f153" y="f154"/>
                  </a:lnTo>
                  <a:lnTo>
                    <a:pt x="f155" y="f133"/>
                  </a:lnTo>
                  <a:lnTo>
                    <a:pt x="f156" y="f157"/>
                  </a:lnTo>
                  <a:lnTo>
                    <a:pt x="f158" y="f159"/>
                  </a:lnTo>
                  <a:lnTo>
                    <a:pt x="f160" y="f161"/>
                  </a:lnTo>
                  <a:lnTo>
                    <a:pt x="f162" y="f112"/>
                  </a:lnTo>
                  <a:lnTo>
                    <a:pt x="f163" y="f164"/>
                  </a:lnTo>
                  <a:lnTo>
                    <a:pt x="f165" y="f166"/>
                  </a:lnTo>
                  <a:lnTo>
                    <a:pt x="f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20" y="f188"/>
                  </a:lnTo>
                  <a:lnTo>
                    <a:pt x="f189" y="f190"/>
                  </a:lnTo>
                  <a:lnTo>
                    <a:pt x="f191" y="f192"/>
                  </a:lnTo>
                  <a:lnTo>
                    <a:pt x="f193" y="f194"/>
                  </a:lnTo>
                  <a:lnTo>
                    <a:pt x="f195" y="f196"/>
                  </a:lnTo>
                  <a:lnTo>
                    <a:pt x="f197" y="f198"/>
                  </a:lnTo>
                  <a:lnTo>
                    <a:pt x="f199" y="f200"/>
                  </a:lnTo>
                  <a:lnTo>
                    <a:pt x="f201" y="f202"/>
                  </a:lnTo>
                  <a:lnTo>
                    <a:pt x="f203" y="f61"/>
                  </a:lnTo>
                  <a:lnTo>
                    <a:pt x="f204" y="f205"/>
                  </a:lnTo>
                  <a:lnTo>
                    <a:pt x="f206" y="f207"/>
                  </a:lnTo>
                  <a:lnTo>
                    <a:pt x="f208" y="f209"/>
                  </a:lnTo>
                  <a:lnTo>
                    <a:pt x="f210" y="f211"/>
                  </a:lnTo>
                  <a:lnTo>
                    <a:pt x="f212" y="f155"/>
                  </a:lnTo>
                  <a:lnTo>
                    <a:pt x="f213" y="f214"/>
                  </a:lnTo>
                  <a:lnTo>
                    <a:pt x="f215" y="f216"/>
                  </a:lnTo>
                  <a:lnTo>
                    <a:pt x="f217" y="f218"/>
                  </a:lnTo>
                  <a:lnTo>
                    <a:pt x="f219" y="f220"/>
                  </a:lnTo>
                  <a:lnTo>
                    <a:pt x="f221" y="f222"/>
                  </a:lnTo>
                  <a:lnTo>
                    <a:pt x="f223" y="f224"/>
                  </a:lnTo>
                  <a:lnTo>
                    <a:pt x="f225" y="f226"/>
                  </a:lnTo>
                  <a:lnTo>
                    <a:pt x="f227" y="f228"/>
                  </a:lnTo>
                  <a:lnTo>
                    <a:pt x="f225"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134"/>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19"/>
                  </a:lnTo>
                  <a:lnTo>
                    <a:pt x="f274" y="f275"/>
                  </a:lnTo>
                  <a:lnTo>
                    <a:pt x="f276" y="f277"/>
                  </a:lnTo>
                  <a:lnTo>
                    <a:pt x="f278" y="f279"/>
                  </a:lnTo>
                  <a:lnTo>
                    <a:pt x="f280" y="f9"/>
                  </a:lnTo>
                  <a:lnTo>
                    <a:pt x="f281" y="f7"/>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5" name="Google Shape;111;p15">
              <a:extLst>
                <a:ext uri="{FF2B5EF4-FFF2-40B4-BE49-F238E27FC236}">
                  <a16:creationId xmlns:a16="http://schemas.microsoft.com/office/drawing/2014/main" id="{13EBE9FA-4318-CF8B-4E6E-A6CF5D74D60C}"/>
                </a:ext>
              </a:extLst>
            </p:cNvPr>
            <p:cNvSpPr/>
            <p:nvPr/>
          </p:nvSpPr>
          <p:spPr>
            <a:xfrm>
              <a:off x="7983909" y="2526468"/>
              <a:ext cx="644213" cy="1372550"/>
            </a:xfrm>
            <a:custGeom>
              <a:avLst/>
              <a:gdLst>
                <a:gd name="f0" fmla="val w"/>
                <a:gd name="f1" fmla="val h"/>
                <a:gd name="f2" fmla="val 0"/>
                <a:gd name="f3" fmla="val 25649"/>
                <a:gd name="f4" fmla="val 54647"/>
                <a:gd name="f5" fmla="val 24525"/>
                <a:gd name="f6" fmla="val 24143"/>
                <a:gd name="f7" fmla="val 562"/>
                <a:gd name="f8" fmla="val 23760"/>
                <a:gd name="f9" fmla="val 1124"/>
                <a:gd name="f10" fmla="val 22951"/>
                <a:gd name="f11" fmla="val 2226"/>
                <a:gd name="f12" fmla="val 21265"/>
                <a:gd name="f13" fmla="val 4384"/>
                <a:gd name="f14" fmla="val 20636"/>
                <a:gd name="f15" fmla="val 5238"/>
                <a:gd name="f16" fmla="val 20029"/>
                <a:gd name="f17" fmla="val 6137"/>
                <a:gd name="f18" fmla="val 19444"/>
                <a:gd name="f19" fmla="val 7036"/>
                <a:gd name="f20" fmla="val 18882"/>
                <a:gd name="f21" fmla="val 7958"/>
                <a:gd name="f22" fmla="val 18343"/>
                <a:gd name="f23" fmla="val 8879"/>
                <a:gd name="f24" fmla="val 17826"/>
                <a:gd name="f25" fmla="val 9824"/>
                <a:gd name="f26" fmla="val 16792"/>
                <a:gd name="f27" fmla="val 11712"/>
                <a:gd name="f28" fmla="val 15690"/>
                <a:gd name="f29" fmla="val 13735"/>
                <a:gd name="f30" fmla="val 14611"/>
                <a:gd name="f31" fmla="val 15781"/>
                <a:gd name="f32" fmla="val 13555"/>
                <a:gd name="f33" fmla="val 12521"/>
                <a:gd name="f34" fmla="val 19894"/>
                <a:gd name="f35" fmla="val 11532"/>
                <a:gd name="f36" fmla="val 21985"/>
                <a:gd name="f37" fmla="val 10565"/>
                <a:gd name="f38" fmla="val 24075"/>
                <a:gd name="f39" fmla="val 9644"/>
                <a:gd name="f40" fmla="val 26188"/>
                <a:gd name="f41" fmla="val 8744"/>
                <a:gd name="f42" fmla="val 28324"/>
                <a:gd name="f43" fmla="val 7845"/>
                <a:gd name="f44" fmla="val 30639"/>
                <a:gd name="f45" fmla="val 6991"/>
                <a:gd name="f46" fmla="val 32955"/>
                <a:gd name="f47" fmla="val 6159"/>
                <a:gd name="f48" fmla="val 35292"/>
                <a:gd name="f49" fmla="val 5350"/>
                <a:gd name="f50" fmla="val 37653"/>
                <a:gd name="f51" fmla="val 4586"/>
                <a:gd name="f52" fmla="val 40013"/>
                <a:gd name="f53" fmla="val 3821"/>
                <a:gd name="f54" fmla="val 42373"/>
                <a:gd name="f55" fmla="val 2338"/>
                <a:gd name="f56" fmla="val 47116"/>
                <a:gd name="f57" fmla="val 1169"/>
                <a:gd name="f58" fmla="val 50848"/>
                <a:gd name="f59" fmla="val 54579"/>
                <a:gd name="f60" fmla="val 1281"/>
                <a:gd name="f61" fmla="val 54624"/>
                <a:gd name="f62" fmla="val 2473"/>
                <a:gd name="f63" fmla="val 50803"/>
                <a:gd name="f64" fmla="val 3687"/>
                <a:gd name="f65" fmla="val 46981"/>
                <a:gd name="f66" fmla="val 5125"/>
                <a:gd name="f67" fmla="val 5867"/>
                <a:gd name="f68" fmla="val 40080"/>
                <a:gd name="f69" fmla="val 6609"/>
                <a:gd name="f70" fmla="val 37788"/>
                <a:gd name="f71" fmla="val 7396"/>
                <a:gd name="f72" fmla="val 35495"/>
                <a:gd name="f73" fmla="val 8205"/>
                <a:gd name="f74" fmla="val 33224"/>
                <a:gd name="f75" fmla="val 9037"/>
                <a:gd name="f76" fmla="val 30976"/>
                <a:gd name="f77" fmla="val 9913"/>
                <a:gd name="f78" fmla="val 28728"/>
                <a:gd name="f79" fmla="val 10430"/>
                <a:gd name="f80" fmla="val 27515"/>
                <a:gd name="f81" fmla="val 10925"/>
                <a:gd name="f82" fmla="val 26301"/>
                <a:gd name="f83" fmla="val 11464"/>
                <a:gd name="f84" fmla="val 25087"/>
                <a:gd name="f85" fmla="val 12004"/>
                <a:gd name="f86" fmla="val 23895"/>
                <a:gd name="f87" fmla="val 13105"/>
                <a:gd name="f88" fmla="val 21513"/>
                <a:gd name="f89" fmla="val 14252"/>
                <a:gd name="f90" fmla="val 19152"/>
                <a:gd name="f91" fmla="val 15443"/>
                <a:gd name="f92" fmla="val 16815"/>
                <a:gd name="f93" fmla="val 16679"/>
                <a:gd name="f94" fmla="val 14499"/>
                <a:gd name="f95" fmla="val 17916"/>
                <a:gd name="f96" fmla="val 12184"/>
                <a:gd name="f97" fmla="val 19197"/>
                <a:gd name="f98" fmla="val 9891"/>
                <a:gd name="f99" fmla="val 19557"/>
                <a:gd name="f100" fmla="val 9284"/>
                <a:gd name="f101" fmla="val 19916"/>
                <a:gd name="f102" fmla="val 8700"/>
                <a:gd name="f103" fmla="val 20299"/>
                <a:gd name="f104" fmla="val 8115"/>
                <a:gd name="f105" fmla="val 20703"/>
                <a:gd name="f106" fmla="val 7531"/>
                <a:gd name="f107" fmla="val 21535"/>
                <a:gd name="f108" fmla="val 6384"/>
                <a:gd name="f109" fmla="val 22389"/>
                <a:gd name="f110" fmla="val 23243"/>
                <a:gd name="f111" fmla="val 4091"/>
                <a:gd name="f112" fmla="val 24098"/>
                <a:gd name="f113" fmla="val 2945"/>
                <a:gd name="f114" fmla="val 24502"/>
                <a:gd name="f115" fmla="val 2361"/>
                <a:gd name="f116" fmla="val 24907"/>
                <a:gd name="f117" fmla="val 1776"/>
                <a:gd name="f118" fmla="val 25289"/>
                <a:gd name="f119" fmla="val 1192"/>
                <a:gd name="f120" fmla="val 585"/>
                <a:gd name="f121" fmla="val 25109"/>
                <a:gd name="f122" fmla="val 270"/>
                <a:gd name="f123" fmla="*/ f0 1 25649"/>
                <a:gd name="f124" fmla="*/ f1 1 54647"/>
                <a:gd name="f125" fmla="val f2"/>
                <a:gd name="f126" fmla="val f3"/>
                <a:gd name="f127" fmla="val f4"/>
                <a:gd name="f128" fmla="+- f127 0 f125"/>
                <a:gd name="f129" fmla="+- f126 0 f125"/>
                <a:gd name="f130" fmla="*/ f129 1 25649"/>
                <a:gd name="f131" fmla="*/ f128 1 54647"/>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25649" h="5464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24"/>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2" y="f59"/>
                  </a:lnTo>
                  <a:lnTo>
                    <a:pt x="f60" y="f4"/>
                  </a:lnTo>
                  <a:lnTo>
                    <a:pt x="f60" y="f61"/>
                  </a:lnTo>
                  <a:lnTo>
                    <a:pt x="f62" y="f63"/>
                  </a:lnTo>
                  <a:lnTo>
                    <a:pt x="f64" y="f65"/>
                  </a:lnTo>
                  <a:lnTo>
                    <a:pt x="f66" y="f54"/>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5"/>
                  </a:lnTo>
                  <a:lnTo>
                    <a:pt x="f110" y="f111"/>
                  </a:lnTo>
                  <a:lnTo>
                    <a:pt x="f112" y="f113"/>
                  </a:lnTo>
                  <a:lnTo>
                    <a:pt x="f114" y="f115"/>
                  </a:lnTo>
                  <a:lnTo>
                    <a:pt x="f116" y="f117"/>
                  </a:lnTo>
                  <a:lnTo>
                    <a:pt x="f118" y="f119"/>
                  </a:lnTo>
                  <a:lnTo>
                    <a:pt x="f3" y="f120"/>
                  </a:lnTo>
                  <a:lnTo>
                    <a:pt x="f121" y="f122"/>
                  </a:lnTo>
                  <a:lnTo>
                    <a:pt x="f5" y="f2"/>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6" name="Google Shape;112;p15">
              <a:extLst>
                <a:ext uri="{FF2B5EF4-FFF2-40B4-BE49-F238E27FC236}">
                  <a16:creationId xmlns:a16="http://schemas.microsoft.com/office/drawing/2014/main" id="{F5428EC7-C613-AAF0-8443-848D63AD5BBC}"/>
                </a:ext>
              </a:extLst>
            </p:cNvPr>
            <p:cNvSpPr/>
            <p:nvPr/>
          </p:nvSpPr>
          <p:spPr>
            <a:xfrm>
              <a:off x="7908810" y="3465383"/>
              <a:ext cx="71734" cy="146276"/>
            </a:xfrm>
            <a:custGeom>
              <a:avLst/>
              <a:gdLst>
                <a:gd name="f0" fmla="val w"/>
                <a:gd name="f1" fmla="val h"/>
                <a:gd name="f2" fmla="val 0"/>
                <a:gd name="f3" fmla="val 2856"/>
                <a:gd name="f4" fmla="val 5824"/>
                <a:gd name="f5" fmla="val 2203"/>
                <a:gd name="f6" fmla="val 1"/>
                <a:gd name="f7" fmla="val 2091"/>
                <a:gd name="f8" fmla="val 23"/>
                <a:gd name="f9" fmla="val 1979"/>
                <a:gd name="f10" fmla="val 46"/>
                <a:gd name="f11" fmla="val 1866"/>
                <a:gd name="f12" fmla="val 91"/>
                <a:gd name="f13" fmla="val 1776"/>
                <a:gd name="f14" fmla="val 181"/>
                <a:gd name="f15" fmla="val 1709"/>
                <a:gd name="f16" fmla="val 271"/>
                <a:gd name="f17" fmla="val 1641"/>
                <a:gd name="f18" fmla="val 406"/>
                <a:gd name="f19" fmla="val 877"/>
                <a:gd name="f20" fmla="val 2743"/>
                <a:gd name="f21" fmla="val 472"/>
                <a:gd name="f22" fmla="val 3890"/>
                <a:gd name="f23" fmla="val 270"/>
                <a:gd name="f24" fmla="val 4474"/>
                <a:gd name="f25" fmla="val 45"/>
                <a:gd name="f26" fmla="val 5036"/>
                <a:gd name="f27" fmla="val 5171"/>
                <a:gd name="f28" fmla="val 5306"/>
                <a:gd name="f29" fmla="val 5418"/>
                <a:gd name="f30" fmla="val 68"/>
                <a:gd name="f31" fmla="val 5508"/>
                <a:gd name="f32" fmla="val 113"/>
                <a:gd name="f33" fmla="val 5598"/>
                <a:gd name="f34" fmla="val 203"/>
                <a:gd name="f35" fmla="val 5688"/>
                <a:gd name="f36" fmla="val 293"/>
                <a:gd name="f37" fmla="val 5756"/>
                <a:gd name="f38" fmla="val 405"/>
                <a:gd name="f39" fmla="val 5801"/>
                <a:gd name="f40" fmla="val 517"/>
                <a:gd name="f41" fmla="val 5823"/>
                <a:gd name="f42" fmla="val 742"/>
                <a:gd name="f43" fmla="val 855"/>
                <a:gd name="f44" fmla="val 967"/>
                <a:gd name="f45" fmla="val 5733"/>
                <a:gd name="f46" fmla="val 1057"/>
                <a:gd name="f47" fmla="val 5666"/>
                <a:gd name="f48" fmla="val 1147"/>
                <a:gd name="f49" fmla="val 5576"/>
                <a:gd name="f50" fmla="val 1214"/>
                <a:gd name="f51" fmla="val 5441"/>
                <a:gd name="f52" fmla="val 1439"/>
                <a:gd name="f53" fmla="val 4879"/>
                <a:gd name="f54" fmla="val 1664"/>
                <a:gd name="f55" fmla="val 4294"/>
                <a:gd name="f56" fmla="val 2046"/>
                <a:gd name="f57" fmla="val 3148"/>
                <a:gd name="f58" fmla="val 2810"/>
                <a:gd name="f59" fmla="val 810"/>
                <a:gd name="f60" fmla="val 2855"/>
                <a:gd name="f61" fmla="val 675"/>
                <a:gd name="f62" fmla="val 540"/>
                <a:gd name="f63" fmla="val 2833"/>
                <a:gd name="f64" fmla="val 428"/>
                <a:gd name="f65" fmla="val 2788"/>
                <a:gd name="f66" fmla="val 316"/>
                <a:gd name="f67" fmla="val 2720"/>
                <a:gd name="f68" fmla="val 226"/>
                <a:gd name="f69" fmla="val 2630"/>
                <a:gd name="f70" fmla="val 158"/>
                <a:gd name="f71" fmla="val 2540"/>
                <a:gd name="f72" fmla="val 2428"/>
                <a:gd name="f73" fmla="val 2316"/>
                <a:gd name="f74" fmla="*/ f0 1 2856"/>
                <a:gd name="f75" fmla="*/ f1 1 5824"/>
                <a:gd name="f76" fmla="val f2"/>
                <a:gd name="f77" fmla="val f3"/>
                <a:gd name="f78" fmla="val f4"/>
                <a:gd name="f79" fmla="+- f78 0 f76"/>
                <a:gd name="f80" fmla="+- f77 0 f76"/>
                <a:gd name="f81" fmla="*/ f80 1 2856"/>
                <a:gd name="f82" fmla="*/ f79 1 5824"/>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856" h="582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 y="f27"/>
                  </a:lnTo>
                  <a:lnTo>
                    <a:pt x="f2" y="f28"/>
                  </a:lnTo>
                  <a:lnTo>
                    <a:pt x="f8" y="f29"/>
                  </a:lnTo>
                  <a:lnTo>
                    <a:pt x="f30" y="f31"/>
                  </a:lnTo>
                  <a:lnTo>
                    <a:pt x="f32" y="f33"/>
                  </a:lnTo>
                  <a:lnTo>
                    <a:pt x="f34" y="f35"/>
                  </a:lnTo>
                  <a:lnTo>
                    <a:pt x="f36" y="f37"/>
                  </a:lnTo>
                  <a:lnTo>
                    <a:pt x="f38" y="f39"/>
                  </a:lnTo>
                  <a:lnTo>
                    <a:pt x="f40" y="f41"/>
                  </a:lnTo>
                  <a:lnTo>
                    <a:pt x="f42" y="f41"/>
                  </a:lnTo>
                  <a:lnTo>
                    <a:pt x="f43" y="f39"/>
                  </a:lnTo>
                  <a:lnTo>
                    <a:pt x="f44" y="f45"/>
                  </a:lnTo>
                  <a:lnTo>
                    <a:pt x="f46" y="f47"/>
                  </a:lnTo>
                  <a:lnTo>
                    <a:pt x="f48" y="f49"/>
                  </a:lnTo>
                  <a:lnTo>
                    <a:pt x="f50" y="f51"/>
                  </a:lnTo>
                  <a:lnTo>
                    <a:pt x="f52" y="f53"/>
                  </a:lnTo>
                  <a:lnTo>
                    <a:pt x="f54" y="f55"/>
                  </a:lnTo>
                  <a:lnTo>
                    <a:pt x="f56" y="f57"/>
                  </a:lnTo>
                  <a:lnTo>
                    <a:pt x="f58" y="f59"/>
                  </a:lnTo>
                  <a:lnTo>
                    <a:pt x="f60" y="f61"/>
                  </a:lnTo>
                  <a:lnTo>
                    <a:pt x="f60" y="f62"/>
                  </a:lnTo>
                  <a:lnTo>
                    <a:pt x="f63" y="f64"/>
                  </a:lnTo>
                  <a:lnTo>
                    <a:pt x="f65" y="f66"/>
                  </a:lnTo>
                  <a:lnTo>
                    <a:pt x="f67" y="f68"/>
                  </a:lnTo>
                  <a:lnTo>
                    <a:pt x="f69" y="f70"/>
                  </a:lnTo>
                  <a:lnTo>
                    <a:pt x="f71" y="f12"/>
                  </a:lnTo>
                  <a:lnTo>
                    <a:pt x="f72" y="f10"/>
                  </a:lnTo>
                  <a:lnTo>
                    <a:pt x="f73"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7" name="Google Shape;113;p15">
              <a:extLst>
                <a:ext uri="{FF2B5EF4-FFF2-40B4-BE49-F238E27FC236}">
                  <a16:creationId xmlns:a16="http://schemas.microsoft.com/office/drawing/2014/main" id="{22D32EEC-2562-6368-1D19-A33394E439CA}"/>
                </a:ext>
              </a:extLst>
            </p:cNvPr>
            <p:cNvSpPr/>
            <p:nvPr/>
          </p:nvSpPr>
          <p:spPr>
            <a:xfrm>
              <a:off x="8026813" y="3265523"/>
              <a:ext cx="43498" cy="61557"/>
            </a:xfrm>
            <a:custGeom>
              <a:avLst/>
              <a:gdLst>
                <a:gd name="f0" fmla="val w"/>
                <a:gd name="f1" fmla="val h"/>
                <a:gd name="f2" fmla="val 0"/>
                <a:gd name="f3" fmla="val 1732"/>
                <a:gd name="f4" fmla="val 2451"/>
                <a:gd name="f5" fmla="val 990"/>
                <a:gd name="f6" fmla="val 877"/>
                <a:gd name="f7" fmla="val 45"/>
                <a:gd name="f8" fmla="val 765"/>
                <a:gd name="f9" fmla="val 90"/>
                <a:gd name="f10" fmla="val 675"/>
                <a:gd name="f11" fmla="val 158"/>
                <a:gd name="f12" fmla="val 585"/>
                <a:gd name="f13" fmla="val 270"/>
                <a:gd name="f14" fmla="val 517"/>
                <a:gd name="f15" fmla="val 405"/>
                <a:gd name="f16" fmla="val 23"/>
                <a:gd name="f17" fmla="val 1641"/>
                <a:gd name="f18" fmla="val 1776"/>
                <a:gd name="f19" fmla="val 1911"/>
                <a:gd name="f20" fmla="val 2023"/>
                <a:gd name="f21" fmla="val 2136"/>
                <a:gd name="f22" fmla="val 113"/>
                <a:gd name="f23" fmla="val 2226"/>
                <a:gd name="f24" fmla="val 203"/>
                <a:gd name="f25" fmla="val 2293"/>
                <a:gd name="f26" fmla="val 293"/>
                <a:gd name="f27" fmla="val 2361"/>
                <a:gd name="f28" fmla="val 2406"/>
                <a:gd name="f29" fmla="val 2428"/>
                <a:gd name="f30" fmla="val 630"/>
                <a:gd name="f31" fmla="val 742"/>
                <a:gd name="f32" fmla="val 855"/>
                <a:gd name="f33" fmla="val 967"/>
                <a:gd name="f34" fmla="val 1057"/>
                <a:gd name="f35" fmla="val 2271"/>
                <a:gd name="f36" fmla="val 1147"/>
                <a:gd name="f37" fmla="val 2181"/>
                <a:gd name="f38" fmla="val 1214"/>
                <a:gd name="f39" fmla="val 2046"/>
                <a:gd name="f40" fmla="val 1686"/>
                <a:gd name="f41" fmla="val 810"/>
                <a:gd name="f42" fmla="val 1731"/>
                <a:gd name="f43" fmla="val 652"/>
                <a:gd name="f44" fmla="val 540"/>
                <a:gd name="f45" fmla="val 1709"/>
                <a:gd name="f46" fmla="val 427"/>
                <a:gd name="f47" fmla="val 1664"/>
                <a:gd name="f48" fmla="val 315"/>
                <a:gd name="f49" fmla="val 1596"/>
                <a:gd name="f50" fmla="val 225"/>
                <a:gd name="f51" fmla="val 1529"/>
                <a:gd name="f52" fmla="val 1439"/>
                <a:gd name="f53" fmla="val 1327"/>
                <a:gd name="f54" fmla="*/ f0 1 1732"/>
                <a:gd name="f55" fmla="*/ f1 1 2451"/>
                <a:gd name="f56" fmla="val f2"/>
                <a:gd name="f57" fmla="val f3"/>
                <a:gd name="f58" fmla="val f4"/>
                <a:gd name="f59" fmla="+- f58 0 f56"/>
                <a:gd name="f60" fmla="+- f57 0 f56"/>
                <a:gd name="f61" fmla="*/ f60 1 1732"/>
                <a:gd name="f62" fmla="*/ f59 1 2451"/>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732" h="2451">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22" y="f23"/>
                  </a:lnTo>
                  <a:lnTo>
                    <a:pt x="f24" y="f25"/>
                  </a:lnTo>
                  <a:lnTo>
                    <a:pt x="f26" y="f27"/>
                  </a:lnTo>
                  <a:lnTo>
                    <a:pt x="f15" y="f28"/>
                  </a:lnTo>
                  <a:lnTo>
                    <a:pt x="f14" y="f29"/>
                  </a:lnTo>
                  <a:lnTo>
                    <a:pt x="f30" y="f4"/>
                  </a:lnTo>
                  <a:lnTo>
                    <a:pt x="f31" y="f29"/>
                  </a:lnTo>
                  <a:lnTo>
                    <a:pt x="f32" y="f28"/>
                  </a:lnTo>
                  <a:lnTo>
                    <a:pt x="f33" y="f27"/>
                  </a:lnTo>
                  <a:lnTo>
                    <a:pt x="f34" y="f35"/>
                  </a:lnTo>
                  <a:lnTo>
                    <a:pt x="f36" y="f37"/>
                  </a:lnTo>
                  <a:lnTo>
                    <a:pt x="f38" y="f39"/>
                  </a:lnTo>
                  <a:lnTo>
                    <a:pt x="f40" y="f41"/>
                  </a:lnTo>
                  <a:lnTo>
                    <a:pt x="f42" y="f43"/>
                  </a:lnTo>
                  <a:lnTo>
                    <a:pt x="f42" y="f44"/>
                  </a:lnTo>
                  <a:lnTo>
                    <a:pt x="f45" y="f46"/>
                  </a:lnTo>
                  <a:lnTo>
                    <a:pt x="f47" y="f48"/>
                  </a:lnTo>
                  <a:lnTo>
                    <a:pt x="f49" y="f50"/>
                  </a:lnTo>
                  <a:lnTo>
                    <a:pt x="f51" y="f11"/>
                  </a:lnTo>
                  <a:lnTo>
                    <a:pt x="f52" y="f9"/>
                  </a:lnTo>
                  <a:lnTo>
                    <a:pt x="f53" y="f7"/>
                  </a:lnTo>
                  <a:lnTo>
                    <a:pt x="f38"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8" name="Google Shape;114;p15">
              <a:extLst>
                <a:ext uri="{FF2B5EF4-FFF2-40B4-BE49-F238E27FC236}">
                  <a16:creationId xmlns:a16="http://schemas.microsoft.com/office/drawing/2014/main" id="{1E1E54CD-1AFD-75E1-7522-CA9C219D44C9}"/>
                </a:ext>
              </a:extLst>
            </p:cNvPr>
            <p:cNvSpPr/>
            <p:nvPr/>
          </p:nvSpPr>
          <p:spPr>
            <a:xfrm>
              <a:off x="8171910" y="3478944"/>
              <a:ext cx="29937" cy="31071"/>
            </a:xfrm>
            <a:custGeom>
              <a:avLst/>
              <a:gdLst>
                <a:gd name="f0" fmla="val w"/>
                <a:gd name="f1" fmla="val h"/>
                <a:gd name="f2" fmla="val 0"/>
                <a:gd name="f3" fmla="val 1192"/>
                <a:gd name="f4" fmla="val 1237"/>
                <a:gd name="f5" fmla="val 630"/>
                <a:gd name="f6" fmla="val 473"/>
                <a:gd name="f7" fmla="val 23"/>
                <a:gd name="f8" fmla="val 338"/>
                <a:gd name="f9" fmla="val 68"/>
                <a:gd name="f10" fmla="val 225"/>
                <a:gd name="f11" fmla="val 113"/>
                <a:gd name="f12" fmla="val 135"/>
                <a:gd name="f13" fmla="val 203"/>
                <a:gd name="f14" fmla="val 293"/>
                <a:gd name="f15" fmla="val 405"/>
                <a:gd name="f16" fmla="val 1"/>
                <a:gd name="f17" fmla="val 517"/>
                <a:gd name="f18" fmla="val 742"/>
                <a:gd name="f19" fmla="val 46"/>
                <a:gd name="f20" fmla="val 855"/>
                <a:gd name="f21" fmla="val 90"/>
                <a:gd name="f22" fmla="val 967"/>
                <a:gd name="f23" fmla="val 158"/>
                <a:gd name="f24" fmla="val 1057"/>
                <a:gd name="f25" fmla="val 248"/>
                <a:gd name="f26" fmla="val 1124"/>
                <a:gd name="f27" fmla="val 450"/>
                <a:gd name="f28" fmla="val 720"/>
                <a:gd name="f29" fmla="val 1125"/>
                <a:gd name="f30" fmla="val 945"/>
                <a:gd name="f31" fmla="val 1169"/>
                <a:gd name="f32" fmla="val 1147"/>
                <a:gd name="f33" fmla="val 1102"/>
                <a:gd name="f34" fmla="val 1035"/>
                <a:gd name="f35" fmla="*/ f0 1 1192"/>
                <a:gd name="f36" fmla="*/ f1 1 1237"/>
                <a:gd name="f37" fmla="val f2"/>
                <a:gd name="f38" fmla="val f3"/>
                <a:gd name="f39" fmla="val f4"/>
                <a:gd name="f40" fmla="+- f39 0 f37"/>
                <a:gd name="f41" fmla="+- f38 0 f37"/>
                <a:gd name="f42" fmla="*/ f41 1 1192"/>
                <a:gd name="f43" fmla="*/ f40 1 1237"/>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1192" h="1237">
                  <a:moveTo>
                    <a:pt x="f5" y="f2"/>
                  </a:moveTo>
                  <a:lnTo>
                    <a:pt x="f6" y="f7"/>
                  </a:lnTo>
                  <a:lnTo>
                    <a:pt x="f8" y="f9"/>
                  </a:lnTo>
                  <a:lnTo>
                    <a:pt x="f10" y="f11"/>
                  </a:lnTo>
                  <a:lnTo>
                    <a:pt x="f12" y="f13"/>
                  </a:lnTo>
                  <a:lnTo>
                    <a:pt x="f9" y="f14"/>
                  </a:lnTo>
                  <a:lnTo>
                    <a:pt x="f7" y="f15"/>
                  </a:lnTo>
                  <a:lnTo>
                    <a:pt x="f16" y="f17"/>
                  </a:lnTo>
                  <a:lnTo>
                    <a:pt x="f16" y="f5"/>
                  </a:lnTo>
                  <a:lnTo>
                    <a:pt x="f7" y="f18"/>
                  </a:lnTo>
                  <a:lnTo>
                    <a:pt x="f19" y="f20"/>
                  </a:lnTo>
                  <a:lnTo>
                    <a:pt x="f21" y="f22"/>
                  </a:lnTo>
                  <a:lnTo>
                    <a:pt x="f23" y="f24"/>
                  </a:lnTo>
                  <a:lnTo>
                    <a:pt x="f25" y="f26"/>
                  </a:lnTo>
                  <a:lnTo>
                    <a:pt x="f8" y="f3"/>
                  </a:lnTo>
                  <a:lnTo>
                    <a:pt x="f27" y="f4"/>
                  </a:lnTo>
                  <a:lnTo>
                    <a:pt x="f28" y="f4"/>
                  </a:lnTo>
                  <a:lnTo>
                    <a:pt x="f20" y="f3"/>
                  </a:lnTo>
                  <a:lnTo>
                    <a:pt x="f22" y="f26"/>
                  </a:lnTo>
                  <a:lnTo>
                    <a:pt x="f24" y="f24"/>
                  </a:lnTo>
                  <a:lnTo>
                    <a:pt x="f29" y="f30"/>
                  </a:lnTo>
                  <a:lnTo>
                    <a:pt x="f31" y="f20"/>
                  </a:lnTo>
                  <a:lnTo>
                    <a:pt x="f3" y="f18"/>
                  </a:lnTo>
                  <a:lnTo>
                    <a:pt x="f3" y="f5"/>
                  </a:lnTo>
                  <a:lnTo>
                    <a:pt x="f3" y="f17"/>
                  </a:lnTo>
                  <a:lnTo>
                    <a:pt x="f32" y="f15"/>
                  </a:lnTo>
                  <a:lnTo>
                    <a:pt x="f33" y="f14"/>
                  </a:lnTo>
                  <a:lnTo>
                    <a:pt x="f34" y="f13"/>
                  </a:lnTo>
                  <a:lnTo>
                    <a:pt x="f22" y="f11"/>
                  </a:lnTo>
                  <a:lnTo>
                    <a:pt x="f20" y="f9"/>
                  </a:lnTo>
                  <a:lnTo>
                    <a:pt x="f18"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69" name="Google Shape;115;p15">
              <a:extLst>
                <a:ext uri="{FF2B5EF4-FFF2-40B4-BE49-F238E27FC236}">
                  <a16:creationId xmlns:a16="http://schemas.microsoft.com/office/drawing/2014/main" id="{0D08BF20-7D3A-77B1-EB33-ADC426ADB457}"/>
                </a:ext>
              </a:extLst>
            </p:cNvPr>
            <p:cNvSpPr/>
            <p:nvPr/>
          </p:nvSpPr>
          <p:spPr>
            <a:xfrm>
              <a:off x="8336200" y="3045884"/>
              <a:ext cx="71176" cy="113522"/>
            </a:xfrm>
            <a:custGeom>
              <a:avLst/>
              <a:gdLst>
                <a:gd name="f0" fmla="val w"/>
                <a:gd name="f1" fmla="val h"/>
                <a:gd name="f2" fmla="val 0"/>
                <a:gd name="f3" fmla="val 2834"/>
                <a:gd name="f4" fmla="val 4520"/>
                <a:gd name="f5" fmla="val 2092"/>
                <a:gd name="f6" fmla="val 1"/>
                <a:gd name="f7" fmla="val 1979"/>
                <a:gd name="f8" fmla="val 23"/>
                <a:gd name="f9" fmla="val 1867"/>
                <a:gd name="f10" fmla="val 91"/>
                <a:gd name="f11" fmla="val 1777"/>
                <a:gd name="f12" fmla="val 158"/>
                <a:gd name="f13" fmla="val 1687"/>
                <a:gd name="f14" fmla="val 248"/>
                <a:gd name="f15" fmla="val 1619"/>
                <a:gd name="f16" fmla="val 383"/>
                <a:gd name="f17" fmla="val 68"/>
                <a:gd name="f18" fmla="val 3732"/>
                <a:gd name="f19" fmla="val 3867"/>
                <a:gd name="f20" fmla="val 3980"/>
                <a:gd name="f21" fmla="val 4092"/>
                <a:gd name="f22" fmla="val 4205"/>
                <a:gd name="f23" fmla="val 136"/>
                <a:gd name="f24" fmla="val 4294"/>
                <a:gd name="f25" fmla="val 203"/>
                <a:gd name="f26" fmla="val 4362"/>
                <a:gd name="f27" fmla="val 293"/>
                <a:gd name="f28" fmla="val 4429"/>
                <a:gd name="f29" fmla="val 406"/>
                <a:gd name="f30" fmla="val 4474"/>
                <a:gd name="f31" fmla="val 518"/>
                <a:gd name="f32" fmla="val 4497"/>
                <a:gd name="f33" fmla="val 630"/>
                <a:gd name="f34" fmla="val 4519"/>
                <a:gd name="f35" fmla="val 765"/>
                <a:gd name="f36" fmla="val 878"/>
                <a:gd name="f37" fmla="val 990"/>
                <a:gd name="f38" fmla="val 1080"/>
                <a:gd name="f39" fmla="val 1170"/>
                <a:gd name="f40" fmla="val 4250"/>
                <a:gd name="f41" fmla="val 1237"/>
                <a:gd name="f42" fmla="val 4137"/>
                <a:gd name="f43" fmla="val 2788"/>
                <a:gd name="f44" fmla="val 788"/>
                <a:gd name="f45" fmla="val 2833"/>
                <a:gd name="f46" fmla="val 653"/>
                <a:gd name="f47" fmla="val 316"/>
                <a:gd name="f48" fmla="val 2721"/>
                <a:gd name="f49" fmla="val 226"/>
                <a:gd name="f50" fmla="val 2653"/>
                <a:gd name="f51" fmla="val 2541"/>
                <a:gd name="f52" fmla="val 2451"/>
                <a:gd name="f53" fmla="val 46"/>
                <a:gd name="f54" fmla="val 2339"/>
                <a:gd name="f55" fmla="*/ f0 1 2834"/>
                <a:gd name="f56" fmla="*/ f1 1 4520"/>
                <a:gd name="f57" fmla="val f2"/>
                <a:gd name="f58" fmla="val f3"/>
                <a:gd name="f59" fmla="val f4"/>
                <a:gd name="f60" fmla="+- f59 0 f57"/>
                <a:gd name="f61" fmla="+- f58 0 f57"/>
                <a:gd name="f62" fmla="*/ f61 1 2834"/>
                <a:gd name="f63" fmla="*/ f60 1 452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2834" h="4520">
                  <a:moveTo>
                    <a:pt x="f5" y="f6"/>
                  </a:moveTo>
                  <a:lnTo>
                    <a:pt x="f7" y="f8"/>
                  </a:lnTo>
                  <a:lnTo>
                    <a:pt x="f9" y="f10"/>
                  </a:lnTo>
                  <a:lnTo>
                    <a:pt x="f11" y="f12"/>
                  </a:lnTo>
                  <a:lnTo>
                    <a:pt x="f13" y="f14"/>
                  </a:lnTo>
                  <a:lnTo>
                    <a:pt x="f15" y="f16"/>
                  </a:lnTo>
                  <a:lnTo>
                    <a:pt x="f17" y="f18"/>
                  </a:lnTo>
                  <a:lnTo>
                    <a:pt x="f8" y="f19"/>
                  </a:lnTo>
                  <a:lnTo>
                    <a:pt x="f6" y="f20"/>
                  </a:lnTo>
                  <a:lnTo>
                    <a:pt x="f8" y="f21"/>
                  </a:lnTo>
                  <a:lnTo>
                    <a:pt x="f17" y="f22"/>
                  </a:lnTo>
                  <a:lnTo>
                    <a:pt x="f23" y="f24"/>
                  </a:lnTo>
                  <a:lnTo>
                    <a:pt x="f25" y="f26"/>
                  </a:lnTo>
                  <a:lnTo>
                    <a:pt x="f27" y="f28"/>
                  </a:lnTo>
                  <a:lnTo>
                    <a:pt x="f29" y="f30"/>
                  </a:lnTo>
                  <a:lnTo>
                    <a:pt x="f31" y="f32"/>
                  </a:lnTo>
                  <a:lnTo>
                    <a:pt x="f33" y="f34"/>
                  </a:lnTo>
                  <a:lnTo>
                    <a:pt x="f35" y="f32"/>
                  </a:lnTo>
                  <a:lnTo>
                    <a:pt x="f36" y="f30"/>
                  </a:lnTo>
                  <a:lnTo>
                    <a:pt x="f37" y="f28"/>
                  </a:lnTo>
                  <a:lnTo>
                    <a:pt x="f38" y="f26"/>
                  </a:lnTo>
                  <a:lnTo>
                    <a:pt x="f39" y="f40"/>
                  </a:lnTo>
                  <a:lnTo>
                    <a:pt x="f41" y="f42"/>
                  </a:lnTo>
                  <a:lnTo>
                    <a:pt x="f43" y="f44"/>
                  </a:lnTo>
                  <a:lnTo>
                    <a:pt x="f45" y="f46"/>
                  </a:lnTo>
                  <a:lnTo>
                    <a:pt x="f45" y="f31"/>
                  </a:lnTo>
                  <a:lnTo>
                    <a:pt x="f45" y="f29"/>
                  </a:lnTo>
                  <a:lnTo>
                    <a:pt x="f43" y="f47"/>
                  </a:lnTo>
                  <a:lnTo>
                    <a:pt x="f48" y="f49"/>
                  </a:lnTo>
                  <a:lnTo>
                    <a:pt x="f50" y="f23"/>
                  </a:lnTo>
                  <a:lnTo>
                    <a:pt x="f51" y="f10"/>
                  </a:lnTo>
                  <a:lnTo>
                    <a:pt x="f52" y="f53"/>
                  </a:lnTo>
                  <a:lnTo>
                    <a:pt x="f54"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0" name="Google Shape;116;p15">
              <a:extLst>
                <a:ext uri="{FF2B5EF4-FFF2-40B4-BE49-F238E27FC236}">
                  <a16:creationId xmlns:a16="http://schemas.microsoft.com/office/drawing/2014/main" id="{3A2527C2-E3E7-B30B-8AC2-41D726CBEFC3}"/>
                </a:ext>
              </a:extLst>
            </p:cNvPr>
            <p:cNvSpPr/>
            <p:nvPr/>
          </p:nvSpPr>
          <p:spPr>
            <a:xfrm>
              <a:off x="8319851" y="3342305"/>
              <a:ext cx="53099" cy="75127"/>
            </a:xfrm>
            <a:custGeom>
              <a:avLst/>
              <a:gdLst>
                <a:gd name="f0" fmla="val 360"/>
                <a:gd name="f1" fmla="val 180"/>
                <a:gd name="f2" fmla="val w"/>
                <a:gd name="f3" fmla="val h"/>
                <a:gd name="f4" fmla="val 0"/>
                <a:gd name="f5" fmla="val 2114"/>
                <a:gd name="f6" fmla="val 2991"/>
                <a:gd name="f7" fmla="val 1394"/>
                <a:gd name="f8" fmla="val 1281"/>
                <a:gd name="f9" fmla="val 45"/>
                <a:gd name="f10" fmla="val 1169"/>
                <a:gd name="f11" fmla="val 90"/>
                <a:gd name="f12" fmla="val 1079"/>
                <a:gd name="f13" fmla="val 158"/>
                <a:gd name="f14" fmla="val 1012"/>
                <a:gd name="f15" fmla="val 270"/>
                <a:gd name="f16" fmla="val 2024"/>
                <a:gd name="f17" fmla="val 2136"/>
                <a:gd name="f18" fmla="val 2248"/>
                <a:gd name="f19" fmla="val 2383"/>
                <a:gd name="f20" fmla="val 2496"/>
                <a:gd name="f21" fmla="val 23"/>
                <a:gd name="f22" fmla="val 2608"/>
                <a:gd name="f23" fmla="val 2698"/>
                <a:gd name="f24" fmla="val 157"/>
                <a:gd name="f25" fmla="val 2810"/>
                <a:gd name="f26" fmla="val 2878"/>
                <a:gd name="f27" fmla="val 2945"/>
                <a:gd name="f28" fmla="val 472"/>
                <a:gd name="f29" fmla="val 2968"/>
                <a:gd name="f30" fmla="val 607"/>
                <a:gd name="f31" fmla="val 2990"/>
                <a:gd name="f32" fmla="val 719"/>
                <a:gd name="f33" fmla="val 854"/>
                <a:gd name="f34" fmla="val 944"/>
                <a:gd name="f35" fmla="val 1057"/>
                <a:gd name="f36" fmla="val 1124"/>
                <a:gd name="f37" fmla="val 2720"/>
                <a:gd name="f38" fmla="val 2023"/>
                <a:gd name="f39" fmla="val 945"/>
                <a:gd name="f40" fmla="val 2091"/>
                <a:gd name="f41" fmla="val 832"/>
                <a:gd name="f42" fmla="val 2113"/>
                <a:gd name="f43" fmla="val 720"/>
                <a:gd name="f44" fmla="val 495"/>
                <a:gd name="f45" fmla="val 383"/>
                <a:gd name="f46" fmla="val 2046"/>
                <a:gd name="f47" fmla="val 1956"/>
                <a:gd name="f48" fmla="val 1866"/>
                <a:gd name="f49" fmla="val 1753"/>
                <a:gd name="f50" fmla="val 1641"/>
                <a:gd name="f51" fmla="*/ f2 1 2114"/>
                <a:gd name="f52" fmla="*/ f3 1 2991"/>
                <a:gd name="f53" fmla="val f4"/>
                <a:gd name="f54" fmla="val f5"/>
                <a:gd name="f55" fmla="val f6"/>
                <a:gd name="f56" fmla="+- f55 0 f53"/>
                <a:gd name="f57" fmla="+- f54 0 f53"/>
                <a:gd name="f58" fmla="*/ f57 1 2114"/>
                <a:gd name="f59" fmla="*/ f56 1 2991"/>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2114" h="2991">
                  <a:moveTo>
                    <a:pt x="f7" y="f4"/>
                  </a:moveTo>
                  <a:lnTo>
                    <a:pt x="f8" y="f9"/>
                  </a:lnTo>
                  <a:lnTo>
                    <a:pt x="f10" y="f11"/>
                  </a:lnTo>
                  <a:lnTo>
                    <a:pt x="f12" y="f13"/>
                  </a:lnTo>
                  <a:lnTo>
                    <a:pt x="f14" y="f15"/>
                  </a:lnTo>
                  <a:lnTo>
                    <a:pt x="f11" y="f16"/>
                  </a:lnTo>
                  <a:lnTo>
                    <a:pt x="f9" y="f17"/>
                  </a:lnTo>
                  <a:lnTo>
                    <a:pt x="f4" y="f18"/>
                  </a:lnTo>
                  <a:lnTo>
                    <a:pt x="f4" y="f19"/>
                  </a:lnTo>
                  <a:lnTo>
                    <a:pt x="f4" y="f20"/>
                  </a:lnTo>
                  <a:lnTo>
                    <a:pt x="f21" y="f22"/>
                  </a:lnTo>
                  <a:lnTo>
                    <a:pt x="f11" y="f23"/>
                  </a:lnTo>
                  <a:lnTo>
                    <a:pt x="f24" y="f25"/>
                  </a:lnTo>
                  <a:lnTo>
                    <a:pt x="f15" y="f26"/>
                  </a:lnTo>
                  <a:lnTo>
                    <a:pt x="f0" y="f27"/>
                  </a:lnTo>
                  <a:lnTo>
                    <a:pt x="f28" y="f29"/>
                  </a:lnTo>
                  <a:lnTo>
                    <a:pt x="f30" y="f31"/>
                  </a:lnTo>
                  <a:lnTo>
                    <a:pt x="f32" y="f29"/>
                  </a:lnTo>
                  <a:lnTo>
                    <a:pt x="f33" y="f27"/>
                  </a:lnTo>
                  <a:lnTo>
                    <a:pt x="f34" y="f26"/>
                  </a:lnTo>
                  <a:lnTo>
                    <a:pt x="f35" y="f25"/>
                  </a:lnTo>
                  <a:lnTo>
                    <a:pt x="f36" y="f37"/>
                  </a:lnTo>
                  <a:lnTo>
                    <a:pt x="f38" y="f39"/>
                  </a:lnTo>
                  <a:lnTo>
                    <a:pt x="f40" y="f41"/>
                  </a:lnTo>
                  <a:lnTo>
                    <a:pt x="f42" y="f43"/>
                  </a:lnTo>
                  <a:lnTo>
                    <a:pt x="f42" y="f30"/>
                  </a:lnTo>
                  <a:lnTo>
                    <a:pt x="f42" y="f44"/>
                  </a:lnTo>
                  <a:lnTo>
                    <a:pt x="f40" y="f45"/>
                  </a:lnTo>
                  <a:lnTo>
                    <a:pt x="f46" y="f15"/>
                  </a:lnTo>
                  <a:lnTo>
                    <a:pt x="f47" y="f1"/>
                  </a:lnTo>
                  <a:lnTo>
                    <a:pt x="f48" y="f11"/>
                  </a:lnTo>
                  <a:lnTo>
                    <a:pt x="f49" y="f9"/>
                  </a:lnTo>
                  <a:lnTo>
                    <a:pt x="f50"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1" name="Google Shape;117;p15">
              <a:extLst>
                <a:ext uri="{FF2B5EF4-FFF2-40B4-BE49-F238E27FC236}">
                  <a16:creationId xmlns:a16="http://schemas.microsoft.com/office/drawing/2014/main" id="{E7158F4A-39E1-A660-819F-665AF8E81CDD}"/>
                </a:ext>
              </a:extLst>
            </p:cNvPr>
            <p:cNvSpPr/>
            <p:nvPr/>
          </p:nvSpPr>
          <p:spPr>
            <a:xfrm>
              <a:off x="8169094" y="3668069"/>
              <a:ext cx="52523" cy="82460"/>
            </a:xfrm>
            <a:custGeom>
              <a:avLst/>
              <a:gdLst>
                <a:gd name="f0" fmla="val w"/>
                <a:gd name="f1" fmla="val h"/>
                <a:gd name="f2" fmla="val 0"/>
                <a:gd name="f3" fmla="val 2091"/>
                <a:gd name="f4" fmla="val 3283"/>
                <a:gd name="f5" fmla="val 1439"/>
                <a:gd name="f6" fmla="val 1"/>
                <a:gd name="f7" fmla="val 1304"/>
                <a:gd name="f8" fmla="val 23"/>
                <a:gd name="f9" fmla="val 1214"/>
                <a:gd name="f10" fmla="val 68"/>
                <a:gd name="f11" fmla="val 1102"/>
                <a:gd name="f12" fmla="val 136"/>
                <a:gd name="f13" fmla="val 1012"/>
                <a:gd name="f14" fmla="val 226"/>
                <a:gd name="f15" fmla="val 944"/>
                <a:gd name="f16" fmla="val 316"/>
                <a:gd name="f17" fmla="val 877"/>
                <a:gd name="f18" fmla="val 428"/>
                <a:gd name="f19" fmla="val 652"/>
                <a:gd name="f20" fmla="val 923"/>
                <a:gd name="f21" fmla="val 450"/>
                <a:gd name="f22" fmla="val 1440"/>
                <a:gd name="f23" fmla="val 45"/>
                <a:gd name="f24" fmla="val 2474"/>
                <a:gd name="f25" fmla="val 2608"/>
                <a:gd name="f26" fmla="val 2743"/>
                <a:gd name="f27" fmla="val 2856"/>
                <a:gd name="f28" fmla="val 2968"/>
                <a:gd name="f29" fmla="val 113"/>
                <a:gd name="f30" fmla="val 3058"/>
                <a:gd name="f31" fmla="val 202"/>
                <a:gd name="f32" fmla="val 3126"/>
                <a:gd name="f33" fmla="val 292"/>
                <a:gd name="f34" fmla="val 3193"/>
                <a:gd name="f35" fmla="val 405"/>
                <a:gd name="f36" fmla="val 3238"/>
                <a:gd name="f37" fmla="val 517"/>
                <a:gd name="f38" fmla="val 742"/>
                <a:gd name="f39" fmla="val 854"/>
                <a:gd name="f40" fmla="val 967"/>
                <a:gd name="f41" fmla="val 1057"/>
                <a:gd name="f42" fmla="val 3103"/>
                <a:gd name="f43" fmla="val 1147"/>
                <a:gd name="f44" fmla="val 3013"/>
                <a:gd name="f45" fmla="val 2878"/>
                <a:gd name="f46" fmla="val 1619"/>
                <a:gd name="f47" fmla="val 1844"/>
                <a:gd name="f48" fmla="val 1821"/>
                <a:gd name="f49" fmla="val 1327"/>
                <a:gd name="f50" fmla="val 2068"/>
                <a:gd name="f51" fmla="val 833"/>
                <a:gd name="f52" fmla="val 698"/>
                <a:gd name="f53" fmla="val 585"/>
                <a:gd name="f54" fmla="val 473"/>
                <a:gd name="f55" fmla="val 2023"/>
                <a:gd name="f56" fmla="val 361"/>
                <a:gd name="f57" fmla="val 1956"/>
                <a:gd name="f58" fmla="val 248"/>
                <a:gd name="f59" fmla="val 1888"/>
                <a:gd name="f60" fmla="val 158"/>
                <a:gd name="f61" fmla="val 1776"/>
                <a:gd name="f62" fmla="val 91"/>
                <a:gd name="f63" fmla="val 1664"/>
                <a:gd name="f64" fmla="val 46"/>
                <a:gd name="f65" fmla="val 1551"/>
                <a:gd name="f66" fmla="*/ f0 1 2091"/>
                <a:gd name="f67" fmla="*/ f1 1 3283"/>
                <a:gd name="f68" fmla="val f2"/>
                <a:gd name="f69" fmla="val f3"/>
                <a:gd name="f70" fmla="val f4"/>
                <a:gd name="f71" fmla="+- f70 0 f68"/>
                <a:gd name="f72" fmla="+- f69 0 f68"/>
                <a:gd name="f73" fmla="*/ f72 1 2091"/>
                <a:gd name="f74" fmla="*/ f71 1 3283"/>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091" h="3283">
                  <a:moveTo>
                    <a:pt x="f5" y="f6"/>
                  </a:moveTo>
                  <a:lnTo>
                    <a:pt x="f7" y="f8"/>
                  </a:lnTo>
                  <a:lnTo>
                    <a:pt x="f9" y="f10"/>
                  </a:lnTo>
                  <a:lnTo>
                    <a:pt x="f11" y="f12"/>
                  </a:lnTo>
                  <a:lnTo>
                    <a:pt x="f13" y="f14"/>
                  </a:lnTo>
                  <a:lnTo>
                    <a:pt x="f15" y="f16"/>
                  </a:lnTo>
                  <a:lnTo>
                    <a:pt x="f17" y="f18"/>
                  </a:lnTo>
                  <a:lnTo>
                    <a:pt x="f19" y="f20"/>
                  </a:lnTo>
                  <a:lnTo>
                    <a:pt x="f21" y="f22"/>
                  </a:lnTo>
                  <a:lnTo>
                    <a:pt x="f23" y="f24"/>
                  </a:lnTo>
                  <a:lnTo>
                    <a:pt x="f2" y="f25"/>
                  </a:lnTo>
                  <a:lnTo>
                    <a:pt x="f2" y="f26"/>
                  </a:lnTo>
                  <a:lnTo>
                    <a:pt x="f2" y="f27"/>
                  </a:lnTo>
                  <a:lnTo>
                    <a:pt x="f23" y="f28"/>
                  </a:lnTo>
                  <a:lnTo>
                    <a:pt x="f29" y="f30"/>
                  </a:lnTo>
                  <a:lnTo>
                    <a:pt x="f31" y="f32"/>
                  </a:lnTo>
                  <a:lnTo>
                    <a:pt x="f33" y="f34"/>
                  </a:lnTo>
                  <a:lnTo>
                    <a:pt x="f35" y="f36"/>
                  </a:lnTo>
                  <a:lnTo>
                    <a:pt x="f37" y="f4"/>
                  </a:lnTo>
                  <a:lnTo>
                    <a:pt x="f38" y="f4"/>
                  </a:lnTo>
                  <a:lnTo>
                    <a:pt x="f39" y="f36"/>
                  </a:lnTo>
                  <a:lnTo>
                    <a:pt x="f40" y="f34"/>
                  </a:lnTo>
                  <a:lnTo>
                    <a:pt x="f41" y="f42"/>
                  </a:lnTo>
                  <a:lnTo>
                    <a:pt x="f43" y="f44"/>
                  </a:lnTo>
                  <a:lnTo>
                    <a:pt x="f9" y="f45"/>
                  </a:lnTo>
                  <a:lnTo>
                    <a:pt x="f46" y="f47"/>
                  </a:lnTo>
                  <a:lnTo>
                    <a:pt x="f48" y="f49"/>
                  </a:lnTo>
                  <a:lnTo>
                    <a:pt x="f50" y="f51"/>
                  </a:lnTo>
                  <a:lnTo>
                    <a:pt x="f3" y="f52"/>
                  </a:lnTo>
                  <a:lnTo>
                    <a:pt x="f3" y="f53"/>
                  </a:lnTo>
                  <a:lnTo>
                    <a:pt x="f50" y="f54"/>
                  </a:lnTo>
                  <a:lnTo>
                    <a:pt x="f55" y="f56"/>
                  </a:lnTo>
                  <a:lnTo>
                    <a:pt x="f57" y="f58"/>
                  </a:lnTo>
                  <a:lnTo>
                    <a:pt x="f59" y="f60"/>
                  </a:lnTo>
                  <a:lnTo>
                    <a:pt x="f61" y="f62"/>
                  </a:lnTo>
                  <a:lnTo>
                    <a:pt x="f63" y="f64"/>
                  </a:lnTo>
                  <a:lnTo>
                    <a:pt x="f6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2" name="Google Shape;118;p15">
              <a:extLst>
                <a:ext uri="{FF2B5EF4-FFF2-40B4-BE49-F238E27FC236}">
                  <a16:creationId xmlns:a16="http://schemas.microsoft.com/office/drawing/2014/main" id="{191DD6CA-C502-7CEA-DEA0-746725EE114A}"/>
                </a:ext>
              </a:extLst>
            </p:cNvPr>
            <p:cNvSpPr/>
            <p:nvPr/>
          </p:nvSpPr>
          <p:spPr>
            <a:xfrm>
              <a:off x="8157243" y="2929015"/>
              <a:ext cx="101068" cy="156426"/>
            </a:xfrm>
            <a:custGeom>
              <a:avLst/>
              <a:gdLst>
                <a:gd name="f0" fmla="val w"/>
                <a:gd name="f1" fmla="val h"/>
                <a:gd name="f2" fmla="val 0"/>
                <a:gd name="f3" fmla="val 4024"/>
                <a:gd name="f4" fmla="val 6228"/>
                <a:gd name="f5" fmla="val 3417"/>
                <a:gd name="f6" fmla="val 1"/>
                <a:gd name="f7" fmla="val 3305"/>
                <a:gd name="f8" fmla="val 23"/>
                <a:gd name="f9" fmla="val 3192"/>
                <a:gd name="f10" fmla="val 46"/>
                <a:gd name="f11" fmla="val 3080"/>
                <a:gd name="f12" fmla="val 91"/>
                <a:gd name="f13" fmla="val 2990"/>
                <a:gd name="f14" fmla="val 158"/>
                <a:gd name="f15" fmla="val 2900"/>
                <a:gd name="f16" fmla="val 271"/>
                <a:gd name="f17" fmla="val 2495"/>
                <a:gd name="f18" fmla="val 877"/>
                <a:gd name="f19" fmla="val 2136"/>
                <a:gd name="f20" fmla="val 1484"/>
                <a:gd name="f21" fmla="val 1798"/>
                <a:gd name="f22" fmla="val 2114"/>
                <a:gd name="f23" fmla="val 1461"/>
                <a:gd name="f24" fmla="val 2743"/>
                <a:gd name="f25" fmla="val 787"/>
                <a:gd name="f26" fmla="val 4002"/>
                <a:gd name="f27" fmla="val 450"/>
                <a:gd name="f28" fmla="val 4631"/>
                <a:gd name="f29" fmla="val 90"/>
                <a:gd name="f30" fmla="val 5238"/>
                <a:gd name="f31" fmla="val 5373"/>
                <a:gd name="f32" fmla="val 5508"/>
                <a:gd name="f33" fmla="val 5621"/>
                <a:gd name="f34" fmla="val 5733"/>
                <a:gd name="f35" fmla="val 68"/>
                <a:gd name="f36" fmla="val 5845"/>
                <a:gd name="f37" fmla="val 135"/>
                <a:gd name="f38" fmla="val 5958"/>
                <a:gd name="f39" fmla="val 202"/>
                <a:gd name="f40" fmla="val 6025"/>
                <a:gd name="f41" fmla="val 292"/>
                <a:gd name="f42" fmla="val 6115"/>
                <a:gd name="f43" fmla="val 405"/>
                <a:gd name="f44" fmla="val 6160"/>
                <a:gd name="f45" fmla="val 517"/>
                <a:gd name="f46" fmla="val 6205"/>
                <a:gd name="f47" fmla="val 630"/>
                <a:gd name="f48" fmla="val 742"/>
                <a:gd name="f49" fmla="val 832"/>
                <a:gd name="f50" fmla="val 6183"/>
                <a:gd name="f51" fmla="val 944"/>
                <a:gd name="f52" fmla="val 6138"/>
                <a:gd name="f53" fmla="val 1034"/>
                <a:gd name="f54" fmla="val 6048"/>
                <a:gd name="f55" fmla="val 1124"/>
                <a:gd name="f56" fmla="val 5935"/>
                <a:gd name="f57" fmla="val 5328"/>
                <a:gd name="f58" fmla="val 1821"/>
                <a:gd name="f59" fmla="val 4699"/>
                <a:gd name="f60" fmla="val 2473"/>
                <a:gd name="f61" fmla="val 3418"/>
                <a:gd name="f62" fmla="val 2810"/>
                <a:gd name="f63" fmla="val 2788"/>
                <a:gd name="f64" fmla="val 3170"/>
                <a:gd name="f65" fmla="val 2181"/>
                <a:gd name="f66" fmla="val 3529"/>
                <a:gd name="f67" fmla="val 1552"/>
                <a:gd name="f68" fmla="val 3911"/>
                <a:gd name="f69" fmla="val 967"/>
                <a:gd name="f70" fmla="val 3979"/>
                <a:gd name="f71" fmla="val 833"/>
                <a:gd name="f72" fmla="val 720"/>
                <a:gd name="f73" fmla="val 608"/>
                <a:gd name="f74" fmla="val 495"/>
                <a:gd name="f75" fmla="val 383"/>
                <a:gd name="f76" fmla="val 293"/>
                <a:gd name="f77" fmla="val 3844"/>
                <a:gd name="f78" fmla="val 203"/>
                <a:gd name="f79" fmla="val 3754"/>
                <a:gd name="f80" fmla="val 136"/>
                <a:gd name="f81" fmla="val 3642"/>
                <a:gd name="f82" fmla="*/ f0 1 4024"/>
                <a:gd name="f83" fmla="*/ f1 1 6228"/>
                <a:gd name="f84" fmla="val f2"/>
                <a:gd name="f85" fmla="val f3"/>
                <a:gd name="f86" fmla="val f4"/>
                <a:gd name="f87" fmla="+- f86 0 f84"/>
                <a:gd name="f88" fmla="+- f85 0 f84"/>
                <a:gd name="f89" fmla="*/ f88 1 4024"/>
                <a:gd name="f90" fmla="*/ f87 1 6228"/>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4024" h="622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2" y="f32"/>
                  </a:lnTo>
                  <a:lnTo>
                    <a:pt x="f2" y="f33"/>
                  </a:lnTo>
                  <a:lnTo>
                    <a:pt x="f8" y="f34"/>
                  </a:lnTo>
                  <a:lnTo>
                    <a:pt x="f35" y="f36"/>
                  </a:lnTo>
                  <a:lnTo>
                    <a:pt x="f37" y="f38"/>
                  </a:lnTo>
                  <a:lnTo>
                    <a:pt x="f39" y="f40"/>
                  </a:lnTo>
                  <a:lnTo>
                    <a:pt x="f41" y="f42"/>
                  </a:lnTo>
                  <a:lnTo>
                    <a:pt x="f43" y="f44"/>
                  </a:lnTo>
                  <a:lnTo>
                    <a:pt x="f45" y="f46"/>
                  </a:lnTo>
                  <a:lnTo>
                    <a:pt x="f47" y="f4"/>
                  </a:lnTo>
                  <a:lnTo>
                    <a:pt x="f48" y="f46"/>
                  </a:lnTo>
                  <a:lnTo>
                    <a:pt x="f49" y="f50"/>
                  </a:lnTo>
                  <a:lnTo>
                    <a:pt x="f51" y="f52"/>
                  </a:lnTo>
                  <a:lnTo>
                    <a:pt x="f53" y="f54"/>
                  </a:lnTo>
                  <a:lnTo>
                    <a:pt x="f55" y="f56"/>
                  </a:lnTo>
                  <a:lnTo>
                    <a:pt x="f20" y="f57"/>
                  </a:lnTo>
                  <a:lnTo>
                    <a:pt x="f58" y="f59"/>
                  </a:lnTo>
                  <a:lnTo>
                    <a:pt x="f60" y="f61"/>
                  </a:lnTo>
                  <a:lnTo>
                    <a:pt x="f62" y="f63"/>
                  </a:lnTo>
                  <a:lnTo>
                    <a:pt x="f64" y="f65"/>
                  </a:lnTo>
                  <a:lnTo>
                    <a:pt x="f66" y="f67"/>
                  </a:lnTo>
                  <a:lnTo>
                    <a:pt x="f68" y="f69"/>
                  </a:lnTo>
                  <a:lnTo>
                    <a:pt x="f70" y="f71"/>
                  </a:lnTo>
                  <a:lnTo>
                    <a:pt x="f3" y="f72"/>
                  </a:lnTo>
                  <a:lnTo>
                    <a:pt x="f3" y="f73"/>
                  </a:lnTo>
                  <a:lnTo>
                    <a:pt x="f3" y="f74"/>
                  </a:lnTo>
                  <a:lnTo>
                    <a:pt x="f70" y="f75"/>
                  </a:lnTo>
                  <a:lnTo>
                    <a:pt x="f68" y="f76"/>
                  </a:lnTo>
                  <a:lnTo>
                    <a:pt x="f77" y="f78"/>
                  </a:lnTo>
                  <a:lnTo>
                    <a:pt x="f79" y="f80"/>
                  </a:lnTo>
                  <a:lnTo>
                    <a:pt x="f81" y="f35"/>
                  </a:lnTo>
                  <a:lnTo>
                    <a:pt x="f66"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3" name="Google Shape;119;p15">
              <a:extLst>
                <a:ext uri="{FF2B5EF4-FFF2-40B4-BE49-F238E27FC236}">
                  <a16:creationId xmlns:a16="http://schemas.microsoft.com/office/drawing/2014/main" id="{AB8564CA-E93A-3FBA-0161-7F003F2248B6}"/>
                </a:ext>
              </a:extLst>
            </p:cNvPr>
            <p:cNvSpPr/>
            <p:nvPr/>
          </p:nvSpPr>
          <p:spPr>
            <a:xfrm>
              <a:off x="8137474" y="3097273"/>
              <a:ext cx="94869" cy="129881"/>
            </a:xfrm>
            <a:custGeom>
              <a:avLst/>
              <a:gdLst>
                <a:gd name="f0" fmla="val 360"/>
                <a:gd name="f1" fmla="val 180"/>
                <a:gd name="f2" fmla="val w"/>
                <a:gd name="f3" fmla="val h"/>
                <a:gd name="f4" fmla="val 0"/>
                <a:gd name="f5" fmla="val 3777"/>
                <a:gd name="f6" fmla="val 5171"/>
                <a:gd name="f7" fmla="val 3057"/>
                <a:gd name="f8" fmla="val 1"/>
                <a:gd name="f9" fmla="val 2945"/>
                <a:gd name="f10" fmla="val 23"/>
                <a:gd name="f11" fmla="val 2833"/>
                <a:gd name="f12" fmla="val 68"/>
                <a:gd name="f13" fmla="val 2720"/>
                <a:gd name="f14" fmla="val 135"/>
                <a:gd name="f15" fmla="val 2630"/>
                <a:gd name="f16" fmla="val 248"/>
                <a:gd name="f17" fmla="val 2316"/>
                <a:gd name="f18" fmla="val 742"/>
                <a:gd name="f19" fmla="val 2001"/>
                <a:gd name="f20" fmla="val 1237"/>
                <a:gd name="f21" fmla="val 1372"/>
                <a:gd name="f22" fmla="val 2226"/>
                <a:gd name="f23" fmla="val 765"/>
                <a:gd name="f24" fmla="val 3238"/>
                <a:gd name="f25" fmla="val 450"/>
                <a:gd name="f26" fmla="val 3732"/>
                <a:gd name="f27" fmla="val 113"/>
                <a:gd name="f28" fmla="val 4227"/>
                <a:gd name="f29" fmla="val 45"/>
                <a:gd name="f30" fmla="val 4339"/>
                <a:gd name="f31" fmla="val 4474"/>
                <a:gd name="f32" fmla="val 4586"/>
                <a:gd name="f33" fmla="val 4699"/>
                <a:gd name="f34" fmla="val 4811"/>
                <a:gd name="f35" fmla="val 4901"/>
                <a:gd name="f36" fmla="val 203"/>
                <a:gd name="f37" fmla="val 4991"/>
                <a:gd name="f38" fmla="val 293"/>
                <a:gd name="f39" fmla="val 5058"/>
                <a:gd name="f40" fmla="val 382"/>
                <a:gd name="f41" fmla="val 5126"/>
                <a:gd name="f42" fmla="val 495"/>
                <a:gd name="f43" fmla="val 5148"/>
                <a:gd name="f44" fmla="val 607"/>
                <a:gd name="f45" fmla="val 720"/>
                <a:gd name="f46" fmla="val 832"/>
                <a:gd name="f47" fmla="val 944"/>
                <a:gd name="f48" fmla="val 5103"/>
                <a:gd name="f49" fmla="val 1057"/>
                <a:gd name="f50" fmla="val 5013"/>
                <a:gd name="f51" fmla="val 1147"/>
                <a:gd name="f52" fmla="val 4923"/>
                <a:gd name="f53" fmla="val 1461"/>
                <a:gd name="f54" fmla="val 4429"/>
                <a:gd name="f55" fmla="val 1776"/>
                <a:gd name="f56" fmla="val 3934"/>
                <a:gd name="f57" fmla="val 2406"/>
                <a:gd name="f58" fmla="val 2923"/>
                <a:gd name="f59" fmla="val 3013"/>
                <a:gd name="f60" fmla="val 1911"/>
                <a:gd name="f61" fmla="val 3327"/>
                <a:gd name="f62" fmla="val 1417"/>
                <a:gd name="f63" fmla="val 3664"/>
                <a:gd name="f64" fmla="val 945"/>
                <a:gd name="f65" fmla="val 810"/>
                <a:gd name="f66" fmla="val 697"/>
                <a:gd name="f67" fmla="val 585"/>
                <a:gd name="f68" fmla="val 3754"/>
                <a:gd name="f69" fmla="val 473"/>
                <a:gd name="f70" fmla="val 270"/>
                <a:gd name="f71" fmla="val 3597"/>
                <a:gd name="f72" fmla="val 3485"/>
                <a:gd name="f73" fmla="val 3395"/>
                <a:gd name="f74" fmla="val 46"/>
                <a:gd name="f75" fmla="val 3282"/>
                <a:gd name="f76" fmla="*/ f2 1 3777"/>
                <a:gd name="f77" fmla="*/ f3 1 5171"/>
                <a:gd name="f78" fmla="val f4"/>
                <a:gd name="f79" fmla="val f5"/>
                <a:gd name="f80" fmla="val f6"/>
                <a:gd name="f81" fmla="+- f80 0 f78"/>
                <a:gd name="f82" fmla="+- f79 0 f78"/>
                <a:gd name="f83" fmla="*/ f82 1 3777"/>
                <a:gd name="f84" fmla="*/ f81 1 517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777" h="5171">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4" y="f31"/>
                  </a:lnTo>
                  <a:lnTo>
                    <a:pt x="f4" y="f32"/>
                  </a:lnTo>
                  <a:lnTo>
                    <a:pt x="f10" y="f33"/>
                  </a:lnTo>
                  <a:lnTo>
                    <a:pt x="f12" y="f34"/>
                  </a:lnTo>
                  <a:lnTo>
                    <a:pt x="f27" y="f35"/>
                  </a:lnTo>
                  <a:lnTo>
                    <a:pt x="f36" y="f37"/>
                  </a:lnTo>
                  <a:lnTo>
                    <a:pt x="f38" y="f39"/>
                  </a:lnTo>
                  <a:lnTo>
                    <a:pt x="f40" y="f41"/>
                  </a:lnTo>
                  <a:lnTo>
                    <a:pt x="f42" y="f43"/>
                  </a:lnTo>
                  <a:lnTo>
                    <a:pt x="f44" y="f6"/>
                  </a:lnTo>
                  <a:lnTo>
                    <a:pt x="f45" y="f6"/>
                  </a:lnTo>
                  <a:lnTo>
                    <a:pt x="f46" y="f43"/>
                  </a:lnTo>
                  <a:lnTo>
                    <a:pt x="f47" y="f48"/>
                  </a:lnTo>
                  <a:lnTo>
                    <a:pt x="f49" y="f50"/>
                  </a:lnTo>
                  <a:lnTo>
                    <a:pt x="f51" y="f52"/>
                  </a:lnTo>
                  <a:lnTo>
                    <a:pt x="f53" y="f54"/>
                  </a:lnTo>
                  <a:lnTo>
                    <a:pt x="f55" y="f56"/>
                  </a:lnTo>
                  <a:lnTo>
                    <a:pt x="f57" y="f58"/>
                  </a:lnTo>
                  <a:lnTo>
                    <a:pt x="f59" y="f60"/>
                  </a:lnTo>
                  <a:lnTo>
                    <a:pt x="f61" y="f62"/>
                  </a:lnTo>
                  <a:lnTo>
                    <a:pt x="f63" y="f64"/>
                  </a:lnTo>
                  <a:lnTo>
                    <a:pt x="f26" y="f65"/>
                  </a:lnTo>
                  <a:lnTo>
                    <a:pt x="f5" y="f66"/>
                  </a:lnTo>
                  <a:lnTo>
                    <a:pt x="f5" y="f67"/>
                  </a:lnTo>
                  <a:lnTo>
                    <a:pt x="f68" y="f69"/>
                  </a:lnTo>
                  <a:lnTo>
                    <a:pt x="f26" y="f0"/>
                  </a:lnTo>
                  <a:lnTo>
                    <a:pt x="f63" y="f70"/>
                  </a:lnTo>
                  <a:lnTo>
                    <a:pt x="f71" y="f1"/>
                  </a:lnTo>
                  <a:lnTo>
                    <a:pt x="f72" y="f27"/>
                  </a:lnTo>
                  <a:lnTo>
                    <a:pt x="f73" y="f74"/>
                  </a:lnTo>
                  <a:lnTo>
                    <a:pt x="f75"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4" name="Google Shape;120;p15">
              <a:extLst>
                <a:ext uri="{FF2B5EF4-FFF2-40B4-BE49-F238E27FC236}">
                  <a16:creationId xmlns:a16="http://schemas.microsoft.com/office/drawing/2014/main" id="{3278E8AD-1E19-4E48-DEB6-BAFE0F653378}"/>
                </a:ext>
              </a:extLst>
            </p:cNvPr>
            <p:cNvSpPr/>
            <p:nvPr/>
          </p:nvSpPr>
          <p:spPr>
            <a:xfrm>
              <a:off x="8493175" y="2848840"/>
              <a:ext cx="124779" cy="153610"/>
            </a:xfrm>
            <a:custGeom>
              <a:avLst/>
              <a:gdLst>
                <a:gd name="f0" fmla="val w"/>
                <a:gd name="f1" fmla="val h"/>
                <a:gd name="f2" fmla="val 0"/>
                <a:gd name="f3" fmla="val 4968"/>
                <a:gd name="f4" fmla="val 6116"/>
                <a:gd name="f5" fmla="val 4294"/>
                <a:gd name="f6" fmla="val 1"/>
                <a:gd name="f7" fmla="val 4181"/>
                <a:gd name="f8" fmla="val 23"/>
                <a:gd name="f9" fmla="val 4091"/>
                <a:gd name="f10" fmla="val 91"/>
                <a:gd name="f11" fmla="val 3979"/>
                <a:gd name="f12" fmla="val 181"/>
                <a:gd name="f13" fmla="val 3462"/>
                <a:gd name="f14" fmla="val 765"/>
                <a:gd name="f15" fmla="val 2945"/>
                <a:gd name="f16" fmla="val 1372"/>
                <a:gd name="f17" fmla="val 2428"/>
                <a:gd name="f18" fmla="val 1979"/>
                <a:gd name="f19" fmla="val 1956"/>
                <a:gd name="f20" fmla="val 2586"/>
                <a:gd name="f21" fmla="val 1461"/>
                <a:gd name="f22" fmla="val 3215"/>
                <a:gd name="f23" fmla="val 1012"/>
                <a:gd name="f24" fmla="val 3845"/>
                <a:gd name="f25" fmla="val 540"/>
                <a:gd name="f26" fmla="val 4497"/>
                <a:gd name="f27" fmla="val 113"/>
                <a:gd name="f28" fmla="val 5148"/>
                <a:gd name="f29" fmla="val 45"/>
                <a:gd name="f30" fmla="val 5283"/>
                <a:gd name="f31" fmla="val 5396"/>
                <a:gd name="f32" fmla="val 5508"/>
                <a:gd name="f33" fmla="val 5621"/>
                <a:gd name="f34" fmla="val 68"/>
                <a:gd name="f35" fmla="val 5733"/>
                <a:gd name="f36" fmla="val 5823"/>
                <a:gd name="f37" fmla="val 202"/>
                <a:gd name="f38" fmla="val 5913"/>
                <a:gd name="f39" fmla="val 292"/>
                <a:gd name="f40" fmla="val 5980"/>
                <a:gd name="f41" fmla="val 382"/>
                <a:gd name="f42" fmla="val 6048"/>
                <a:gd name="f43" fmla="val 495"/>
                <a:gd name="f44" fmla="val 6093"/>
                <a:gd name="f45" fmla="val 607"/>
                <a:gd name="f46" fmla="val 6115"/>
                <a:gd name="f47" fmla="val 719"/>
                <a:gd name="f48" fmla="val 832"/>
                <a:gd name="f49" fmla="val 6070"/>
                <a:gd name="f50" fmla="val 944"/>
                <a:gd name="f51" fmla="val 6025"/>
                <a:gd name="f52" fmla="val 1057"/>
                <a:gd name="f53" fmla="val 5935"/>
                <a:gd name="f54" fmla="val 1147"/>
                <a:gd name="f55" fmla="val 5845"/>
                <a:gd name="f56" fmla="val 1978"/>
                <a:gd name="f57" fmla="val 4609"/>
                <a:gd name="f58" fmla="val 4002"/>
                <a:gd name="f59" fmla="val 2877"/>
                <a:gd name="f60" fmla="val 3395"/>
                <a:gd name="f61" fmla="val 3349"/>
                <a:gd name="f62" fmla="val 2811"/>
                <a:gd name="f63" fmla="val 3822"/>
                <a:gd name="f64" fmla="val 2226"/>
                <a:gd name="f65" fmla="val 1664"/>
                <a:gd name="f66" fmla="val 4811"/>
                <a:gd name="f67" fmla="val 1102"/>
                <a:gd name="f68" fmla="val 4878"/>
                <a:gd name="f69" fmla="val 990"/>
                <a:gd name="f70" fmla="val 4946"/>
                <a:gd name="f71" fmla="val 877"/>
                <a:gd name="f72" fmla="val 743"/>
                <a:gd name="f73" fmla="val 630"/>
                <a:gd name="f74" fmla="val 518"/>
                <a:gd name="f75" fmla="val 4923"/>
                <a:gd name="f76" fmla="val 405"/>
                <a:gd name="f77" fmla="val 4856"/>
                <a:gd name="f78" fmla="val 293"/>
                <a:gd name="f79" fmla="val 4788"/>
                <a:gd name="f80" fmla="val 203"/>
                <a:gd name="f81" fmla="val 4721"/>
                <a:gd name="f82" fmla="val 4608"/>
                <a:gd name="f83" fmla="val 4518"/>
                <a:gd name="f84" fmla="val 4406"/>
                <a:gd name="f85" fmla="*/ f0 1 4968"/>
                <a:gd name="f86" fmla="*/ f1 1 6116"/>
                <a:gd name="f87" fmla="val f2"/>
                <a:gd name="f88" fmla="val f3"/>
                <a:gd name="f89" fmla="val f4"/>
                <a:gd name="f90" fmla="+- f89 0 f87"/>
                <a:gd name="f91" fmla="+- f88 0 f87"/>
                <a:gd name="f92" fmla="*/ f91 1 4968"/>
                <a:gd name="f93" fmla="*/ f90 1 6116"/>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4968" h="6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2" y="f31"/>
                  </a:lnTo>
                  <a:lnTo>
                    <a:pt x="f2" y="f32"/>
                  </a:lnTo>
                  <a:lnTo>
                    <a:pt x="f8" y="f33"/>
                  </a:lnTo>
                  <a:lnTo>
                    <a:pt x="f34" y="f35"/>
                  </a:lnTo>
                  <a:lnTo>
                    <a:pt x="f27" y="f36"/>
                  </a:lnTo>
                  <a:lnTo>
                    <a:pt x="f37" y="f38"/>
                  </a:lnTo>
                  <a:lnTo>
                    <a:pt x="f39" y="f40"/>
                  </a:lnTo>
                  <a:lnTo>
                    <a:pt x="f41" y="f42"/>
                  </a:lnTo>
                  <a:lnTo>
                    <a:pt x="f43" y="f44"/>
                  </a:lnTo>
                  <a:lnTo>
                    <a:pt x="f45" y="f46"/>
                  </a:lnTo>
                  <a:lnTo>
                    <a:pt x="f47" y="f44"/>
                  </a:lnTo>
                  <a:lnTo>
                    <a:pt x="f48" y="f49"/>
                  </a:lnTo>
                  <a:lnTo>
                    <a:pt x="f50" y="f51"/>
                  </a:lnTo>
                  <a:lnTo>
                    <a:pt x="f52" y="f53"/>
                  </a:lnTo>
                  <a:lnTo>
                    <a:pt x="f54" y="f55"/>
                  </a:lnTo>
                  <a:lnTo>
                    <a:pt x="f56" y="f57"/>
                  </a:lnTo>
                  <a:lnTo>
                    <a:pt x="f17" y="f58"/>
                  </a:lnTo>
                  <a:lnTo>
                    <a:pt x="f59" y="f60"/>
                  </a:lnTo>
                  <a:lnTo>
                    <a:pt x="f61" y="f62"/>
                  </a:lnTo>
                  <a:lnTo>
                    <a:pt x="f63" y="f64"/>
                  </a:lnTo>
                  <a:lnTo>
                    <a:pt x="f5" y="f65"/>
                  </a:lnTo>
                  <a:lnTo>
                    <a:pt x="f66" y="f67"/>
                  </a:lnTo>
                  <a:lnTo>
                    <a:pt x="f68" y="f69"/>
                  </a:lnTo>
                  <a:lnTo>
                    <a:pt x="f70" y="f71"/>
                  </a:lnTo>
                  <a:lnTo>
                    <a:pt x="f3" y="f72"/>
                  </a:lnTo>
                  <a:lnTo>
                    <a:pt x="f3" y="f73"/>
                  </a:lnTo>
                  <a:lnTo>
                    <a:pt x="f70" y="f74"/>
                  </a:lnTo>
                  <a:lnTo>
                    <a:pt x="f75" y="f76"/>
                  </a:lnTo>
                  <a:lnTo>
                    <a:pt x="f77" y="f78"/>
                  </a:lnTo>
                  <a:lnTo>
                    <a:pt x="f79" y="f80"/>
                  </a:lnTo>
                  <a:lnTo>
                    <a:pt x="f81" y="f27"/>
                  </a:lnTo>
                  <a:lnTo>
                    <a:pt x="f82" y="f34"/>
                  </a:lnTo>
                  <a:lnTo>
                    <a:pt x="f83" y="f8"/>
                  </a:lnTo>
                  <a:lnTo>
                    <a:pt x="f84"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5" name="Google Shape;121;p15">
              <a:extLst>
                <a:ext uri="{FF2B5EF4-FFF2-40B4-BE49-F238E27FC236}">
                  <a16:creationId xmlns:a16="http://schemas.microsoft.com/office/drawing/2014/main" id="{859E3962-68D2-98D5-D241-1CB38760154C}"/>
                </a:ext>
              </a:extLst>
            </p:cNvPr>
            <p:cNvSpPr/>
            <p:nvPr/>
          </p:nvSpPr>
          <p:spPr>
            <a:xfrm>
              <a:off x="8404515" y="3097273"/>
              <a:ext cx="85853" cy="116339"/>
            </a:xfrm>
            <a:custGeom>
              <a:avLst/>
              <a:gdLst>
                <a:gd name="f0" fmla="val 360"/>
                <a:gd name="f1" fmla="val 180"/>
                <a:gd name="f2" fmla="val w"/>
                <a:gd name="f3" fmla="val h"/>
                <a:gd name="f4" fmla="val 0"/>
                <a:gd name="f5" fmla="val 3418"/>
                <a:gd name="f6" fmla="val 4632"/>
                <a:gd name="f7" fmla="val 2676"/>
                <a:gd name="f8" fmla="val 1"/>
                <a:gd name="f9" fmla="val 2564"/>
                <a:gd name="f10" fmla="val 23"/>
                <a:gd name="f11" fmla="val 2451"/>
                <a:gd name="f12" fmla="val 68"/>
                <a:gd name="f13" fmla="val 2361"/>
                <a:gd name="f14" fmla="val 158"/>
                <a:gd name="f15" fmla="val 2271"/>
                <a:gd name="f16" fmla="val 270"/>
                <a:gd name="f17" fmla="val 1979"/>
                <a:gd name="f18" fmla="val 675"/>
                <a:gd name="f19" fmla="val 1709"/>
                <a:gd name="f20" fmla="val 1102"/>
                <a:gd name="f21" fmla="val 1192"/>
                <a:gd name="f22" fmla="val 653"/>
                <a:gd name="f23" fmla="val 2833"/>
                <a:gd name="f24" fmla="val 383"/>
                <a:gd name="f25" fmla="val 3260"/>
                <a:gd name="f26" fmla="val 113"/>
                <a:gd name="f27" fmla="val 3687"/>
                <a:gd name="f28" fmla="val 46"/>
                <a:gd name="f29" fmla="val 3822"/>
                <a:gd name="f30" fmla="val 3934"/>
                <a:gd name="f31" fmla="val 4047"/>
                <a:gd name="f32" fmla="val 4159"/>
                <a:gd name="f33" fmla="val 4272"/>
                <a:gd name="f34" fmla="val 4362"/>
                <a:gd name="f35" fmla="val 181"/>
                <a:gd name="f36" fmla="val 4451"/>
                <a:gd name="f37" fmla="val 271"/>
                <a:gd name="f38" fmla="val 4519"/>
                <a:gd name="f39" fmla="val 4586"/>
                <a:gd name="f40" fmla="val 495"/>
                <a:gd name="f41" fmla="val 4631"/>
                <a:gd name="f42" fmla="val 720"/>
                <a:gd name="f43" fmla="val 833"/>
                <a:gd name="f44" fmla="val 4609"/>
                <a:gd name="f45" fmla="val 945"/>
                <a:gd name="f46" fmla="val 4564"/>
                <a:gd name="f47" fmla="val 1035"/>
                <a:gd name="f48" fmla="val 4496"/>
                <a:gd name="f49" fmla="val 1125"/>
                <a:gd name="f50" fmla="val 4384"/>
                <a:gd name="f51" fmla="val 1417"/>
                <a:gd name="f52" fmla="val 3957"/>
                <a:gd name="f53" fmla="val 1687"/>
                <a:gd name="f54" fmla="val 3530"/>
                <a:gd name="f55" fmla="val 2226"/>
                <a:gd name="f56" fmla="val 2743"/>
                <a:gd name="f57" fmla="val 1799"/>
                <a:gd name="f58" fmla="val 3013"/>
                <a:gd name="f59" fmla="val 1372"/>
                <a:gd name="f60" fmla="val 3305"/>
                <a:gd name="f61" fmla="val 3373"/>
                <a:gd name="f62" fmla="val 832"/>
                <a:gd name="f63" fmla="val 3395"/>
                <a:gd name="f64" fmla="val 697"/>
                <a:gd name="f65" fmla="val 585"/>
                <a:gd name="f66" fmla="val 473"/>
                <a:gd name="f67" fmla="val 3350"/>
                <a:gd name="f68" fmla="val 3283"/>
                <a:gd name="f69" fmla="val 3215"/>
                <a:gd name="f70" fmla="val 3126"/>
                <a:gd name="f71" fmla="val 2901"/>
                <a:gd name="f72" fmla="val 2788"/>
                <a:gd name="f73" fmla="*/ f2 1 3418"/>
                <a:gd name="f74" fmla="*/ f3 1 4632"/>
                <a:gd name="f75" fmla="val f4"/>
                <a:gd name="f76" fmla="val f5"/>
                <a:gd name="f77" fmla="val f6"/>
                <a:gd name="f78" fmla="+- f77 0 f75"/>
                <a:gd name="f79" fmla="+- f76 0 f75"/>
                <a:gd name="f80" fmla="*/ f79 1 3418"/>
                <a:gd name="f81" fmla="*/ f78 1 4632"/>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418" h="4632">
                  <a:moveTo>
                    <a:pt x="f7" y="f8"/>
                  </a:moveTo>
                  <a:lnTo>
                    <a:pt x="f9" y="f10"/>
                  </a:lnTo>
                  <a:lnTo>
                    <a:pt x="f11" y="f12"/>
                  </a:lnTo>
                  <a:lnTo>
                    <a:pt x="f13" y="f14"/>
                  </a:lnTo>
                  <a:lnTo>
                    <a:pt x="f15" y="f16"/>
                  </a:lnTo>
                  <a:lnTo>
                    <a:pt x="f17" y="f18"/>
                  </a:lnTo>
                  <a:lnTo>
                    <a:pt x="f19" y="f20"/>
                  </a:lnTo>
                  <a:lnTo>
                    <a:pt x="f21" y="f17"/>
                  </a:lnTo>
                  <a:lnTo>
                    <a:pt x="f22" y="f23"/>
                  </a:lnTo>
                  <a:lnTo>
                    <a:pt x="f24" y="f25"/>
                  </a:lnTo>
                  <a:lnTo>
                    <a:pt x="f26" y="f27"/>
                  </a:lnTo>
                  <a:lnTo>
                    <a:pt x="f28" y="f29"/>
                  </a:lnTo>
                  <a:lnTo>
                    <a:pt x="f8" y="f30"/>
                  </a:lnTo>
                  <a:lnTo>
                    <a:pt x="f8" y="f31"/>
                  </a:lnTo>
                  <a:lnTo>
                    <a:pt x="f8" y="f32"/>
                  </a:lnTo>
                  <a:lnTo>
                    <a:pt x="f28" y="f33"/>
                  </a:lnTo>
                  <a:lnTo>
                    <a:pt x="f26" y="f34"/>
                  </a:lnTo>
                  <a:lnTo>
                    <a:pt x="f35" y="f36"/>
                  </a:lnTo>
                  <a:lnTo>
                    <a:pt x="f37" y="f38"/>
                  </a:lnTo>
                  <a:lnTo>
                    <a:pt x="f24" y="f39"/>
                  </a:lnTo>
                  <a:lnTo>
                    <a:pt x="f40" y="f41"/>
                  </a:lnTo>
                  <a:lnTo>
                    <a:pt x="f42" y="f41"/>
                  </a:lnTo>
                  <a:lnTo>
                    <a:pt x="f43" y="f44"/>
                  </a:lnTo>
                  <a:lnTo>
                    <a:pt x="f45" y="f46"/>
                  </a:lnTo>
                  <a:lnTo>
                    <a:pt x="f47" y="f48"/>
                  </a:lnTo>
                  <a:lnTo>
                    <a:pt x="f49" y="f50"/>
                  </a:lnTo>
                  <a:lnTo>
                    <a:pt x="f51" y="f52"/>
                  </a:lnTo>
                  <a:lnTo>
                    <a:pt x="f53" y="f54"/>
                  </a:lnTo>
                  <a:lnTo>
                    <a:pt x="f55" y="f7"/>
                  </a:lnTo>
                  <a:lnTo>
                    <a:pt x="f56" y="f57"/>
                  </a:lnTo>
                  <a:lnTo>
                    <a:pt x="f58" y="f59"/>
                  </a:lnTo>
                  <a:lnTo>
                    <a:pt x="f60" y="f45"/>
                  </a:lnTo>
                  <a:lnTo>
                    <a:pt x="f61" y="f62"/>
                  </a:lnTo>
                  <a:lnTo>
                    <a:pt x="f63" y="f64"/>
                  </a:lnTo>
                  <a:lnTo>
                    <a:pt x="f5" y="f65"/>
                  </a:lnTo>
                  <a:lnTo>
                    <a:pt x="f63" y="f66"/>
                  </a:lnTo>
                  <a:lnTo>
                    <a:pt x="f67" y="f0"/>
                  </a:lnTo>
                  <a:lnTo>
                    <a:pt x="f68" y="f16"/>
                  </a:lnTo>
                  <a:lnTo>
                    <a:pt x="f69" y="f1"/>
                  </a:lnTo>
                  <a:lnTo>
                    <a:pt x="f70" y="f26"/>
                  </a:lnTo>
                  <a:lnTo>
                    <a:pt x="f58" y="f12"/>
                  </a:lnTo>
                  <a:lnTo>
                    <a:pt x="f71" y="f10"/>
                  </a:lnTo>
                  <a:lnTo>
                    <a:pt x="f72"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6" name="Google Shape;122;p15">
              <a:extLst>
                <a:ext uri="{FF2B5EF4-FFF2-40B4-BE49-F238E27FC236}">
                  <a16:creationId xmlns:a16="http://schemas.microsoft.com/office/drawing/2014/main" id="{F16ABE89-9E96-F160-3F35-DD3AAAA05B88}"/>
                </a:ext>
              </a:extLst>
            </p:cNvPr>
            <p:cNvSpPr/>
            <p:nvPr/>
          </p:nvSpPr>
          <p:spPr>
            <a:xfrm>
              <a:off x="6102669" y="2685684"/>
              <a:ext cx="1105482" cy="1276026"/>
            </a:xfrm>
            <a:custGeom>
              <a:avLst/>
              <a:gdLst>
                <a:gd name="f0" fmla="val 360"/>
                <a:gd name="f1" fmla="val 180"/>
                <a:gd name="f2" fmla="val w"/>
                <a:gd name="f3" fmla="val h"/>
                <a:gd name="f4" fmla="val 0"/>
                <a:gd name="f5" fmla="val 44014"/>
                <a:gd name="f6" fmla="val 50804"/>
                <a:gd name="f7" fmla="val 6564"/>
                <a:gd name="f8" fmla="val 6249"/>
                <a:gd name="f9" fmla="val 45"/>
                <a:gd name="f10" fmla="val 5912"/>
                <a:gd name="f11" fmla="val 90"/>
                <a:gd name="f12" fmla="val 5575"/>
                <a:gd name="f13" fmla="val 158"/>
                <a:gd name="f14" fmla="val 5238"/>
                <a:gd name="f15" fmla="val 248"/>
                <a:gd name="f16" fmla="val 4900"/>
                <a:gd name="f17" fmla="val 4563"/>
                <a:gd name="f18" fmla="val 495"/>
                <a:gd name="f19" fmla="val 4249"/>
                <a:gd name="f20" fmla="val 652"/>
                <a:gd name="f21" fmla="val 3911"/>
                <a:gd name="f22" fmla="val 832"/>
                <a:gd name="f23" fmla="val 3574"/>
                <a:gd name="f24" fmla="val 1034"/>
                <a:gd name="f25" fmla="val 3259"/>
                <a:gd name="f26" fmla="val 1259"/>
                <a:gd name="f27" fmla="val 2967"/>
                <a:gd name="f28" fmla="val 1484"/>
                <a:gd name="f29" fmla="val 2675"/>
                <a:gd name="f30" fmla="val 1709"/>
                <a:gd name="f31" fmla="val 2405"/>
                <a:gd name="f32" fmla="val 1956"/>
                <a:gd name="f33" fmla="val 2136"/>
                <a:gd name="f34" fmla="val 2181"/>
                <a:gd name="f35" fmla="val 1911"/>
                <a:gd name="f36" fmla="val 2428"/>
                <a:gd name="f37" fmla="val 1686"/>
                <a:gd name="f38" fmla="val 2945"/>
                <a:gd name="f39" fmla="val 1281"/>
                <a:gd name="f40" fmla="val 3192"/>
                <a:gd name="f41" fmla="val 1101"/>
                <a:gd name="f42" fmla="val 3462"/>
                <a:gd name="f43" fmla="val 944"/>
                <a:gd name="f44" fmla="val 3732"/>
                <a:gd name="f45" fmla="val 787"/>
                <a:gd name="f46" fmla="val 4002"/>
                <a:gd name="f47" fmla="val 4294"/>
                <a:gd name="f48" fmla="val 539"/>
                <a:gd name="f49" fmla="val 4564"/>
                <a:gd name="f50" fmla="val 427"/>
                <a:gd name="f51" fmla="val 4856"/>
                <a:gd name="f52" fmla="val 337"/>
                <a:gd name="f53" fmla="val 5126"/>
                <a:gd name="f54" fmla="val 5710"/>
                <a:gd name="f55" fmla="val 67"/>
                <a:gd name="f56" fmla="val 6317"/>
                <a:gd name="f57" fmla="val 22"/>
                <a:gd name="f58" fmla="val 6924"/>
                <a:gd name="f59" fmla="val 7531"/>
                <a:gd name="f60" fmla="val 8160"/>
                <a:gd name="f61" fmla="val 112"/>
                <a:gd name="f62" fmla="val 8767"/>
                <a:gd name="f63" fmla="val 202"/>
                <a:gd name="f64" fmla="val 9397"/>
                <a:gd name="f65" fmla="val 10026"/>
                <a:gd name="f66" fmla="val 517"/>
                <a:gd name="f67" fmla="val 10655"/>
                <a:gd name="f68" fmla="val 719"/>
                <a:gd name="f69" fmla="val 11285"/>
                <a:gd name="f70" fmla="val 11914"/>
                <a:gd name="f71" fmla="val 1214"/>
                <a:gd name="f72" fmla="val 12544"/>
                <a:gd name="f73" fmla="val 13151"/>
                <a:gd name="f74" fmla="val 1798"/>
                <a:gd name="f75" fmla="val 13758"/>
                <a:gd name="f76" fmla="val 2113"/>
                <a:gd name="f77" fmla="val 14364"/>
                <a:gd name="f78" fmla="val 2450"/>
                <a:gd name="f79" fmla="val 14949"/>
                <a:gd name="f80" fmla="val 2787"/>
                <a:gd name="f81" fmla="val 15533"/>
                <a:gd name="f82" fmla="val 3147"/>
                <a:gd name="f83" fmla="val 16095"/>
                <a:gd name="f84" fmla="val 3529"/>
                <a:gd name="f85" fmla="val 16635"/>
                <a:gd name="f86" fmla="val 3889"/>
                <a:gd name="f87" fmla="val 17174"/>
                <a:gd name="f88" fmla="val 4271"/>
                <a:gd name="f89" fmla="val 17691"/>
                <a:gd name="f90" fmla="val 4653"/>
                <a:gd name="f91" fmla="val 18186"/>
                <a:gd name="f92" fmla="val 5417"/>
                <a:gd name="f93" fmla="val 19130"/>
                <a:gd name="f94" fmla="val 20074"/>
                <a:gd name="f95" fmla="val 7081"/>
                <a:gd name="f96" fmla="val 21018"/>
                <a:gd name="f97" fmla="val 22884"/>
                <a:gd name="f98" fmla="val 12161"/>
                <a:gd name="f99" fmla="val 26571"/>
                <a:gd name="f100" fmla="val 13847"/>
                <a:gd name="f101" fmla="val 28436"/>
                <a:gd name="f102" fmla="val 14679"/>
                <a:gd name="f103" fmla="val 29380"/>
                <a:gd name="f104" fmla="val 15511"/>
                <a:gd name="f105" fmla="val 30325"/>
                <a:gd name="f106" fmla="val 16320"/>
                <a:gd name="f107" fmla="val 31291"/>
                <a:gd name="f108" fmla="val 17107"/>
                <a:gd name="f109" fmla="val 32258"/>
                <a:gd name="f110" fmla="val 17893"/>
                <a:gd name="f111" fmla="val 33247"/>
                <a:gd name="f112" fmla="val 18658"/>
                <a:gd name="f113" fmla="val 34236"/>
                <a:gd name="f114" fmla="val 19085"/>
                <a:gd name="f115" fmla="val 34865"/>
                <a:gd name="f116" fmla="val 19624"/>
                <a:gd name="f117" fmla="val 35697"/>
                <a:gd name="f118" fmla="val 20254"/>
                <a:gd name="f119" fmla="val 36709"/>
                <a:gd name="f120" fmla="val 20973"/>
                <a:gd name="f121" fmla="val 37855"/>
                <a:gd name="f122" fmla="val 22524"/>
                <a:gd name="f123" fmla="val 40463"/>
                <a:gd name="f124" fmla="val 24120"/>
                <a:gd name="f125" fmla="val 43205"/>
                <a:gd name="f126" fmla="val 26907"/>
                <a:gd name="f127" fmla="val 48038"/>
                <a:gd name="f128" fmla="val 28121"/>
                <a:gd name="f129" fmla="val 50151"/>
                <a:gd name="f130" fmla="val 28975"/>
                <a:gd name="f131" fmla="val 50398"/>
                <a:gd name="f132" fmla="val 29830"/>
                <a:gd name="f133" fmla="val 50578"/>
                <a:gd name="f134" fmla="val 30661"/>
                <a:gd name="f135" fmla="val 50713"/>
                <a:gd name="f136" fmla="val 31493"/>
                <a:gd name="f137" fmla="val 50781"/>
                <a:gd name="f138" fmla="val 32302"/>
                <a:gd name="f139" fmla="val 50803"/>
                <a:gd name="f140" fmla="val 33112"/>
                <a:gd name="f141" fmla="val 33898"/>
                <a:gd name="f142" fmla="val 50736"/>
                <a:gd name="f143" fmla="val 34708"/>
                <a:gd name="f144" fmla="val 50646"/>
                <a:gd name="f145" fmla="val 35494"/>
                <a:gd name="f146" fmla="val 50533"/>
                <a:gd name="f147" fmla="val 36304"/>
                <a:gd name="f148" fmla="val 50353"/>
                <a:gd name="f149" fmla="val 37113"/>
                <a:gd name="f150" fmla="val 50174"/>
                <a:gd name="f151" fmla="val 37945"/>
                <a:gd name="f152" fmla="val 49971"/>
                <a:gd name="f153" fmla="val 38776"/>
                <a:gd name="f154" fmla="val 49724"/>
                <a:gd name="f155" fmla="val 39630"/>
                <a:gd name="f156" fmla="val 49477"/>
                <a:gd name="f157" fmla="val 41384"/>
                <a:gd name="f158" fmla="val 48937"/>
                <a:gd name="f159" fmla="val 41968"/>
                <a:gd name="f160" fmla="val 48735"/>
                <a:gd name="f161" fmla="val 42216"/>
                <a:gd name="f162" fmla="val 48623"/>
                <a:gd name="f163" fmla="val 42463"/>
                <a:gd name="f164" fmla="val 48510"/>
                <a:gd name="f165" fmla="val 42688"/>
                <a:gd name="f166" fmla="val 48398"/>
                <a:gd name="f167" fmla="val 42890"/>
                <a:gd name="f168" fmla="val 48263"/>
                <a:gd name="f169" fmla="val 43070"/>
                <a:gd name="f170" fmla="val 48128"/>
                <a:gd name="f171" fmla="val 43227"/>
                <a:gd name="f172" fmla="val 47971"/>
                <a:gd name="f173" fmla="val 43384"/>
                <a:gd name="f174" fmla="val 47836"/>
                <a:gd name="f175" fmla="val 43519"/>
                <a:gd name="f176" fmla="val 47678"/>
                <a:gd name="f177" fmla="val 43632"/>
                <a:gd name="f178" fmla="val 47521"/>
                <a:gd name="f179" fmla="val 43722"/>
                <a:gd name="f180" fmla="val 47341"/>
                <a:gd name="f181" fmla="val 43812"/>
                <a:gd name="f182" fmla="val 47184"/>
                <a:gd name="f183" fmla="val 43879"/>
                <a:gd name="f184" fmla="val 47004"/>
                <a:gd name="f185" fmla="val 43924"/>
                <a:gd name="f186" fmla="val 46824"/>
                <a:gd name="f187" fmla="val 43969"/>
                <a:gd name="f188" fmla="val 46644"/>
                <a:gd name="f189" fmla="val 43991"/>
                <a:gd name="f190" fmla="val 46442"/>
                <a:gd name="f191" fmla="val 46240"/>
                <a:gd name="f192" fmla="val 45835"/>
                <a:gd name="f193" fmla="val 43946"/>
                <a:gd name="f194" fmla="val 45408"/>
                <a:gd name="f195" fmla="val 43857"/>
                <a:gd name="f196" fmla="val 44958"/>
                <a:gd name="f197" fmla="val 44509"/>
                <a:gd name="f198" fmla="val 43542"/>
                <a:gd name="f199" fmla="val 44037"/>
                <a:gd name="f200" fmla="val 43362"/>
                <a:gd name="f201" fmla="val 43115"/>
                <a:gd name="f202" fmla="val 43025"/>
                <a:gd name="f203" fmla="val 41137"/>
                <a:gd name="f204" fmla="val 41294"/>
                <a:gd name="f205" fmla="val 39271"/>
                <a:gd name="f206" fmla="val 40327"/>
                <a:gd name="f207" fmla="val 37428"/>
                <a:gd name="f208" fmla="val 39316"/>
                <a:gd name="f209" fmla="val 35585"/>
                <a:gd name="f210" fmla="val 38282"/>
                <a:gd name="f211" fmla="val 33764"/>
                <a:gd name="f212" fmla="val 37225"/>
                <a:gd name="f213" fmla="val 31966"/>
                <a:gd name="f214" fmla="val 36146"/>
                <a:gd name="f215" fmla="val 30167"/>
                <a:gd name="f216" fmla="val 35022"/>
                <a:gd name="f217" fmla="val 28391"/>
                <a:gd name="f218" fmla="val 33876"/>
                <a:gd name="f219" fmla="val 26638"/>
                <a:gd name="f220" fmla="val 32729"/>
                <a:gd name="f221" fmla="val 24907"/>
                <a:gd name="f222" fmla="val 31538"/>
                <a:gd name="f223" fmla="val 23176"/>
                <a:gd name="f224" fmla="val 30324"/>
                <a:gd name="f225" fmla="val 21468"/>
                <a:gd name="f226" fmla="val 29110"/>
                <a:gd name="f227" fmla="val 19782"/>
                <a:gd name="f228" fmla="val 27851"/>
                <a:gd name="f229" fmla="val 18096"/>
                <a:gd name="f230" fmla="val 26593"/>
                <a:gd name="f231" fmla="val 16433"/>
                <a:gd name="f232" fmla="val 25311"/>
                <a:gd name="f233" fmla="val 14769"/>
                <a:gd name="f234" fmla="val 24659"/>
                <a:gd name="f235" fmla="val 13960"/>
                <a:gd name="f236" fmla="val 24008"/>
                <a:gd name="f237" fmla="val 13173"/>
                <a:gd name="f238" fmla="val 23333"/>
                <a:gd name="f239" fmla="val 12386"/>
                <a:gd name="f240" fmla="val 22659"/>
                <a:gd name="f241" fmla="val 11600"/>
                <a:gd name="f242" fmla="val 21962"/>
                <a:gd name="f243" fmla="val 10835"/>
                <a:gd name="f244" fmla="val 21265"/>
                <a:gd name="f245" fmla="val 10071"/>
                <a:gd name="f246" fmla="val 20546"/>
                <a:gd name="f247" fmla="val 9329"/>
                <a:gd name="f248" fmla="val 19826"/>
                <a:gd name="f249" fmla="val 8587"/>
                <a:gd name="f250" fmla="val 18343"/>
                <a:gd name="f251" fmla="val 7126"/>
                <a:gd name="f252" fmla="val 16837"/>
                <a:gd name="f253" fmla="val 15286"/>
                <a:gd name="f254" fmla="val 4339"/>
                <a:gd name="f255" fmla="val 13735"/>
                <a:gd name="f256" fmla="val 2990"/>
                <a:gd name="f257" fmla="val 2540"/>
                <a:gd name="f258" fmla="val 12611"/>
                <a:gd name="f259" fmla="val 12026"/>
                <a:gd name="f260" fmla="val 11419"/>
                <a:gd name="f261" fmla="val 1327"/>
                <a:gd name="f262" fmla="val 10812"/>
                <a:gd name="f263" fmla="val 989"/>
                <a:gd name="f264" fmla="val 10183"/>
                <a:gd name="f265" fmla="val 697"/>
                <a:gd name="f266" fmla="val 9531"/>
                <a:gd name="f267" fmla="val 450"/>
                <a:gd name="f268" fmla="val 8879"/>
                <a:gd name="f269" fmla="val 8565"/>
                <a:gd name="f270" fmla="val 8227"/>
                <a:gd name="f271" fmla="val 113"/>
                <a:gd name="f272" fmla="val 7913"/>
                <a:gd name="f273" fmla="val 7575"/>
                <a:gd name="f274" fmla="val 23"/>
                <a:gd name="f275" fmla="val 7238"/>
                <a:gd name="f276" fmla="*/ f2 1 44014"/>
                <a:gd name="f277" fmla="*/ f3 1 50804"/>
                <a:gd name="f278" fmla="val f4"/>
                <a:gd name="f279" fmla="val f5"/>
                <a:gd name="f280" fmla="val f6"/>
                <a:gd name="f281" fmla="+- f280 0 f278"/>
                <a:gd name="f282" fmla="+- f279 0 f278"/>
                <a:gd name="f283" fmla="*/ f282 1 44014"/>
                <a:gd name="f284" fmla="*/ f281 1 50804"/>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44014" h="50804">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29"/>
                  </a:lnTo>
                  <a:lnTo>
                    <a:pt x="f28" y="f38"/>
                  </a:lnTo>
                  <a:lnTo>
                    <a:pt x="f39" y="f40"/>
                  </a:lnTo>
                  <a:lnTo>
                    <a:pt x="f41" y="f42"/>
                  </a:lnTo>
                  <a:lnTo>
                    <a:pt x="f43" y="f44"/>
                  </a:lnTo>
                  <a:lnTo>
                    <a:pt x="f45" y="f46"/>
                  </a:lnTo>
                  <a:lnTo>
                    <a:pt x="f20" y="f47"/>
                  </a:lnTo>
                  <a:lnTo>
                    <a:pt x="f48" y="f49"/>
                  </a:lnTo>
                  <a:lnTo>
                    <a:pt x="f50" y="f51"/>
                  </a:lnTo>
                  <a:lnTo>
                    <a:pt x="f52" y="f53"/>
                  </a:lnTo>
                  <a:lnTo>
                    <a:pt x="f1" y="f54"/>
                  </a:lnTo>
                  <a:lnTo>
                    <a:pt x="f55" y="f56"/>
                  </a:lnTo>
                  <a:lnTo>
                    <a:pt x="f57" y="f58"/>
                  </a:lnTo>
                  <a:lnTo>
                    <a:pt x="f4" y="f59"/>
                  </a:lnTo>
                  <a:lnTo>
                    <a:pt x="f9" y="f60"/>
                  </a:lnTo>
                  <a:lnTo>
                    <a:pt x="f61" y="f62"/>
                  </a:lnTo>
                  <a:lnTo>
                    <a:pt x="f63" y="f64"/>
                  </a:lnTo>
                  <a:lnTo>
                    <a:pt x="f0" y="f65"/>
                  </a:lnTo>
                  <a:lnTo>
                    <a:pt x="f66" y="f67"/>
                  </a:lnTo>
                  <a:lnTo>
                    <a:pt x="f68" y="f69"/>
                  </a:lnTo>
                  <a:lnTo>
                    <a:pt x="f43" y="f70"/>
                  </a:lnTo>
                  <a:lnTo>
                    <a:pt x="f71" y="f72"/>
                  </a:lnTo>
                  <a:lnTo>
                    <a:pt x="f28"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8" y="f94"/>
                  </a:lnTo>
                  <a:lnTo>
                    <a:pt x="f95" y="f96"/>
                  </a:lnTo>
                  <a:lnTo>
                    <a:pt x="f62"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39"/>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5" y="f191"/>
                  </a:lnTo>
                  <a:lnTo>
                    <a:pt x="f5" y="f192"/>
                  </a:lnTo>
                  <a:lnTo>
                    <a:pt x="f193" y="f194"/>
                  </a:lnTo>
                  <a:lnTo>
                    <a:pt x="f195" y="f196"/>
                  </a:lnTo>
                  <a:lnTo>
                    <a:pt x="f179" y="f197"/>
                  </a:lnTo>
                  <a:lnTo>
                    <a:pt x="f198" y="f199"/>
                  </a:lnTo>
                  <a:lnTo>
                    <a:pt x="f200" y="f198"/>
                  </a:lnTo>
                  <a:lnTo>
                    <a:pt x="f201" y="f202"/>
                  </a:lnTo>
                  <a:lnTo>
                    <a:pt x="f161"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54"/>
                  </a:lnTo>
                  <a:lnTo>
                    <a:pt x="f253" y="f254"/>
                  </a:lnTo>
                  <a:lnTo>
                    <a:pt x="f255" y="f256"/>
                  </a:lnTo>
                  <a:lnTo>
                    <a:pt x="f237" y="f257"/>
                  </a:lnTo>
                  <a:lnTo>
                    <a:pt x="f258" y="f76"/>
                  </a:lnTo>
                  <a:lnTo>
                    <a:pt x="f259" y="f30"/>
                  </a:lnTo>
                  <a:lnTo>
                    <a:pt x="f260" y="f261"/>
                  </a:lnTo>
                  <a:lnTo>
                    <a:pt x="f262" y="f263"/>
                  </a:lnTo>
                  <a:lnTo>
                    <a:pt x="f264" y="f265"/>
                  </a:lnTo>
                  <a:lnTo>
                    <a:pt x="f266" y="f267"/>
                  </a:lnTo>
                  <a:lnTo>
                    <a:pt x="f268" y="f15"/>
                  </a:lnTo>
                  <a:lnTo>
                    <a:pt x="f269" y="f13"/>
                  </a:lnTo>
                  <a:lnTo>
                    <a:pt x="f270" y="f271"/>
                  </a:lnTo>
                  <a:lnTo>
                    <a:pt x="f272" y="f9"/>
                  </a:lnTo>
                  <a:lnTo>
                    <a:pt x="f273" y="f274"/>
                  </a:lnTo>
                  <a:lnTo>
                    <a:pt x="f275" y="f4"/>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7" name="Google Shape;123;p15">
              <a:extLst>
                <a:ext uri="{FF2B5EF4-FFF2-40B4-BE49-F238E27FC236}">
                  <a16:creationId xmlns:a16="http://schemas.microsoft.com/office/drawing/2014/main" id="{A769070F-46FB-4C42-F378-9D19C208777E}"/>
                </a:ext>
              </a:extLst>
            </p:cNvPr>
            <p:cNvSpPr/>
            <p:nvPr/>
          </p:nvSpPr>
          <p:spPr>
            <a:xfrm>
              <a:off x="6161373" y="2715603"/>
              <a:ext cx="896038" cy="1232547"/>
            </a:xfrm>
            <a:custGeom>
              <a:avLst/>
              <a:gdLst>
                <a:gd name="f0" fmla="val w"/>
                <a:gd name="f1" fmla="val h"/>
                <a:gd name="f2" fmla="val 0"/>
                <a:gd name="f3" fmla="val 35675"/>
                <a:gd name="f4" fmla="val 49073"/>
                <a:gd name="f5" fmla="val 1012"/>
                <a:gd name="f6" fmla="val 1"/>
                <a:gd name="f7" fmla="val 473"/>
                <a:gd name="f8" fmla="val 405"/>
                <a:gd name="f9" fmla="val 810"/>
                <a:gd name="f10" fmla="val 495"/>
                <a:gd name="f11" fmla="val 1327"/>
                <a:gd name="f12" fmla="val 967"/>
                <a:gd name="f13" fmla="val 1822"/>
                <a:gd name="f14" fmla="val 1484"/>
                <a:gd name="f15" fmla="val 2316"/>
                <a:gd name="f16" fmla="val 2001"/>
                <a:gd name="f17" fmla="val 2811"/>
                <a:gd name="f18" fmla="val 3035"/>
                <a:gd name="f19" fmla="val 3777"/>
                <a:gd name="f20" fmla="val 4114"/>
                <a:gd name="f21" fmla="val 4721"/>
                <a:gd name="f22" fmla="val 5171"/>
                <a:gd name="f23" fmla="val 5688"/>
                <a:gd name="f24" fmla="val 6205"/>
                <a:gd name="f25" fmla="val 6655"/>
                <a:gd name="f26" fmla="val 6722"/>
                <a:gd name="f27" fmla="val 7149"/>
                <a:gd name="f28" fmla="val 7217"/>
                <a:gd name="f29" fmla="val 7644"/>
                <a:gd name="f30" fmla="val 7689"/>
                <a:gd name="f31" fmla="val 8161"/>
                <a:gd name="f32" fmla="val 8678"/>
                <a:gd name="f33" fmla="val 9847"/>
                <a:gd name="f34" fmla="val 10678"/>
                <a:gd name="f35" fmla="val 11533"/>
                <a:gd name="f36" fmla="val 12701"/>
                <a:gd name="f37" fmla="val 13174"/>
                <a:gd name="f38" fmla="val 14747"/>
                <a:gd name="f39" fmla="val 14814"/>
                <a:gd name="f40" fmla="val 16815"/>
                <a:gd name="f41" fmla="val 16388"/>
                <a:gd name="f42" fmla="val 18883"/>
                <a:gd name="f43" fmla="val 17939"/>
                <a:gd name="f44" fmla="val 20996"/>
                <a:gd name="f45" fmla="val 18703"/>
                <a:gd name="f46" fmla="val 22075"/>
                <a:gd name="f47" fmla="val 19468"/>
                <a:gd name="f48" fmla="val 23154"/>
                <a:gd name="f49" fmla="val 20187"/>
                <a:gd name="f50" fmla="val 24233"/>
                <a:gd name="f51" fmla="val 20929"/>
                <a:gd name="f52" fmla="val 25335"/>
                <a:gd name="f53" fmla="val 22233"/>
                <a:gd name="f54" fmla="val 27358"/>
                <a:gd name="f55" fmla="val 23491"/>
                <a:gd name="f56" fmla="val 29426"/>
                <a:gd name="f57" fmla="val 24728"/>
                <a:gd name="f58" fmla="val 31494"/>
                <a:gd name="f59" fmla="val 25919"/>
                <a:gd name="f60" fmla="val 33584"/>
                <a:gd name="f61" fmla="val 27111"/>
                <a:gd name="f62" fmla="val 28279"/>
                <a:gd name="f63" fmla="val 37788"/>
                <a:gd name="f64" fmla="val 30595"/>
                <a:gd name="f65" fmla="val 42037"/>
                <a:gd name="f66" fmla="val 32528"/>
                <a:gd name="f67" fmla="val 45543"/>
                <a:gd name="f68" fmla="val 34439"/>
                <a:gd name="f69" fmla="val 48758"/>
                <a:gd name="f70" fmla="val 33832"/>
                <a:gd name="f71" fmla="val 45319"/>
                <a:gd name="f72" fmla="val 31943"/>
                <a:gd name="f73" fmla="val 41902"/>
                <a:gd name="f74" fmla="val 29561"/>
                <a:gd name="f75" fmla="val 37541"/>
                <a:gd name="f76" fmla="val 28347"/>
                <a:gd name="f77" fmla="val 35383"/>
                <a:gd name="f78" fmla="val 27133"/>
                <a:gd name="f79" fmla="val 33202"/>
                <a:gd name="f80" fmla="val 25897"/>
                <a:gd name="f81" fmla="val 31044"/>
                <a:gd name="f82" fmla="val 24638"/>
                <a:gd name="f83" fmla="val 28909"/>
                <a:gd name="f84" fmla="val 23334"/>
                <a:gd name="f85" fmla="val 26796"/>
                <a:gd name="f86" fmla="val 21985"/>
                <a:gd name="f87" fmla="val 24705"/>
                <a:gd name="f88" fmla="val 20704"/>
                <a:gd name="f89" fmla="val 22794"/>
                <a:gd name="f90" fmla="val 19378"/>
                <a:gd name="f91" fmla="val 20906"/>
                <a:gd name="f92" fmla="val 18029"/>
                <a:gd name="f93" fmla="val 19040"/>
                <a:gd name="f94" fmla="val 16658"/>
                <a:gd name="f95" fmla="val 17197"/>
                <a:gd name="f96" fmla="val 15242"/>
                <a:gd name="f97" fmla="val 15354"/>
                <a:gd name="f98" fmla="val 13803"/>
                <a:gd name="f99" fmla="val 13556"/>
                <a:gd name="f100" fmla="val 12342"/>
                <a:gd name="f101" fmla="val 11757"/>
                <a:gd name="f102" fmla="val 10881"/>
                <a:gd name="f103" fmla="val 10004"/>
                <a:gd name="f104" fmla="val 9487"/>
                <a:gd name="f105" fmla="val 8340"/>
                <a:gd name="f106" fmla="val 8790"/>
                <a:gd name="f107" fmla="val 7531"/>
                <a:gd name="f108" fmla="val 8071"/>
                <a:gd name="f109" fmla="val 7351"/>
                <a:gd name="f110" fmla="val 5913"/>
                <a:gd name="f111" fmla="val 6610"/>
                <a:gd name="f112" fmla="val 5148"/>
                <a:gd name="f113" fmla="val 5845"/>
                <a:gd name="f114" fmla="val 4384"/>
                <a:gd name="f115" fmla="val 5036"/>
                <a:gd name="f116" fmla="val 3665"/>
                <a:gd name="f117" fmla="val 2968"/>
                <a:gd name="f118" fmla="val 1866"/>
                <a:gd name="f119" fmla="val 1979"/>
                <a:gd name="f120" fmla="*/ f0 1 35675"/>
                <a:gd name="f121" fmla="*/ f1 1 49073"/>
                <a:gd name="f122" fmla="val f2"/>
                <a:gd name="f123" fmla="val f3"/>
                <a:gd name="f124" fmla="val f4"/>
                <a:gd name="f125" fmla="+- f124 0 f122"/>
                <a:gd name="f126" fmla="+- f123 0 f122"/>
                <a:gd name="f127" fmla="*/ f126 1 35675"/>
                <a:gd name="f128" fmla="*/ f125 1 49073"/>
                <a:gd name="f129" fmla="*/ f122 1 f127"/>
                <a:gd name="f130" fmla="*/ f123 1 f127"/>
                <a:gd name="f131" fmla="*/ f122 1 f128"/>
                <a:gd name="f132" fmla="*/ f124 1 f128"/>
                <a:gd name="f133" fmla="*/ f129 f120 1"/>
                <a:gd name="f134" fmla="*/ f130 f120 1"/>
                <a:gd name="f135" fmla="*/ f132 f121 1"/>
                <a:gd name="f136" fmla="*/ f131 f121 1"/>
              </a:gdLst>
              <a:ahLst/>
              <a:cxnLst>
                <a:cxn ang="3cd4">
                  <a:pos x="hc" y="t"/>
                </a:cxn>
                <a:cxn ang="0">
                  <a:pos x="r" y="vc"/>
                </a:cxn>
                <a:cxn ang="cd4">
                  <a:pos x="hc" y="b"/>
                </a:cxn>
                <a:cxn ang="cd2">
                  <a:pos x="l" y="vc"/>
                </a:cxn>
              </a:cxnLst>
              <a:rect l="f133" t="f136" r="f134" b="f135"/>
              <a:pathLst>
                <a:path w="35675" h="49073">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
                  </a:lnTo>
                  <a:lnTo>
                    <a:pt x="f62" y="f63"/>
                  </a:lnTo>
                  <a:lnTo>
                    <a:pt x="f64" y="f65"/>
                  </a:lnTo>
                  <a:lnTo>
                    <a:pt x="f66" y="f67"/>
                  </a:lnTo>
                  <a:lnTo>
                    <a:pt x="f68" y="f4"/>
                  </a:lnTo>
                  <a:lnTo>
                    <a:pt x="f3"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26"/>
                  </a:lnTo>
                  <a:lnTo>
                    <a:pt x="f109" y="f110"/>
                  </a:lnTo>
                  <a:lnTo>
                    <a:pt x="f111" y="f112"/>
                  </a:lnTo>
                  <a:lnTo>
                    <a:pt x="f113" y="f114"/>
                  </a:lnTo>
                  <a:lnTo>
                    <a:pt x="f115" y="f116"/>
                  </a:lnTo>
                  <a:lnTo>
                    <a:pt x="f117" y="f118"/>
                  </a:lnTo>
                  <a:lnTo>
                    <a:pt x="f119" y="f12"/>
                  </a:lnTo>
                  <a:lnTo>
                    <a:pt x="f14" y="f10"/>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8" name="Google Shape;124;p15">
              <a:extLst>
                <a:ext uri="{FF2B5EF4-FFF2-40B4-BE49-F238E27FC236}">
                  <a16:creationId xmlns:a16="http://schemas.microsoft.com/office/drawing/2014/main" id="{1800CBB6-D8D6-6DFE-36DD-DB4733B00CE0}"/>
                </a:ext>
              </a:extLst>
            </p:cNvPr>
            <p:cNvSpPr/>
            <p:nvPr/>
          </p:nvSpPr>
          <p:spPr>
            <a:xfrm>
              <a:off x="6979468" y="3512823"/>
              <a:ext cx="93762" cy="136081"/>
            </a:xfrm>
            <a:custGeom>
              <a:avLst/>
              <a:gdLst>
                <a:gd name="f0" fmla="val 180"/>
                <a:gd name="f1" fmla="val w"/>
                <a:gd name="f2" fmla="val h"/>
                <a:gd name="f3" fmla="val 0"/>
                <a:gd name="f4" fmla="val 3733"/>
                <a:gd name="f5" fmla="val 5418"/>
                <a:gd name="f6" fmla="val 540"/>
                <a:gd name="f7" fmla="val 428"/>
                <a:gd name="f8" fmla="val 23"/>
                <a:gd name="f9" fmla="val 338"/>
                <a:gd name="f10" fmla="val 90"/>
                <a:gd name="f11" fmla="val 226"/>
                <a:gd name="f12" fmla="val 158"/>
                <a:gd name="f13" fmla="val 225"/>
                <a:gd name="f14" fmla="val 91"/>
                <a:gd name="f15" fmla="val 315"/>
                <a:gd name="f16" fmla="val 46"/>
                <a:gd name="f17" fmla="val 427"/>
                <a:gd name="f18" fmla="val 1"/>
                <a:gd name="f19" fmla="val 652"/>
                <a:gd name="f20" fmla="val 787"/>
                <a:gd name="f21" fmla="val 922"/>
                <a:gd name="f22" fmla="val 1305"/>
                <a:gd name="f23" fmla="val 3057"/>
                <a:gd name="f24" fmla="val 1912"/>
                <a:gd name="f25" fmla="val 4114"/>
                <a:gd name="f26" fmla="val 2249"/>
                <a:gd name="f27" fmla="val 4631"/>
                <a:gd name="f28" fmla="val 2564"/>
                <a:gd name="f29" fmla="val 5148"/>
                <a:gd name="f30" fmla="val 2653"/>
                <a:gd name="f31" fmla="val 5260"/>
                <a:gd name="f32" fmla="val 2766"/>
                <a:gd name="f33" fmla="val 5328"/>
                <a:gd name="f34" fmla="val 2878"/>
                <a:gd name="f35" fmla="val 5395"/>
                <a:gd name="f36" fmla="val 2991"/>
                <a:gd name="f37" fmla="val 3215"/>
                <a:gd name="f38" fmla="val 3328"/>
                <a:gd name="f39" fmla="val 5373"/>
                <a:gd name="f40" fmla="val 3440"/>
                <a:gd name="f41" fmla="val 3530"/>
                <a:gd name="f42" fmla="val 3620"/>
                <a:gd name="f43" fmla="val 5193"/>
                <a:gd name="f44" fmla="val 3687"/>
                <a:gd name="f45" fmla="val 5103"/>
                <a:gd name="f46" fmla="val 3732"/>
                <a:gd name="f47" fmla="val 4991"/>
                <a:gd name="f48" fmla="val 4878"/>
                <a:gd name="f49" fmla="val 4766"/>
                <a:gd name="f50" fmla="val 3710"/>
                <a:gd name="f51" fmla="val 4653"/>
                <a:gd name="f52" fmla="val 3643"/>
                <a:gd name="f53" fmla="val 4518"/>
                <a:gd name="f54" fmla="val 3305"/>
                <a:gd name="f55" fmla="val 4001"/>
                <a:gd name="f56" fmla="val 3484"/>
                <a:gd name="f57" fmla="val 2361"/>
                <a:gd name="f58" fmla="val 2428"/>
                <a:gd name="f59" fmla="val 1170"/>
                <a:gd name="f60" fmla="val 292"/>
                <a:gd name="f61" fmla="val 1080"/>
                <a:gd name="f62" fmla="val 990"/>
                <a:gd name="f63" fmla="val 878"/>
                <a:gd name="f64" fmla="val 765"/>
                <a:gd name="f65" fmla="*/ f1 1 3733"/>
                <a:gd name="f66" fmla="*/ f2 1 5418"/>
                <a:gd name="f67" fmla="val f3"/>
                <a:gd name="f68" fmla="val f4"/>
                <a:gd name="f69" fmla="val f5"/>
                <a:gd name="f70" fmla="+- f69 0 f67"/>
                <a:gd name="f71" fmla="+- f68 0 f67"/>
                <a:gd name="f72" fmla="*/ f71 1 373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3733" h="5418">
                  <a:moveTo>
                    <a:pt x="f6" y="f3"/>
                  </a:moveTo>
                  <a:lnTo>
                    <a:pt x="f7" y="f8"/>
                  </a:lnTo>
                  <a:lnTo>
                    <a:pt x="f9" y="f10"/>
                  </a:lnTo>
                  <a:lnTo>
                    <a:pt x="f11" y="f12"/>
                  </a:lnTo>
                  <a:lnTo>
                    <a:pt x="f12" y="f13"/>
                  </a:lnTo>
                  <a:lnTo>
                    <a:pt x="f14" y="f15"/>
                  </a:lnTo>
                  <a:lnTo>
                    <a:pt x="f16" y="f17"/>
                  </a:lnTo>
                  <a:lnTo>
                    <a:pt x="f8" y="f6"/>
                  </a:lnTo>
                  <a:lnTo>
                    <a:pt x="f18" y="f19"/>
                  </a:lnTo>
                  <a:lnTo>
                    <a:pt x="f16" y="f20"/>
                  </a:lnTo>
                  <a:lnTo>
                    <a:pt x="f14"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3"/>
                  </a:lnTo>
                  <a:lnTo>
                    <a:pt x="f41" y="f31"/>
                  </a:lnTo>
                  <a:lnTo>
                    <a:pt x="f42" y="f43"/>
                  </a:lnTo>
                  <a:lnTo>
                    <a:pt x="f44" y="f45"/>
                  </a:lnTo>
                  <a:lnTo>
                    <a:pt x="f46" y="f47"/>
                  </a:lnTo>
                  <a:lnTo>
                    <a:pt x="f46" y="f48"/>
                  </a:lnTo>
                  <a:lnTo>
                    <a:pt x="f46" y="f49"/>
                  </a:lnTo>
                  <a:lnTo>
                    <a:pt x="f50" y="f51"/>
                  </a:lnTo>
                  <a:lnTo>
                    <a:pt x="f52" y="f53"/>
                  </a:lnTo>
                  <a:lnTo>
                    <a:pt x="f54" y="f55"/>
                  </a:lnTo>
                  <a:lnTo>
                    <a:pt x="f36" y="f56"/>
                  </a:lnTo>
                  <a:lnTo>
                    <a:pt x="f57" y="f58"/>
                  </a:lnTo>
                  <a:lnTo>
                    <a:pt x="f59" y="f60"/>
                  </a:lnTo>
                  <a:lnTo>
                    <a:pt x="f61" y="f0"/>
                  </a:lnTo>
                  <a:lnTo>
                    <a:pt x="f62" y="f10"/>
                  </a:lnTo>
                  <a:lnTo>
                    <a:pt x="f63" y="f8"/>
                  </a:lnTo>
                  <a:lnTo>
                    <a:pt x="f64"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79" name="Google Shape;125;p15">
              <a:extLst>
                <a:ext uri="{FF2B5EF4-FFF2-40B4-BE49-F238E27FC236}">
                  <a16:creationId xmlns:a16="http://schemas.microsoft.com/office/drawing/2014/main" id="{67499C52-2ED5-AA1D-6A26-991D152F2207}"/>
                </a:ext>
              </a:extLst>
            </p:cNvPr>
            <p:cNvSpPr/>
            <p:nvPr/>
          </p:nvSpPr>
          <p:spPr>
            <a:xfrm>
              <a:off x="6852458" y="3333847"/>
              <a:ext cx="49706" cy="58750"/>
            </a:xfrm>
            <a:custGeom>
              <a:avLst/>
              <a:gdLst>
                <a:gd name="f0" fmla="val 180"/>
                <a:gd name="f1" fmla="val w"/>
                <a:gd name="f2" fmla="val h"/>
                <a:gd name="f3" fmla="val 0"/>
                <a:gd name="f4" fmla="val 1979"/>
                <a:gd name="f5" fmla="val 2339"/>
                <a:gd name="f6" fmla="val 652"/>
                <a:gd name="f7" fmla="val 517"/>
                <a:gd name="f8" fmla="val 23"/>
                <a:gd name="f9" fmla="val 405"/>
                <a:gd name="f10" fmla="val 45"/>
                <a:gd name="f11" fmla="val 315"/>
                <a:gd name="f12" fmla="val 113"/>
                <a:gd name="f13" fmla="val 225"/>
                <a:gd name="f14" fmla="val 135"/>
                <a:gd name="f15" fmla="val 248"/>
                <a:gd name="f16" fmla="val 68"/>
                <a:gd name="f17" fmla="val 337"/>
                <a:gd name="f18" fmla="val 450"/>
                <a:gd name="f19" fmla="val 562"/>
                <a:gd name="f20" fmla="val 675"/>
                <a:gd name="f21" fmla="val 787"/>
                <a:gd name="f22" fmla="val 90"/>
                <a:gd name="f23" fmla="val 922"/>
                <a:gd name="f24" fmla="val 809"/>
                <a:gd name="f25" fmla="val 2046"/>
                <a:gd name="f26" fmla="val 899"/>
                <a:gd name="f27" fmla="val 2158"/>
                <a:gd name="f28" fmla="val 1012"/>
                <a:gd name="f29" fmla="val 2248"/>
                <a:gd name="f30" fmla="val 1124"/>
                <a:gd name="f31" fmla="val 2316"/>
                <a:gd name="f32" fmla="val 1236"/>
                <a:gd name="f33" fmla="val 2338"/>
                <a:gd name="f34" fmla="val 1461"/>
                <a:gd name="f35" fmla="val 1574"/>
                <a:gd name="f36" fmla="val 2293"/>
                <a:gd name="f37" fmla="val 1664"/>
                <a:gd name="f38" fmla="val 1776"/>
                <a:gd name="f39" fmla="val 2181"/>
                <a:gd name="f40" fmla="val 1843"/>
                <a:gd name="f41" fmla="val 2113"/>
                <a:gd name="f42" fmla="val 1911"/>
                <a:gd name="f43" fmla="val 2001"/>
                <a:gd name="f44" fmla="val 1956"/>
                <a:gd name="f45" fmla="val 1978"/>
                <a:gd name="f46" fmla="val 1799"/>
                <a:gd name="f47" fmla="val 1686"/>
                <a:gd name="f48" fmla="val 1551"/>
                <a:gd name="f49" fmla="val 1888"/>
                <a:gd name="f50" fmla="val 1439"/>
                <a:gd name="f51" fmla="val 1169"/>
                <a:gd name="f52" fmla="val 293"/>
                <a:gd name="f53" fmla="val 1079"/>
                <a:gd name="f54" fmla="val 989"/>
                <a:gd name="f55" fmla="val 877"/>
                <a:gd name="f56" fmla="val 764"/>
                <a:gd name="f57" fmla="*/ f1 1 1979"/>
                <a:gd name="f58" fmla="*/ f2 1 2339"/>
                <a:gd name="f59" fmla="val f3"/>
                <a:gd name="f60" fmla="val f4"/>
                <a:gd name="f61" fmla="val f5"/>
                <a:gd name="f62" fmla="+- f61 0 f59"/>
                <a:gd name="f63" fmla="+- f60 0 f59"/>
                <a:gd name="f64" fmla="*/ f63 1 1979"/>
                <a:gd name="f65" fmla="*/ f62 1 233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339">
                  <a:moveTo>
                    <a:pt x="f6" y="f3"/>
                  </a:moveTo>
                  <a:lnTo>
                    <a:pt x="f7" y="f8"/>
                  </a:lnTo>
                  <a:lnTo>
                    <a:pt x="f9" y="f10"/>
                  </a:lnTo>
                  <a:lnTo>
                    <a:pt x="f11" y="f12"/>
                  </a:lnTo>
                  <a:lnTo>
                    <a:pt x="f13" y="f0"/>
                  </a:lnTo>
                  <a:lnTo>
                    <a:pt x="f14" y="f15"/>
                  </a:lnTo>
                  <a:lnTo>
                    <a:pt x="f16" y="f17"/>
                  </a:lnTo>
                  <a:lnTo>
                    <a:pt x="f8" y="f18"/>
                  </a:lnTo>
                  <a:lnTo>
                    <a:pt x="f3" y="f19"/>
                  </a:lnTo>
                  <a:lnTo>
                    <a:pt x="f3" y="f20"/>
                  </a:lnTo>
                  <a:lnTo>
                    <a:pt x="f8" y="f21"/>
                  </a:lnTo>
                  <a:lnTo>
                    <a:pt x="f22" y="f23"/>
                  </a:lnTo>
                  <a:lnTo>
                    <a:pt x="f24" y="f25"/>
                  </a:lnTo>
                  <a:lnTo>
                    <a:pt x="f26" y="f27"/>
                  </a:lnTo>
                  <a:lnTo>
                    <a:pt x="f28" y="f29"/>
                  </a:lnTo>
                  <a:lnTo>
                    <a:pt x="f30" y="f31"/>
                  </a:lnTo>
                  <a:lnTo>
                    <a:pt x="f32" y="f33"/>
                  </a:lnTo>
                  <a:lnTo>
                    <a:pt x="f34" y="f33"/>
                  </a:lnTo>
                  <a:lnTo>
                    <a:pt x="f35" y="f36"/>
                  </a:lnTo>
                  <a:lnTo>
                    <a:pt x="f37" y="f29"/>
                  </a:lnTo>
                  <a:lnTo>
                    <a:pt x="f38" y="f39"/>
                  </a:lnTo>
                  <a:lnTo>
                    <a:pt x="f40" y="f41"/>
                  </a:lnTo>
                  <a:lnTo>
                    <a:pt x="f42" y="f43"/>
                  </a:lnTo>
                  <a:lnTo>
                    <a:pt x="f44" y="f42"/>
                  </a:lnTo>
                  <a:lnTo>
                    <a:pt x="f45" y="f46"/>
                  </a:lnTo>
                  <a:lnTo>
                    <a:pt x="f45" y="f47"/>
                  </a:lnTo>
                  <a:lnTo>
                    <a:pt x="f44" y="f48"/>
                  </a:lnTo>
                  <a:lnTo>
                    <a:pt x="f49" y="f50"/>
                  </a:lnTo>
                  <a:lnTo>
                    <a:pt x="f51" y="f52"/>
                  </a:lnTo>
                  <a:lnTo>
                    <a:pt x="f53" y="f0"/>
                  </a:lnTo>
                  <a:lnTo>
                    <a:pt x="f54" y="f12"/>
                  </a:lnTo>
                  <a:lnTo>
                    <a:pt x="f55" y="f10"/>
                  </a:lnTo>
                  <a:lnTo>
                    <a:pt x="f56" y="f8"/>
                  </a:lnTo>
                  <a:lnTo>
                    <a:pt x="f6"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0" name="Google Shape;126;p15">
              <a:extLst>
                <a:ext uri="{FF2B5EF4-FFF2-40B4-BE49-F238E27FC236}">
                  <a16:creationId xmlns:a16="http://schemas.microsoft.com/office/drawing/2014/main" id="{484D56D0-72B6-FF96-1047-495752243F73}"/>
                </a:ext>
              </a:extLst>
            </p:cNvPr>
            <p:cNvSpPr/>
            <p:nvPr/>
          </p:nvSpPr>
          <p:spPr>
            <a:xfrm>
              <a:off x="6764923" y="3569287"/>
              <a:ext cx="30513" cy="31071"/>
            </a:xfrm>
            <a:custGeom>
              <a:avLst/>
              <a:gdLst>
                <a:gd name="f0" fmla="val w"/>
                <a:gd name="f1" fmla="val h"/>
                <a:gd name="f2" fmla="val 0"/>
                <a:gd name="f3" fmla="val 1215"/>
                <a:gd name="f4" fmla="val 1237"/>
                <a:gd name="f5" fmla="val 608"/>
                <a:gd name="f6" fmla="val 473"/>
                <a:gd name="f7" fmla="val 23"/>
                <a:gd name="f8" fmla="val 338"/>
                <a:gd name="f9" fmla="val 68"/>
                <a:gd name="f10" fmla="val 248"/>
                <a:gd name="f11" fmla="val 112"/>
                <a:gd name="f12" fmla="val 158"/>
                <a:gd name="f13" fmla="val 202"/>
                <a:gd name="f14" fmla="val 91"/>
                <a:gd name="f15" fmla="val 292"/>
                <a:gd name="f16" fmla="val 46"/>
                <a:gd name="f17" fmla="val 405"/>
                <a:gd name="f18" fmla="val 517"/>
                <a:gd name="f19" fmla="val 1"/>
                <a:gd name="f20" fmla="val 629"/>
                <a:gd name="f21" fmla="val 742"/>
                <a:gd name="f22" fmla="val 854"/>
                <a:gd name="f23" fmla="val 967"/>
                <a:gd name="f24" fmla="val 1057"/>
                <a:gd name="f25" fmla="val 1124"/>
                <a:gd name="f26" fmla="val 1191"/>
                <a:gd name="f27" fmla="val 1236"/>
                <a:gd name="f28" fmla="val 743"/>
                <a:gd name="f29" fmla="val 878"/>
                <a:gd name="f30" fmla="val 1125"/>
                <a:gd name="f31" fmla="val 1170"/>
                <a:gd name="f32" fmla="val 1192"/>
                <a:gd name="f33" fmla="*/ f0 1 1215"/>
                <a:gd name="f34" fmla="*/ f1 1 1237"/>
                <a:gd name="f35" fmla="val f2"/>
                <a:gd name="f36" fmla="val f3"/>
                <a:gd name="f37" fmla="val f4"/>
                <a:gd name="f38" fmla="+- f37 0 f35"/>
                <a:gd name="f39" fmla="+- f36 0 f35"/>
                <a:gd name="f40" fmla="*/ f39 1 1215"/>
                <a:gd name="f41" fmla="*/ f38 1 123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15" h="1237">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2" y="f24"/>
                  </a:lnTo>
                  <a:lnTo>
                    <a:pt x="f10" y="f25"/>
                  </a:lnTo>
                  <a:lnTo>
                    <a:pt x="f8" y="f26"/>
                  </a:lnTo>
                  <a:lnTo>
                    <a:pt x="f6" y="f27"/>
                  </a:lnTo>
                  <a:lnTo>
                    <a:pt x="f28" y="f27"/>
                  </a:lnTo>
                  <a:lnTo>
                    <a:pt x="f29" y="f26"/>
                  </a:lnTo>
                  <a:lnTo>
                    <a:pt x="f23" y="f25"/>
                  </a:lnTo>
                  <a:lnTo>
                    <a:pt x="f24" y="f24"/>
                  </a:lnTo>
                  <a:lnTo>
                    <a:pt x="f30" y="f23"/>
                  </a:lnTo>
                  <a:lnTo>
                    <a:pt x="f31" y="f22"/>
                  </a:lnTo>
                  <a:lnTo>
                    <a:pt x="f32" y="f21"/>
                  </a:lnTo>
                  <a:lnTo>
                    <a:pt x="f3" y="f20"/>
                  </a:lnTo>
                  <a:lnTo>
                    <a:pt x="f32" y="f18"/>
                  </a:lnTo>
                  <a:lnTo>
                    <a:pt x="f31" y="f17"/>
                  </a:lnTo>
                  <a:lnTo>
                    <a:pt x="f30" y="f15"/>
                  </a:lnTo>
                  <a:lnTo>
                    <a:pt x="f24" y="f13"/>
                  </a:lnTo>
                  <a:lnTo>
                    <a:pt x="f23" y="f11"/>
                  </a:lnTo>
                  <a:lnTo>
                    <a:pt x="f29" y="f9"/>
                  </a:lnTo>
                  <a:lnTo>
                    <a:pt x="f28" y="f7"/>
                  </a:lnTo>
                  <a:lnTo>
                    <a:pt x="f5"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1" name="Google Shape;127;p15">
              <a:extLst>
                <a:ext uri="{FF2B5EF4-FFF2-40B4-BE49-F238E27FC236}">
                  <a16:creationId xmlns:a16="http://schemas.microsoft.com/office/drawing/2014/main" id="{4E967A86-BEA4-5E70-2A9E-D76D94B37215}"/>
                </a:ext>
              </a:extLst>
            </p:cNvPr>
            <p:cNvSpPr/>
            <p:nvPr/>
          </p:nvSpPr>
          <p:spPr>
            <a:xfrm>
              <a:off x="6478697" y="3184224"/>
              <a:ext cx="86950" cy="104461"/>
            </a:xfrm>
            <a:custGeom>
              <a:avLst/>
              <a:gdLst>
                <a:gd name="f0" fmla="val w"/>
                <a:gd name="f1" fmla="val h"/>
                <a:gd name="f2" fmla="val 0"/>
                <a:gd name="f3" fmla="val 3462"/>
                <a:gd name="f4" fmla="val 4159"/>
                <a:gd name="f5" fmla="val 652"/>
                <a:gd name="f6" fmla="val 517"/>
                <a:gd name="f7" fmla="val 23"/>
                <a:gd name="f8" fmla="val 405"/>
                <a:gd name="f9" fmla="val 45"/>
                <a:gd name="f10" fmla="val 315"/>
                <a:gd name="f11" fmla="val 90"/>
                <a:gd name="f12" fmla="val 202"/>
                <a:gd name="f13" fmla="val 158"/>
                <a:gd name="f14" fmla="val 135"/>
                <a:gd name="f15" fmla="val 248"/>
                <a:gd name="f16" fmla="val 67"/>
                <a:gd name="f17" fmla="val 338"/>
                <a:gd name="f18" fmla="val 427"/>
                <a:gd name="f19" fmla="val 540"/>
                <a:gd name="f20" fmla="val 765"/>
                <a:gd name="f21" fmla="val 112"/>
                <a:gd name="f22" fmla="val 900"/>
                <a:gd name="f23" fmla="val 2293"/>
                <a:gd name="f24" fmla="val 3889"/>
                <a:gd name="f25" fmla="val 2383"/>
                <a:gd name="f26" fmla="val 4002"/>
                <a:gd name="f27" fmla="val 2495"/>
                <a:gd name="f28" fmla="val 4069"/>
                <a:gd name="f29" fmla="val 2585"/>
                <a:gd name="f30" fmla="val 4114"/>
                <a:gd name="f31" fmla="val 2720"/>
                <a:gd name="f32" fmla="val 2832"/>
                <a:gd name="f33" fmla="val 2945"/>
                <a:gd name="f34" fmla="val 4136"/>
                <a:gd name="f35" fmla="val 3057"/>
                <a:gd name="f36" fmla="val 3170"/>
                <a:gd name="f37" fmla="val 3259"/>
                <a:gd name="f38" fmla="val 3349"/>
                <a:gd name="f39" fmla="val 3912"/>
                <a:gd name="f40" fmla="val 3417"/>
                <a:gd name="f41" fmla="val 3822"/>
                <a:gd name="f42" fmla="val 3439"/>
                <a:gd name="f43" fmla="val 3732"/>
                <a:gd name="f44" fmla="val 3619"/>
                <a:gd name="f45" fmla="val 3507"/>
                <a:gd name="f46" fmla="val 3372"/>
                <a:gd name="f47" fmla="val 3260"/>
                <a:gd name="f48" fmla="val 1191"/>
                <a:gd name="f49" fmla="val 270"/>
                <a:gd name="f50" fmla="val 1101"/>
                <a:gd name="f51" fmla="val 989"/>
                <a:gd name="f52" fmla="val 877"/>
                <a:gd name="f53" fmla="val 764"/>
                <a:gd name="f54" fmla="*/ f0 1 3462"/>
                <a:gd name="f55" fmla="*/ f1 1 4159"/>
                <a:gd name="f56" fmla="val f2"/>
                <a:gd name="f57" fmla="val f3"/>
                <a:gd name="f58" fmla="val f4"/>
                <a:gd name="f59" fmla="+- f58 0 f56"/>
                <a:gd name="f60" fmla="+- f57 0 f56"/>
                <a:gd name="f61" fmla="*/ f60 1 3462"/>
                <a:gd name="f62" fmla="*/ f59 1 4159"/>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3462" h="4159">
                  <a:moveTo>
                    <a:pt x="f5" y="f2"/>
                  </a:moveTo>
                  <a:lnTo>
                    <a:pt x="f6" y="f7"/>
                  </a:lnTo>
                  <a:lnTo>
                    <a:pt x="f8" y="f9"/>
                  </a:lnTo>
                  <a:lnTo>
                    <a:pt x="f10" y="f11"/>
                  </a:lnTo>
                  <a:lnTo>
                    <a:pt x="f12" y="f13"/>
                  </a:lnTo>
                  <a:lnTo>
                    <a:pt x="f14" y="f15"/>
                  </a:lnTo>
                  <a:lnTo>
                    <a:pt x="f16" y="f17"/>
                  </a:lnTo>
                  <a:lnTo>
                    <a:pt x="f7" y="f18"/>
                  </a:lnTo>
                  <a:lnTo>
                    <a:pt x="f2" y="f19"/>
                  </a:lnTo>
                  <a:lnTo>
                    <a:pt x="f7" y="f5"/>
                  </a:lnTo>
                  <a:lnTo>
                    <a:pt x="f9" y="f20"/>
                  </a:lnTo>
                  <a:lnTo>
                    <a:pt x="f21" y="f22"/>
                  </a:lnTo>
                  <a:lnTo>
                    <a:pt x="f23" y="f24"/>
                  </a:lnTo>
                  <a:lnTo>
                    <a:pt x="f25" y="f26"/>
                  </a:lnTo>
                  <a:lnTo>
                    <a:pt x="f27" y="f28"/>
                  </a:lnTo>
                  <a:lnTo>
                    <a:pt x="f29" y="f30"/>
                  </a:lnTo>
                  <a:lnTo>
                    <a:pt x="f31" y="f4"/>
                  </a:lnTo>
                  <a:lnTo>
                    <a:pt x="f32" y="f4"/>
                  </a:lnTo>
                  <a:lnTo>
                    <a:pt x="f33" y="f34"/>
                  </a:lnTo>
                  <a:lnTo>
                    <a:pt x="f35" y="f30"/>
                  </a:lnTo>
                  <a:lnTo>
                    <a:pt x="f36" y="f28"/>
                  </a:lnTo>
                  <a:lnTo>
                    <a:pt x="f37" y="f26"/>
                  </a:lnTo>
                  <a:lnTo>
                    <a:pt x="f38" y="f39"/>
                  </a:lnTo>
                  <a:lnTo>
                    <a:pt x="f40" y="f41"/>
                  </a:lnTo>
                  <a:lnTo>
                    <a:pt x="f42" y="f43"/>
                  </a:lnTo>
                  <a:lnTo>
                    <a:pt x="f3" y="f44"/>
                  </a:lnTo>
                  <a:lnTo>
                    <a:pt x="f3" y="f45"/>
                  </a:lnTo>
                  <a:lnTo>
                    <a:pt x="f40" y="f46"/>
                  </a:lnTo>
                  <a:lnTo>
                    <a:pt x="f38" y="f47"/>
                  </a:lnTo>
                  <a:lnTo>
                    <a:pt x="f48" y="f49"/>
                  </a:lnTo>
                  <a:lnTo>
                    <a:pt x="f50" y="f13"/>
                  </a:lnTo>
                  <a:lnTo>
                    <a:pt x="f51" y="f11"/>
                  </a:lnTo>
                  <a:lnTo>
                    <a:pt x="f52" y="f9"/>
                  </a:lnTo>
                  <a:lnTo>
                    <a:pt x="f53"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2" name="Google Shape;128;p15">
              <a:extLst>
                <a:ext uri="{FF2B5EF4-FFF2-40B4-BE49-F238E27FC236}">
                  <a16:creationId xmlns:a16="http://schemas.microsoft.com/office/drawing/2014/main" id="{21A5DDD1-AD0C-2BB6-252F-350163BB63A6}"/>
                </a:ext>
              </a:extLst>
            </p:cNvPr>
            <p:cNvSpPr/>
            <p:nvPr/>
          </p:nvSpPr>
          <p:spPr>
            <a:xfrm>
              <a:off x="6570722" y="3468218"/>
              <a:ext cx="61557" cy="70024"/>
            </a:xfrm>
            <a:custGeom>
              <a:avLst/>
              <a:gdLst>
                <a:gd name="f0" fmla="val 360"/>
                <a:gd name="f1" fmla="val 180"/>
                <a:gd name="f2" fmla="val w"/>
                <a:gd name="f3" fmla="val h"/>
                <a:gd name="f4" fmla="val 0"/>
                <a:gd name="f5" fmla="val 2451"/>
                <a:gd name="f6" fmla="val 2788"/>
                <a:gd name="f7" fmla="val 607"/>
                <a:gd name="f8" fmla="val 472"/>
                <a:gd name="f9" fmla="val 23"/>
                <a:gd name="f10" fmla="val 68"/>
                <a:gd name="f11" fmla="val 247"/>
                <a:gd name="f12" fmla="val 113"/>
                <a:gd name="f13" fmla="val 157"/>
                <a:gd name="f14" fmla="val 90"/>
                <a:gd name="f15" fmla="val 293"/>
                <a:gd name="f16" fmla="val 405"/>
                <a:gd name="f17" fmla="val 517"/>
                <a:gd name="f18" fmla="val 630"/>
                <a:gd name="f19" fmla="val 742"/>
                <a:gd name="f20" fmla="val 45"/>
                <a:gd name="f21" fmla="val 855"/>
                <a:gd name="f22" fmla="val 967"/>
                <a:gd name="f23" fmla="val 1057"/>
                <a:gd name="f24" fmla="val 1394"/>
                <a:gd name="f25" fmla="val 2608"/>
                <a:gd name="f26" fmla="val 1484"/>
                <a:gd name="f27" fmla="val 2698"/>
                <a:gd name="f28" fmla="val 1596"/>
                <a:gd name="f29" fmla="val 2743"/>
                <a:gd name="f30" fmla="val 1709"/>
                <a:gd name="f31" fmla="val 1843"/>
                <a:gd name="f32" fmla="val 1956"/>
                <a:gd name="f33" fmla="val 2765"/>
                <a:gd name="f34" fmla="val 2068"/>
                <a:gd name="f35" fmla="val 2181"/>
                <a:gd name="f36" fmla="val 2675"/>
                <a:gd name="f37" fmla="val 2270"/>
                <a:gd name="f38" fmla="val 2360"/>
                <a:gd name="f39" fmla="val 2518"/>
                <a:gd name="f40" fmla="val 2405"/>
                <a:gd name="f41" fmla="val 2406"/>
                <a:gd name="f42" fmla="val 2450"/>
                <a:gd name="f43" fmla="val 2293"/>
                <a:gd name="f44" fmla="val 2428"/>
                <a:gd name="f45" fmla="val 2338"/>
                <a:gd name="f46" fmla="val 1844"/>
                <a:gd name="f47" fmla="val 1731"/>
                <a:gd name="f48" fmla="val 1034"/>
                <a:gd name="f49" fmla="val 944"/>
                <a:gd name="f50" fmla="val 854"/>
                <a:gd name="f51" fmla="val 719"/>
                <a:gd name="f52" fmla="*/ f2 1 2451"/>
                <a:gd name="f53" fmla="*/ f3 1 2788"/>
                <a:gd name="f54" fmla="val f4"/>
                <a:gd name="f55" fmla="val f5"/>
                <a:gd name="f56" fmla="val f6"/>
                <a:gd name="f57" fmla="+- f56 0 f54"/>
                <a:gd name="f58" fmla="+- f55 0 f54"/>
                <a:gd name="f59" fmla="*/ f58 1 2451"/>
                <a:gd name="f60" fmla="*/ f57 1 278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2451" h="2788">
                  <a:moveTo>
                    <a:pt x="f7" y="f4"/>
                  </a:moveTo>
                  <a:lnTo>
                    <a:pt x="f8" y="f9"/>
                  </a:lnTo>
                  <a:lnTo>
                    <a:pt x="f0" y="f10"/>
                  </a:lnTo>
                  <a:lnTo>
                    <a:pt x="f11" y="f12"/>
                  </a:lnTo>
                  <a:lnTo>
                    <a:pt x="f13" y="f1"/>
                  </a:lnTo>
                  <a:lnTo>
                    <a:pt x="f14" y="f15"/>
                  </a:lnTo>
                  <a:lnTo>
                    <a:pt x="f9" y="f16"/>
                  </a:lnTo>
                  <a:lnTo>
                    <a:pt x="f4" y="f17"/>
                  </a:lnTo>
                  <a:lnTo>
                    <a:pt x="f4" y="f18"/>
                  </a:lnTo>
                  <a:lnTo>
                    <a:pt x="f4" y="f19"/>
                  </a:lnTo>
                  <a:lnTo>
                    <a:pt x="f20" y="f21"/>
                  </a:lnTo>
                  <a:lnTo>
                    <a:pt x="f14" y="f22"/>
                  </a:lnTo>
                  <a:lnTo>
                    <a:pt x="f13" y="f23"/>
                  </a:lnTo>
                  <a:lnTo>
                    <a:pt x="f24" y="f25"/>
                  </a:lnTo>
                  <a:lnTo>
                    <a:pt x="f26" y="f27"/>
                  </a:lnTo>
                  <a:lnTo>
                    <a:pt x="f28" y="f29"/>
                  </a:lnTo>
                  <a:lnTo>
                    <a:pt x="f30" y="f6"/>
                  </a:lnTo>
                  <a:lnTo>
                    <a:pt x="f31" y="f6"/>
                  </a:lnTo>
                  <a:lnTo>
                    <a:pt x="f32" y="f33"/>
                  </a:lnTo>
                  <a:lnTo>
                    <a:pt x="f34" y="f29"/>
                  </a:lnTo>
                  <a:lnTo>
                    <a:pt x="f35" y="f36"/>
                  </a:lnTo>
                  <a:lnTo>
                    <a:pt x="f37" y="f25"/>
                  </a:lnTo>
                  <a:lnTo>
                    <a:pt x="f38" y="f39"/>
                  </a:lnTo>
                  <a:lnTo>
                    <a:pt x="f40" y="f41"/>
                  </a:lnTo>
                  <a:lnTo>
                    <a:pt x="f42" y="f43"/>
                  </a:lnTo>
                  <a:lnTo>
                    <a:pt x="f42" y="f35"/>
                  </a:lnTo>
                  <a:lnTo>
                    <a:pt x="f44" y="f34"/>
                  </a:lnTo>
                  <a:lnTo>
                    <a:pt x="f40" y="f32"/>
                  </a:lnTo>
                  <a:lnTo>
                    <a:pt x="f45" y="f46"/>
                  </a:lnTo>
                  <a:lnTo>
                    <a:pt x="f37" y="f47"/>
                  </a:lnTo>
                  <a:lnTo>
                    <a:pt x="f48" y="f1"/>
                  </a:lnTo>
                  <a:lnTo>
                    <a:pt x="f49" y="f12"/>
                  </a:lnTo>
                  <a:lnTo>
                    <a:pt x="f50" y="f20"/>
                  </a:lnTo>
                  <a:lnTo>
                    <a:pt x="f51" y="f9"/>
                  </a:lnTo>
                  <a:lnTo>
                    <a:pt x="f7"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3" name="Google Shape;129;p15">
              <a:extLst>
                <a:ext uri="{FF2B5EF4-FFF2-40B4-BE49-F238E27FC236}">
                  <a16:creationId xmlns:a16="http://schemas.microsoft.com/office/drawing/2014/main" id="{E7E089C6-F5FB-F766-25C3-C55F443C73D4}"/>
                </a:ext>
              </a:extLst>
            </p:cNvPr>
            <p:cNvSpPr/>
            <p:nvPr/>
          </p:nvSpPr>
          <p:spPr>
            <a:xfrm>
              <a:off x="6783010" y="3758421"/>
              <a:ext cx="62115" cy="77385"/>
            </a:xfrm>
            <a:custGeom>
              <a:avLst/>
              <a:gdLst>
                <a:gd name="f0" fmla="val 360"/>
                <a:gd name="f1" fmla="val w"/>
                <a:gd name="f2" fmla="val h"/>
                <a:gd name="f3" fmla="val 0"/>
                <a:gd name="f4" fmla="val 2473"/>
                <a:gd name="f5" fmla="val 3081"/>
                <a:gd name="f6" fmla="val 652"/>
                <a:gd name="f7" fmla="val 1"/>
                <a:gd name="f8" fmla="val 540"/>
                <a:gd name="f9" fmla="val 23"/>
                <a:gd name="f10" fmla="val 405"/>
                <a:gd name="f11" fmla="val 46"/>
                <a:gd name="f12" fmla="val 292"/>
                <a:gd name="f13" fmla="val 90"/>
                <a:gd name="f14" fmla="val 203"/>
                <a:gd name="f15" fmla="val 158"/>
                <a:gd name="f16" fmla="val 113"/>
                <a:gd name="f17" fmla="val 248"/>
                <a:gd name="f18" fmla="val 68"/>
                <a:gd name="f19" fmla="val 473"/>
                <a:gd name="f20" fmla="val 585"/>
                <a:gd name="f21" fmla="val 720"/>
                <a:gd name="f22" fmla="val 832"/>
                <a:gd name="f23" fmla="val 945"/>
                <a:gd name="f24" fmla="val 1394"/>
                <a:gd name="f25" fmla="val 1866"/>
                <a:gd name="f26" fmla="val 1304"/>
                <a:gd name="f27" fmla="val 2788"/>
                <a:gd name="f28" fmla="val 2900"/>
                <a:gd name="f29" fmla="val 1506"/>
                <a:gd name="f30" fmla="val 2990"/>
                <a:gd name="f31" fmla="val 1619"/>
                <a:gd name="f32" fmla="val 3035"/>
                <a:gd name="f33" fmla="val 1731"/>
                <a:gd name="f34" fmla="val 3080"/>
                <a:gd name="f35" fmla="val 1956"/>
                <a:gd name="f36" fmla="val 2068"/>
                <a:gd name="f37" fmla="val 2181"/>
                <a:gd name="f38" fmla="val 2271"/>
                <a:gd name="f39" fmla="val 2923"/>
                <a:gd name="f40" fmla="val 2338"/>
                <a:gd name="f41" fmla="val 2833"/>
                <a:gd name="f42" fmla="val 2405"/>
                <a:gd name="f43" fmla="val 2743"/>
                <a:gd name="f44" fmla="val 2450"/>
                <a:gd name="f45" fmla="val 2653"/>
                <a:gd name="f46" fmla="val 2541"/>
                <a:gd name="f47" fmla="val 2428"/>
                <a:gd name="f48" fmla="val 2293"/>
                <a:gd name="f49" fmla="val 2383"/>
                <a:gd name="f50" fmla="val 1776"/>
                <a:gd name="f51" fmla="val 1237"/>
                <a:gd name="f52" fmla="val 1461"/>
                <a:gd name="f53" fmla="val 765"/>
                <a:gd name="f54" fmla="val 1147"/>
                <a:gd name="f55" fmla="val 315"/>
                <a:gd name="f56" fmla="val 1057"/>
                <a:gd name="f57" fmla="val 225"/>
                <a:gd name="f58" fmla="val 967"/>
                <a:gd name="f59" fmla="val 135"/>
                <a:gd name="f60" fmla="val 877"/>
                <a:gd name="f61" fmla="val 764"/>
                <a:gd name="f62" fmla="*/ f1 1 2473"/>
                <a:gd name="f63" fmla="*/ f2 1 3081"/>
                <a:gd name="f64" fmla="val f3"/>
                <a:gd name="f65" fmla="val f4"/>
                <a:gd name="f66" fmla="val f5"/>
                <a:gd name="f67" fmla="+- f66 0 f64"/>
                <a:gd name="f68" fmla="+- f65 0 f64"/>
                <a:gd name="f69" fmla="*/ f68 1 2473"/>
                <a:gd name="f70" fmla="*/ f67 1 308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2473" h="3081">
                  <a:moveTo>
                    <a:pt x="f6" y="f7"/>
                  </a:moveTo>
                  <a:lnTo>
                    <a:pt x="f8" y="f9"/>
                  </a:lnTo>
                  <a:lnTo>
                    <a:pt x="f10" y="f11"/>
                  </a:lnTo>
                  <a:lnTo>
                    <a:pt x="f12" y="f13"/>
                  </a:lnTo>
                  <a:lnTo>
                    <a:pt x="f14" y="f15"/>
                  </a:lnTo>
                  <a:lnTo>
                    <a:pt x="f16" y="f17"/>
                  </a:lnTo>
                  <a:lnTo>
                    <a:pt x="f18" y="f0"/>
                  </a:lnTo>
                  <a:lnTo>
                    <a:pt x="f9" y="f19"/>
                  </a:lnTo>
                  <a:lnTo>
                    <a:pt x="f3" y="f20"/>
                  </a:lnTo>
                  <a:lnTo>
                    <a:pt x="f3" y="f21"/>
                  </a:lnTo>
                  <a:lnTo>
                    <a:pt x="f9" y="f22"/>
                  </a:lnTo>
                  <a:lnTo>
                    <a:pt x="f18" y="f23"/>
                  </a:lnTo>
                  <a:lnTo>
                    <a:pt x="f10" y="f24"/>
                  </a:lnTo>
                  <a:lnTo>
                    <a:pt x="f21" y="f25"/>
                  </a:lnTo>
                  <a:lnTo>
                    <a:pt x="f26" y="f27"/>
                  </a:lnTo>
                  <a:lnTo>
                    <a:pt x="f24" y="f28"/>
                  </a:lnTo>
                  <a:lnTo>
                    <a:pt x="f29" y="f30"/>
                  </a:lnTo>
                  <a:lnTo>
                    <a:pt x="f31" y="f32"/>
                  </a:lnTo>
                  <a:lnTo>
                    <a:pt x="f33" y="f34"/>
                  </a:lnTo>
                  <a:lnTo>
                    <a:pt x="f35" y="f34"/>
                  </a:lnTo>
                  <a:lnTo>
                    <a:pt x="f36" y="f32"/>
                  </a:lnTo>
                  <a:lnTo>
                    <a:pt x="f37" y="f30"/>
                  </a:lnTo>
                  <a:lnTo>
                    <a:pt x="f38" y="f39"/>
                  </a:lnTo>
                  <a:lnTo>
                    <a:pt x="f40" y="f41"/>
                  </a:lnTo>
                  <a:lnTo>
                    <a:pt x="f42" y="f43"/>
                  </a:lnTo>
                  <a:lnTo>
                    <a:pt x="f44" y="f45"/>
                  </a:lnTo>
                  <a:lnTo>
                    <a:pt x="f4" y="f46"/>
                  </a:lnTo>
                  <a:lnTo>
                    <a:pt x="f4" y="f47"/>
                  </a:lnTo>
                  <a:lnTo>
                    <a:pt x="f44" y="f48"/>
                  </a:lnTo>
                  <a:lnTo>
                    <a:pt x="f49" y="f37"/>
                  </a:lnTo>
                  <a:lnTo>
                    <a:pt x="f50" y="f51"/>
                  </a:lnTo>
                  <a:lnTo>
                    <a:pt x="f52" y="f53"/>
                  </a:lnTo>
                  <a:lnTo>
                    <a:pt x="f54" y="f55"/>
                  </a:lnTo>
                  <a:lnTo>
                    <a:pt x="f56" y="f57"/>
                  </a:lnTo>
                  <a:lnTo>
                    <a:pt x="f58" y="f59"/>
                  </a:lnTo>
                  <a:lnTo>
                    <a:pt x="f60" y="f18"/>
                  </a:lnTo>
                  <a:lnTo>
                    <a:pt x="f61" y="f9"/>
                  </a:lnTo>
                  <a:lnTo>
                    <a:pt x="f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4" name="Google Shape;130;p15">
              <a:extLst>
                <a:ext uri="{FF2B5EF4-FFF2-40B4-BE49-F238E27FC236}">
                  <a16:creationId xmlns:a16="http://schemas.microsoft.com/office/drawing/2014/main" id="{7A387F69-CD3E-DBB4-3AD4-6F46B6A66403}"/>
                </a:ext>
              </a:extLst>
            </p:cNvPr>
            <p:cNvSpPr/>
            <p:nvPr/>
          </p:nvSpPr>
          <p:spPr>
            <a:xfrm>
              <a:off x="6602315" y="3040809"/>
              <a:ext cx="124248" cy="140049"/>
            </a:xfrm>
            <a:custGeom>
              <a:avLst/>
              <a:gdLst>
                <a:gd name="f0" fmla="val 180"/>
                <a:gd name="f1" fmla="val w"/>
                <a:gd name="f2" fmla="val h"/>
                <a:gd name="f3" fmla="val 0"/>
                <a:gd name="f4" fmla="val 4947"/>
                <a:gd name="f5" fmla="val 5576"/>
                <a:gd name="f6" fmla="val 608"/>
                <a:gd name="f7" fmla="val 1"/>
                <a:gd name="f8" fmla="val 495"/>
                <a:gd name="f9" fmla="val 23"/>
                <a:gd name="f10" fmla="val 383"/>
                <a:gd name="f11" fmla="val 68"/>
                <a:gd name="f12" fmla="val 293"/>
                <a:gd name="f13" fmla="val 136"/>
                <a:gd name="f14" fmla="val 203"/>
                <a:gd name="f15" fmla="val 720"/>
                <a:gd name="f16" fmla="val 46"/>
                <a:gd name="f17" fmla="val 832"/>
                <a:gd name="f18" fmla="val 113"/>
                <a:gd name="f19" fmla="val 945"/>
                <a:gd name="f20" fmla="val 1057"/>
                <a:gd name="f21" fmla="val 698"/>
                <a:gd name="f22" fmla="val 1574"/>
                <a:gd name="f23" fmla="val 1170"/>
                <a:gd name="f24" fmla="val 2091"/>
                <a:gd name="f25" fmla="val 1642"/>
                <a:gd name="f26" fmla="val 2631"/>
                <a:gd name="f27" fmla="val 3193"/>
                <a:gd name="f28" fmla="val 2991"/>
                <a:gd name="f29" fmla="val 4294"/>
                <a:gd name="f30" fmla="val 3440"/>
                <a:gd name="f31" fmla="val 4856"/>
                <a:gd name="f32" fmla="val 3912"/>
                <a:gd name="f33" fmla="val 5396"/>
                <a:gd name="f34" fmla="val 4025"/>
                <a:gd name="f35" fmla="val 5486"/>
                <a:gd name="f36" fmla="val 4115"/>
                <a:gd name="f37" fmla="val 5553"/>
                <a:gd name="f38" fmla="val 4227"/>
                <a:gd name="f39" fmla="val 5575"/>
                <a:gd name="f40" fmla="val 4452"/>
                <a:gd name="f41" fmla="val 4564"/>
                <a:gd name="f42" fmla="val 5531"/>
                <a:gd name="f43" fmla="val 4654"/>
                <a:gd name="f44" fmla="val 5463"/>
                <a:gd name="f45" fmla="val 4744"/>
                <a:gd name="f46" fmla="val 4834"/>
                <a:gd name="f47" fmla="val 5306"/>
                <a:gd name="f48" fmla="val 4879"/>
                <a:gd name="f49" fmla="val 5216"/>
                <a:gd name="f50" fmla="val 4924"/>
                <a:gd name="f51" fmla="val 5103"/>
                <a:gd name="f52" fmla="val 4946"/>
                <a:gd name="f53" fmla="val 4991"/>
                <a:gd name="f54" fmla="val 4631"/>
                <a:gd name="f55" fmla="val 4789"/>
                <a:gd name="f56" fmla="val 4519"/>
                <a:gd name="f57" fmla="val 4317"/>
                <a:gd name="f58" fmla="val 3979"/>
                <a:gd name="f59" fmla="val 3867"/>
                <a:gd name="f60" fmla="val 3417"/>
                <a:gd name="f61" fmla="val 2968"/>
                <a:gd name="f62" fmla="val 2316"/>
                <a:gd name="f63" fmla="val 2519"/>
                <a:gd name="f64" fmla="val 1754"/>
                <a:gd name="f65" fmla="val 2047"/>
                <a:gd name="f66" fmla="val 1215"/>
                <a:gd name="f67" fmla="val 1080"/>
                <a:gd name="f68" fmla="val 968"/>
                <a:gd name="f69" fmla="val 91"/>
                <a:gd name="f70" fmla="val 855"/>
                <a:gd name="f71" fmla="*/ f1 1 4947"/>
                <a:gd name="f72" fmla="*/ f2 1 5576"/>
                <a:gd name="f73" fmla="val f3"/>
                <a:gd name="f74" fmla="val f4"/>
                <a:gd name="f75" fmla="val f5"/>
                <a:gd name="f76" fmla="+- f75 0 f73"/>
                <a:gd name="f77" fmla="+- f74 0 f73"/>
                <a:gd name="f78" fmla="*/ f77 1 4947"/>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947" h="5576">
                  <a:moveTo>
                    <a:pt x="f6" y="f7"/>
                  </a:moveTo>
                  <a:lnTo>
                    <a:pt x="f8" y="f9"/>
                  </a:lnTo>
                  <a:lnTo>
                    <a:pt x="f10" y="f11"/>
                  </a:lnTo>
                  <a:lnTo>
                    <a:pt x="f12" y="f13"/>
                  </a:lnTo>
                  <a:lnTo>
                    <a:pt x="f14" y="f14"/>
                  </a:lnTo>
                  <a:lnTo>
                    <a:pt x="f13" y="f12"/>
                  </a:lnTo>
                  <a:lnTo>
                    <a:pt x="f11" y="f10"/>
                  </a:lnTo>
                  <a:lnTo>
                    <a:pt x="f9" y="f8"/>
                  </a:lnTo>
                  <a:lnTo>
                    <a:pt x="f7" y="f6"/>
                  </a:lnTo>
                  <a:lnTo>
                    <a:pt x="f9" y="f15"/>
                  </a:lnTo>
                  <a:lnTo>
                    <a:pt x="f16" y="f17"/>
                  </a:lnTo>
                  <a:lnTo>
                    <a:pt x="f18" y="f19"/>
                  </a:lnTo>
                  <a:lnTo>
                    <a:pt x="f14" y="f20"/>
                  </a:lnTo>
                  <a:lnTo>
                    <a:pt x="f21" y="f22"/>
                  </a:lnTo>
                  <a:lnTo>
                    <a:pt x="f23" y="f24"/>
                  </a:lnTo>
                  <a:lnTo>
                    <a:pt x="f25" y="f26"/>
                  </a:lnTo>
                  <a:lnTo>
                    <a:pt x="f24" y="f27"/>
                  </a:lnTo>
                  <a:lnTo>
                    <a:pt x="f28" y="f29"/>
                  </a:lnTo>
                  <a:lnTo>
                    <a:pt x="f30" y="f31"/>
                  </a:lnTo>
                  <a:lnTo>
                    <a:pt x="f32" y="f33"/>
                  </a:lnTo>
                  <a:lnTo>
                    <a:pt x="f34" y="f35"/>
                  </a:lnTo>
                  <a:lnTo>
                    <a:pt x="f36" y="f37"/>
                  </a:lnTo>
                  <a:lnTo>
                    <a:pt x="f38" y="f39"/>
                  </a:lnTo>
                  <a:lnTo>
                    <a:pt x="f40" y="f39"/>
                  </a:lnTo>
                  <a:lnTo>
                    <a:pt x="f41" y="f42"/>
                  </a:lnTo>
                  <a:lnTo>
                    <a:pt x="f43" y="f44"/>
                  </a:lnTo>
                  <a:lnTo>
                    <a:pt x="f45" y="f33"/>
                  </a:lnTo>
                  <a:lnTo>
                    <a:pt x="f46" y="f47"/>
                  </a:lnTo>
                  <a:lnTo>
                    <a:pt x="f48" y="f49"/>
                  </a:lnTo>
                  <a:lnTo>
                    <a:pt x="f50" y="f51"/>
                  </a:lnTo>
                  <a:lnTo>
                    <a:pt x="f52" y="f53"/>
                  </a:lnTo>
                  <a:lnTo>
                    <a:pt x="f52" y="f31"/>
                  </a:lnTo>
                  <a:lnTo>
                    <a:pt x="f50" y="f45"/>
                  </a:lnTo>
                  <a:lnTo>
                    <a:pt x="f48" y="f54"/>
                  </a:lnTo>
                  <a:lnTo>
                    <a:pt x="f55" y="f56"/>
                  </a:lnTo>
                  <a:lnTo>
                    <a:pt x="f57" y="f58"/>
                  </a:lnTo>
                  <a:lnTo>
                    <a:pt x="f59" y="f60"/>
                  </a:lnTo>
                  <a:lnTo>
                    <a:pt x="f61" y="f62"/>
                  </a:lnTo>
                  <a:lnTo>
                    <a:pt x="f63" y="f64"/>
                  </a:lnTo>
                  <a:lnTo>
                    <a:pt x="f65" y="f66"/>
                  </a:lnTo>
                  <a:lnTo>
                    <a:pt x="f22" y="f21"/>
                  </a:lnTo>
                  <a:lnTo>
                    <a:pt x="f67" y="f0"/>
                  </a:lnTo>
                  <a:lnTo>
                    <a:pt x="f68" y="f69"/>
                  </a:lnTo>
                  <a:lnTo>
                    <a:pt x="f70" y="f16"/>
                  </a:lnTo>
                  <a:lnTo>
                    <a:pt x="f15"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5" name="Google Shape;131;p15">
              <a:extLst>
                <a:ext uri="{FF2B5EF4-FFF2-40B4-BE49-F238E27FC236}">
                  <a16:creationId xmlns:a16="http://schemas.microsoft.com/office/drawing/2014/main" id="{FAB3CA63-477A-1620-11E9-70A0E3B11FFE}"/>
                </a:ext>
              </a:extLst>
            </p:cNvPr>
            <p:cNvSpPr/>
            <p:nvPr/>
          </p:nvSpPr>
          <p:spPr>
            <a:xfrm>
              <a:off x="6661038" y="3200025"/>
              <a:ext cx="112946" cy="116339"/>
            </a:xfrm>
            <a:custGeom>
              <a:avLst/>
              <a:gdLst>
                <a:gd name="f0" fmla="val w"/>
                <a:gd name="f1" fmla="val h"/>
                <a:gd name="f2" fmla="val 0"/>
                <a:gd name="f3" fmla="val 4497"/>
                <a:gd name="f4" fmla="val 4632"/>
                <a:gd name="f5" fmla="val 585"/>
                <a:gd name="f6" fmla="val 1"/>
                <a:gd name="f7" fmla="val 473"/>
                <a:gd name="f8" fmla="val 23"/>
                <a:gd name="f9" fmla="val 383"/>
                <a:gd name="f10" fmla="val 68"/>
                <a:gd name="f11" fmla="val 270"/>
                <a:gd name="f12" fmla="val 136"/>
                <a:gd name="f13" fmla="val 181"/>
                <a:gd name="f14" fmla="val 203"/>
                <a:gd name="f15" fmla="val 113"/>
                <a:gd name="f16" fmla="val 293"/>
                <a:gd name="f17" fmla="val 46"/>
                <a:gd name="f18" fmla="val 405"/>
                <a:gd name="f19" fmla="val 495"/>
                <a:gd name="f20" fmla="val 608"/>
                <a:gd name="f21" fmla="val 720"/>
                <a:gd name="f22" fmla="val 832"/>
                <a:gd name="f23" fmla="val 91"/>
                <a:gd name="f24" fmla="val 945"/>
                <a:gd name="f25" fmla="val 1057"/>
                <a:gd name="f26" fmla="val 1484"/>
                <a:gd name="f27" fmla="val 1012"/>
                <a:gd name="f28" fmla="val 1889"/>
                <a:gd name="f29" fmla="val 1799"/>
                <a:gd name="f30" fmla="val 2766"/>
                <a:gd name="f31" fmla="val 2608"/>
                <a:gd name="f32" fmla="val 3620"/>
                <a:gd name="f33" fmla="val 3013"/>
                <a:gd name="f34" fmla="val 4047"/>
                <a:gd name="f35" fmla="val 3440"/>
                <a:gd name="f36" fmla="val 4474"/>
                <a:gd name="f37" fmla="val 3530"/>
                <a:gd name="f38" fmla="val 4564"/>
                <a:gd name="f39" fmla="val 3665"/>
                <a:gd name="f40" fmla="val 4609"/>
                <a:gd name="f41" fmla="val 3777"/>
                <a:gd name="f42" fmla="val 4631"/>
                <a:gd name="f43" fmla="val 4002"/>
                <a:gd name="f44" fmla="val 4114"/>
                <a:gd name="f45" fmla="val 4586"/>
                <a:gd name="f46" fmla="val 4204"/>
                <a:gd name="f47" fmla="val 4519"/>
                <a:gd name="f48" fmla="val 4294"/>
                <a:gd name="f49" fmla="val 4452"/>
                <a:gd name="f50" fmla="val 4362"/>
                <a:gd name="f51" fmla="val 4429"/>
                <a:gd name="f52" fmla="val 4249"/>
                <a:gd name="f53" fmla="val 4159"/>
                <a:gd name="f54" fmla="val 3935"/>
                <a:gd name="f55" fmla="val 3822"/>
                <a:gd name="f56" fmla="val 4407"/>
                <a:gd name="f57" fmla="val 3710"/>
                <a:gd name="f58" fmla="val 3597"/>
                <a:gd name="f59" fmla="val 3890"/>
                <a:gd name="f60" fmla="val 3170"/>
                <a:gd name="f61" fmla="val 3485"/>
                <a:gd name="f62" fmla="val 2743"/>
                <a:gd name="f63" fmla="val 2676"/>
                <a:gd name="f64" fmla="*/ f0 1 4497"/>
                <a:gd name="f65" fmla="*/ f1 1 4632"/>
                <a:gd name="f66" fmla="val f2"/>
                <a:gd name="f67" fmla="val f3"/>
                <a:gd name="f68" fmla="val f4"/>
                <a:gd name="f69" fmla="+- f68 0 f66"/>
                <a:gd name="f70" fmla="+- f67 0 f66"/>
                <a:gd name="f71" fmla="*/ f70 1 4497"/>
                <a:gd name="f72" fmla="*/ f69 1 463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4497" h="4632">
                  <a:moveTo>
                    <a:pt x="f5" y="f6"/>
                  </a:moveTo>
                  <a:lnTo>
                    <a:pt x="f7" y="f8"/>
                  </a:lnTo>
                  <a:lnTo>
                    <a:pt x="f9" y="f10"/>
                  </a:lnTo>
                  <a:lnTo>
                    <a:pt x="f11" y="f12"/>
                  </a:lnTo>
                  <a:lnTo>
                    <a:pt x="f13" y="f14"/>
                  </a:lnTo>
                  <a:lnTo>
                    <a:pt x="f15" y="f16"/>
                  </a:lnTo>
                  <a:lnTo>
                    <a:pt x="f17" y="f18"/>
                  </a:lnTo>
                  <a:lnTo>
                    <a:pt x="f6" y="f19"/>
                  </a:lnTo>
                  <a:lnTo>
                    <a:pt x="f6" y="f20"/>
                  </a:lnTo>
                  <a:lnTo>
                    <a:pt x="f6" y="f21"/>
                  </a:lnTo>
                  <a:lnTo>
                    <a:pt x="f8" y="f22"/>
                  </a:lnTo>
                  <a:lnTo>
                    <a:pt x="f23" y="f24"/>
                  </a:lnTo>
                  <a:lnTo>
                    <a:pt x="f13" y="f25"/>
                  </a:lnTo>
                  <a:lnTo>
                    <a:pt x="f20" y="f26"/>
                  </a:lnTo>
                  <a:lnTo>
                    <a:pt x="f27" y="f28"/>
                  </a:lnTo>
                  <a:lnTo>
                    <a:pt x="f29" y="f30"/>
                  </a:lnTo>
                  <a:lnTo>
                    <a:pt x="f31" y="f32"/>
                  </a:lnTo>
                  <a:lnTo>
                    <a:pt x="f33" y="f34"/>
                  </a:lnTo>
                  <a:lnTo>
                    <a:pt x="f35" y="f36"/>
                  </a:lnTo>
                  <a:lnTo>
                    <a:pt x="f37" y="f38"/>
                  </a:lnTo>
                  <a:lnTo>
                    <a:pt x="f39" y="f40"/>
                  </a:lnTo>
                  <a:lnTo>
                    <a:pt x="f41" y="f42"/>
                  </a:lnTo>
                  <a:lnTo>
                    <a:pt x="f43" y="f42"/>
                  </a:lnTo>
                  <a:lnTo>
                    <a:pt x="f44" y="f45"/>
                  </a:lnTo>
                  <a:lnTo>
                    <a:pt x="f46" y="f47"/>
                  </a:lnTo>
                  <a:lnTo>
                    <a:pt x="f48" y="f49"/>
                  </a:lnTo>
                  <a:lnTo>
                    <a:pt x="f50" y="f50"/>
                  </a:lnTo>
                  <a:lnTo>
                    <a:pt x="f51" y="f52"/>
                  </a:lnTo>
                  <a:lnTo>
                    <a:pt x="f36" y="f53"/>
                  </a:lnTo>
                  <a:lnTo>
                    <a:pt x="f3" y="f34"/>
                  </a:lnTo>
                  <a:lnTo>
                    <a:pt x="f3" y="f54"/>
                  </a:lnTo>
                  <a:lnTo>
                    <a:pt x="f49" y="f55"/>
                  </a:lnTo>
                  <a:lnTo>
                    <a:pt x="f56" y="f57"/>
                  </a:lnTo>
                  <a:lnTo>
                    <a:pt x="f48" y="f58"/>
                  </a:lnTo>
                  <a:lnTo>
                    <a:pt x="f59" y="f60"/>
                  </a:lnTo>
                  <a:lnTo>
                    <a:pt x="f61" y="f62"/>
                  </a:lnTo>
                  <a:lnTo>
                    <a:pt x="f63" y="f28"/>
                  </a:lnTo>
                  <a:lnTo>
                    <a:pt x="f28" y="f27"/>
                  </a:lnTo>
                  <a:lnTo>
                    <a:pt x="f26" y="f20"/>
                  </a:lnTo>
                  <a:lnTo>
                    <a:pt x="f25" y="f13"/>
                  </a:lnTo>
                  <a:lnTo>
                    <a:pt x="f24" y="f23"/>
                  </a:lnTo>
                  <a:lnTo>
                    <a:pt x="f22" y="f17"/>
                  </a:lnTo>
                  <a:lnTo>
                    <a:pt x="f21"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6" name="Google Shape;132;p15">
              <a:extLst>
                <a:ext uri="{FF2B5EF4-FFF2-40B4-BE49-F238E27FC236}">
                  <a16:creationId xmlns:a16="http://schemas.microsoft.com/office/drawing/2014/main" id="{9987F11C-4415-28A8-048E-7C097BFE2D35}"/>
                </a:ext>
              </a:extLst>
            </p:cNvPr>
            <p:cNvSpPr/>
            <p:nvPr/>
          </p:nvSpPr>
          <p:spPr>
            <a:xfrm>
              <a:off x="6234205" y="3032342"/>
              <a:ext cx="146834" cy="132716"/>
            </a:xfrm>
            <a:custGeom>
              <a:avLst/>
              <a:gdLst>
                <a:gd name="f0" fmla="val 180"/>
                <a:gd name="f1" fmla="val w"/>
                <a:gd name="f2" fmla="val h"/>
                <a:gd name="f3" fmla="val 0"/>
                <a:gd name="f4" fmla="val 5846"/>
                <a:gd name="f5" fmla="val 5284"/>
                <a:gd name="f6" fmla="val 540"/>
                <a:gd name="f7" fmla="val 450"/>
                <a:gd name="f8" fmla="val 23"/>
                <a:gd name="f9" fmla="val 338"/>
                <a:gd name="f10" fmla="val 45"/>
                <a:gd name="f11" fmla="val 248"/>
                <a:gd name="f12" fmla="val 113"/>
                <a:gd name="f13" fmla="val 203"/>
                <a:gd name="f14" fmla="val 293"/>
                <a:gd name="f15" fmla="val 68"/>
                <a:gd name="f16" fmla="val 405"/>
                <a:gd name="f17" fmla="val 517"/>
                <a:gd name="f18" fmla="val 1"/>
                <a:gd name="f19" fmla="val 630"/>
                <a:gd name="f20" fmla="val 742"/>
                <a:gd name="f21" fmla="val 46"/>
                <a:gd name="f22" fmla="val 877"/>
                <a:gd name="f23" fmla="val 91"/>
                <a:gd name="f24" fmla="val 990"/>
                <a:gd name="f25" fmla="val 1079"/>
                <a:gd name="f26" fmla="val 270"/>
                <a:gd name="f27" fmla="val 1169"/>
                <a:gd name="f28" fmla="val 1641"/>
                <a:gd name="f29" fmla="val 1462"/>
                <a:gd name="f30" fmla="val 2091"/>
                <a:gd name="f31" fmla="val 2046"/>
                <a:gd name="f32" fmla="val 2563"/>
                <a:gd name="f33" fmla="val 2608"/>
                <a:gd name="f34" fmla="val 3058"/>
                <a:gd name="f35" fmla="val 3170"/>
                <a:gd name="f36" fmla="val 3552"/>
                <a:gd name="f37" fmla="val 3710"/>
                <a:gd name="f38" fmla="val 4069"/>
                <a:gd name="f39" fmla="val 4789"/>
                <a:gd name="f40" fmla="val 5103"/>
                <a:gd name="f41" fmla="val 4901"/>
                <a:gd name="f42" fmla="val 5193"/>
                <a:gd name="f43" fmla="val 5013"/>
                <a:gd name="f44" fmla="val 5261"/>
                <a:gd name="f45" fmla="val 5126"/>
                <a:gd name="f46" fmla="val 5283"/>
                <a:gd name="f47" fmla="val 5238"/>
                <a:gd name="f48" fmla="val 5351"/>
                <a:gd name="f49" fmla="val 5463"/>
                <a:gd name="f50" fmla="val 5553"/>
                <a:gd name="f51" fmla="val 5171"/>
                <a:gd name="f52" fmla="val 5643"/>
                <a:gd name="f53" fmla="val 5733"/>
                <a:gd name="f54" fmla="val 5778"/>
                <a:gd name="f55" fmla="val 5823"/>
                <a:gd name="f56" fmla="val 5845"/>
                <a:gd name="f57" fmla="val 4676"/>
                <a:gd name="f58" fmla="val 4564"/>
                <a:gd name="f59" fmla="val 4451"/>
                <a:gd name="f60" fmla="val 5755"/>
                <a:gd name="f61" fmla="val 4339"/>
                <a:gd name="f62" fmla="val 5665"/>
                <a:gd name="f63" fmla="val 4227"/>
                <a:gd name="f64" fmla="val 3687"/>
                <a:gd name="f65" fmla="val 4541"/>
                <a:gd name="f66" fmla="val 3125"/>
                <a:gd name="f67" fmla="val 3957"/>
                <a:gd name="f68" fmla="val 3372"/>
                <a:gd name="f69" fmla="val 2069"/>
                <a:gd name="f70" fmla="val 2766"/>
                <a:gd name="f71" fmla="val 1574"/>
                <a:gd name="f72" fmla="val 2159"/>
                <a:gd name="f73" fmla="val 1529"/>
                <a:gd name="f74" fmla="val 585"/>
                <a:gd name="f75" fmla="val 900"/>
                <a:gd name="f76" fmla="val 787"/>
                <a:gd name="f77" fmla="val 653"/>
                <a:gd name="f78" fmla="*/ f1 1 5846"/>
                <a:gd name="f79" fmla="*/ f2 1 5284"/>
                <a:gd name="f80" fmla="val f3"/>
                <a:gd name="f81" fmla="val f4"/>
                <a:gd name="f82" fmla="val f5"/>
                <a:gd name="f83" fmla="+- f82 0 f80"/>
                <a:gd name="f84" fmla="+- f81 0 f80"/>
                <a:gd name="f85" fmla="*/ f84 1 5846"/>
                <a:gd name="f86" fmla="*/ f83 1 5284"/>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5846" h="5284">
                  <a:moveTo>
                    <a:pt x="f6" y="f3"/>
                  </a:moveTo>
                  <a:lnTo>
                    <a:pt x="f7" y="f8"/>
                  </a:lnTo>
                  <a:lnTo>
                    <a:pt x="f9" y="f10"/>
                  </a:lnTo>
                  <a:lnTo>
                    <a:pt x="f11" y="f12"/>
                  </a:lnTo>
                  <a:lnTo>
                    <a:pt x="f0" y="f13"/>
                  </a:lnTo>
                  <a:lnTo>
                    <a:pt x="f12" y="f14"/>
                  </a:lnTo>
                  <a:lnTo>
                    <a:pt x="f15" y="f16"/>
                  </a:lnTo>
                  <a:lnTo>
                    <a:pt x="f8" y="f17"/>
                  </a:lnTo>
                  <a:lnTo>
                    <a:pt x="f18" y="f19"/>
                  </a:lnTo>
                  <a:lnTo>
                    <a:pt x="f8" y="f20"/>
                  </a:lnTo>
                  <a:lnTo>
                    <a:pt x="f21" y="f22"/>
                  </a:lnTo>
                  <a:lnTo>
                    <a:pt x="f23" y="f24"/>
                  </a:lnTo>
                  <a:lnTo>
                    <a:pt x="f0"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6"/>
                  </a:lnTo>
                  <a:lnTo>
                    <a:pt x="f48" y="f44"/>
                  </a:lnTo>
                  <a:lnTo>
                    <a:pt x="f49" y="f47"/>
                  </a:lnTo>
                  <a:lnTo>
                    <a:pt x="f50" y="f51"/>
                  </a:lnTo>
                  <a:lnTo>
                    <a:pt x="f52" y="f40"/>
                  </a:lnTo>
                  <a:lnTo>
                    <a:pt x="f53" y="f43"/>
                  </a:lnTo>
                  <a:lnTo>
                    <a:pt x="f54" y="f41"/>
                  </a:lnTo>
                  <a:lnTo>
                    <a:pt x="f55" y="f39"/>
                  </a:lnTo>
                  <a:lnTo>
                    <a:pt x="f56" y="f57"/>
                  </a:lnTo>
                  <a:lnTo>
                    <a:pt x="f56" y="f58"/>
                  </a:lnTo>
                  <a:lnTo>
                    <a:pt x="f55" y="f59"/>
                  </a:lnTo>
                  <a:lnTo>
                    <a:pt x="f60" y="f61"/>
                  </a:lnTo>
                  <a:lnTo>
                    <a:pt x="f62" y="f63"/>
                  </a:lnTo>
                  <a:lnTo>
                    <a:pt x="f40" y="f64"/>
                  </a:lnTo>
                  <a:lnTo>
                    <a:pt x="f65" y="f66"/>
                  </a:lnTo>
                  <a:lnTo>
                    <a:pt x="f67" y="f33"/>
                  </a:lnTo>
                  <a:lnTo>
                    <a:pt x="f68" y="f69"/>
                  </a:lnTo>
                  <a:lnTo>
                    <a:pt x="f70" y="f71"/>
                  </a:lnTo>
                  <a:lnTo>
                    <a:pt x="f72" y="f25"/>
                  </a:lnTo>
                  <a:lnTo>
                    <a:pt x="f73" y="f74"/>
                  </a:lnTo>
                  <a:lnTo>
                    <a:pt x="f75" y="f12"/>
                  </a:lnTo>
                  <a:lnTo>
                    <a:pt x="f76" y="f10"/>
                  </a:lnTo>
                  <a:lnTo>
                    <a:pt x="f77"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7" name="Google Shape;133;p15">
              <a:extLst>
                <a:ext uri="{FF2B5EF4-FFF2-40B4-BE49-F238E27FC236}">
                  <a16:creationId xmlns:a16="http://schemas.microsoft.com/office/drawing/2014/main" id="{D5DDB209-1D7F-F356-2158-D7C2CC80FD35}"/>
                </a:ext>
              </a:extLst>
            </p:cNvPr>
            <p:cNvSpPr/>
            <p:nvPr/>
          </p:nvSpPr>
          <p:spPr>
            <a:xfrm>
              <a:off x="6408115" y="3250838"/>
              <a:ext cx="101644" cy="104488"/>
            </a:xfrm>
            <a:custGeom>
              <a:avLst/>
              <a:gdLst>
                <a:gd name="f0" fmla="val 180"/>
                <a:gd name="f1" fmla="val w"/>
                <a:gd name="f2" fmla="val h"/>
                <a:gd name="f3" fmla="val 0"/>
                <a:gd name="f4" fmla="val 4047"/>
                <a:gd name="f5" fmla="val 4160"/>
                <a:gd name="f6" fmla="val 607"/>
                <a:gd name="f7" fmla="val 1"/>
                <a:gd name="f8" fmla="val 495"/>
                <a:gd name="f9" fmla="val 23"/>
                <a:gd name="f10" fmla="val 382"/>
                <a:gd name="f11" fmla="val 68"/>
                <a:gd name="f12" fmla="val 292"/>
                <a:gd name="f13" fmla="val 113"/>
                <a:gd name="f14" fmla="val 202"/>
                <a:gd name="f15" fmla="val 203"/>
                <a:gd name="f16" fmla="val 293"/>
                <a:gd name="f17" fmla="val 383"/>
                <a:gd name="f18" fmla="val 608"/>
                <a:gd name="f19" fmla="val 720"/>
                <a:gd name="f20" fmla="val 45"/>
                <a:gd name="f21" fmla="val 833"/>
                <a:gd name="f22" fmla="val 90"/>
                <a:gd name="f23" fmla="val 945"/>
                <a:gd name="f24" fmla="val 1057"/>
                <a:gd name="f25" fmla="val 540"/>
                <a:gd name="f26" fmla="val 1417"/>
                <a:gd name="f27" fmla="val 899"/>
                <a:gd name="f28" fmla="val 1777"/>
                <a:gd name="f29" fmla="val 1574"/>
                <a:gd name="f30" fmla="val 2519"/>
                <a:gd name="f31" fmla="val 2271"/>
                <a:gd name="f32" fmla="val 3260"/>
                <a:gd name="f33" fmla="val 2608"/>
                <a:gd name="f34" fmla="val 3642"/>
                <a:gd name="f35" fmla="val 2967"/>
                <a:gd name="f36" fmla="val 3980"/>
                <a:gd name="f37" fmla="val 3080"/>
                <a:gd name="f38" fmla="val 4070"/>
                <a:gd name="f39" fmla="val 3192"/>
                <a:gd name="f40" fmla="val 4137"/>
                <a:gd name="f41" fmla="val 3327"/>
                <a:gd name="f42" fmla="val 3439"/>
                <a:gd name="f43" fmla="val 3552"/>
                <a:gd name="f44" fmla="val 3664"/>
                <a:gd name="f45" fmla="val 4092"/>
                <a:gd name="f46" fmla="val 3754"/>
                <a:gd name="f47" fmla="val 3844"/>
                <a:gd name="f48" fmla="val 3957"/>
                <a:gd name="f49" fmla="val 3911"/>
                <a:gd name="f50" fmla="val 3890"/>
                <a:gd name="f51" fmla="val 3979"/>
                <a:gd name="f52" fmla="val 3777"/>
                <a:gd name="f53" fmla="val 4024"/>
                <a:gd name="f54" fmla="val 3665"/>
                <a:gd name="f55" fmla="val 4046"/>
                <a:gd name="f56" fmla="val 3553"/>
                <a:gd name="f57" fmla="val 3440"/>
                <a:gd name="f58" fmla="val 4001"/>
                <a:gd name="f59" fmla="val 3328"/>
                <a:gd name="f60" fmla="val 3934"/>
                <a:gd name="f61" fmla="val 3215"/>
                <a:gd name="f62" fmla="val 3125"/>
                <a:gd name="f63" fmla="val 3484"/>
                <a:gd name="f64" fmla="val 2766"/>
                <a:gd name="f65" fmla="val 3147"/>
                <a:gd name="f66" fmla="val 2384"/>
                <a:gd name="f67" fmla="val 2450"/>
                <a:gd name="f68" fmla="val 1642"/>
                <a:gd name="f69" fmla="val 1776"/>
                <a:gd name="f70" fmla="val 900"/>
                <a:gd name="f71" fmla="val 1416"/>
                <a:gd name="f72" fmla="val 181"/>
                <a:gd name="f73" fmla="val 944"/>
                <a:gd name="f74" fmla="val 91"/>
                <a:gd name="f75" fmla="val 832"/>
                <a:gd name="f76" fmla="val 719"/>
                <a:gd name="f77" fmla="*/ f1 1 4047"/>
                <a:gd name="f78" fmla="*/ f2 1 4160"/>
                <a:gd name="f79" fmla="val f3"/>
                <a:gd name="f80" fmla="val f4"/>
                <a:gd name="f81" fmla="val f5"/>
                <a:gd name="f82" fmla="+- f81 0 f79"/>
                <a:gd name="f83" fmla="+- f80 0 f79"/>
                <a:gd name="f84" fmla="*/ f83 1 4047"/>
                <a:gd name="f85" fmla="*/ f82 1 4160"/>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4047" h="4160">
                  <a:moveTo>
                    <a:pt x="f6" y="f7"/>
                  </a:moveTo>
                  <a:lnTo>
                    <a:pt x="f8" y="f9"/>
                  </a:lnTo>
                  <a:lnTo>
                    <a:pt x="f10" y="f11"/>
                  </a:lnTo>
                  <a:lnTo>
                    <a:pt x="f12" y="f13"/>
                  </a:lnTo>
                  <a:lnTo>
                    <a:pt x="f14" y="f15"/>
                  </a:lnTo>
                  <a:lnTo>
                    <a:pt x="f13" y="f16"/>
                  </a:lnTo>
                  <a:lnTo>
                    <a:pt x="f11" y="f17"/>
                  </a:lnTo>
                  <a:lnTo>
                    <a:pt x="f9" y="f8"/>
                  </a:lnTo>
                  <a:lnTo>
                    <a:pt x="f3" y="f18"/>
                  </a:lnTo>
                  <a:lnTo>
                    <a:pt x="f3" y="f19"/>
                  </a:lnTo>
                  <a:lnTo>
                    <a:pt x="f20" y="f21"/>
                  </a:lnTo>
                  <a:lnTo>
                    <a:pt x="f22" y="f23"/>
                  </a:lnTo>
                  <a:lnTo>
                    <a:pt x="f0"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4"/>
                  </a:lnTo>
                  <a:lnTo>
                    <a:pt x="f47" y="f48"/>
                  </a:lnTo>
                  <a:lnTo>
                    <a:pt x="f49" y="f50"/>
                  </a:lnTo>
                  <a:lnTo>
                    <a:pt x="f51" y="f52"/>
                  </a:lnTo>
                  <a:lnTo>
                    <a:pt x="f53" y="f54"/>
                  </a:lnTo>
                  <a:lnTo>
                    <a:pt x="f55" y="f56"/>
                  </a:lnTo>
                  <a:lnTo>
                    <a:pt x="f53" y="f57"/>
                  </a:lnTo>
                  <a:lnTo>
                    <a:pt x="f58" y="f59"/>
                  </a:lnTo>
                  <a:lnTo>
                    <a:pt x="f60" y="f61"/>
                  </a:lnTo>
                  <a:lnTo>
                    <a:pt x="f47" y="f62"/>
                  </a:lnTo>
                  <a:lnTo>
                    <a:pt x="f63" y="f64"/>
                  </a:lnTo>
                  <a:lnTo>
                    <a:pt x="f65" y="f66"/>
                  </a:lnTo>
                  <a:lnTo>
                    <a:pt x="f67" y="f68"/>
                  </a:lnTo>
                  <a:lnTo>
                    <a:pt x="f69" y="f70"/>
                  </a:lnTo>
                  <a:lnTo>
                    <a:pt x="f71" y="f25"/>
                  </a:lnTo>
                  <a:lnTo>
                    <a:pt x="f24" y="f72"/>
                  </a:lnTo>
                  <a:lnTo>
                    <a:pt x="f73" y="f74"/>
                  </a:lnTo>
                  <a:lnTo>
                    <a:pt x="f75" y="f9"/>
                  </a:lnTo>
                  <a:lnTo>
                    <a:pt x="f7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8" name="Google Shape;134;p15">
              <a:extLst>
                <a:ext uri="{FF2B5EF4-FFF2-40B4-BE49-F238E27FC236}">
                  <a16:creationId xmlns:a16="http://schemas.microsoft.com/office/drawing/2014/main" id="{22781FAB-5322-14B9-1331-DE09D068B1AC}"/>
                </a:ext>
              </a:extLst>
            </p:cNvPr>
            <p:cNvSpPr/>
            <p:nvPr/>
          </p:nvSpPr>
          <p:spPr>
            <a:xfrm>
              <a:off x="6668371" y="2227231"/>
              <a:ext cx="876845" cy="1763264"/>
            </a:xfrm>
            <a:custGeom>
              <a:avLst/>
              <a:gdLst>
                <a:gd name="f0" fmla="val 360"/>
                <a:gd name="f1" fmla="val w"/>
                <a:gd name="f2" fmla="val h"/>
                <a:gd name="f3" fmla="val 0"/>
                <a:gd name="f4" fmla="val 34911"/>
                <a:gd name="f5" fmla="val 70203"/>
                <a:gd name="f6" fmla="val 5171"/>
                <a:gd name="f7" fmla="val 4699"/>
                <a:gd name="f8" fmla="val 45"/>
                <a:gd name="f9" fmla="val 4205"/>
                <a:gd name="f10" fmla="val 113"/>
                <a:gd name="f11" fmla="val 3710"/>
                <a:gd name="f12" fmla="val 225"/>
                <a:gd name="f13" fmla="val 3260"/>
                <a:gd name="f14" fmla="val 2856"/>
                <a:gd name="f15" fmla="val 540"/>
                <a:gd name="f16" fmla="val 2451"/>
                <a:gd name="f17" fmla="val 765"/>
                <a:gd name="f18" fmla="val 2114"/>
                <a:gd name="f19" fmla="val 1034"/>
                <a:gd name="f20" fmla="val 1777"/>
                <a:gd name="f21" fmla="val 1327"/>
                <a:gd name="f22" fmla="val 1485"/>
                <a:gd name="f23" fmla="val 1686"/>
                <a:gd name="f24" fmla="val 1215"/>
                <a:gd name="f25" fmla="val 2068"/>
                <a:gd name="f26" fmla="val 990"/>
                <a:gd name="f27" fmla="val 2473"/>
                <a:gd name="f28" fmla="val 2923"/>
                <a:gd name="f29" fmla="val 585"/>
                <a:gd name="f30" fmla="val 3417"/>
                <a:gd name="f31" fmla="val 428"/>
                <a:gd name="f32" fmla="val 3912"/>
                <a:gd name="f33" fmla="val 316"/>
                <a:gd name="f34" fmla="val 4474"/>
                <a:gd name="f35" fmla="val 203"/>
                <a:gd name="f36" fmla="val 5036"/>
                <a:gd name="f37" fmla="val 5643"/>
                <a:gd name="f38" fmla="val 68"/>
                <a:gd name="f39" fmla="val 6272"/>
                <a:gd name="f40" fmla="val 23"/>
                <a:gd name="f41" fmla="val 6946"/>
                <a:gd name="f42" fmla="val 1"/>
                <a:gd name="f43" fmla="val 7621"/>
                <a:gd name="f44" fmla="val 8318"/>
                <a:gd name="f45" fmla="val 46"/>
                <a:gd name="f46" fmla="val 9059"/>
                <a:gd name="f47" fmla="val 91"/>
                <a:gd name="f48" fmla="val 9801"/>
                <a:gd name="f49" fmla="val 158"/>
                <a:gd name="f50" fmla="val 10565"/>
                <a:gd name="f51" fmla="val 226"/>
                <a:gd name="f52" fmla="val 11352"/>
                <a:gd name="f53" fmla="val 12161"/>
                <a:gd name="f54" fmla="val 12993"/>
                <a:gd name="f55" fmla="val 720"/>
                <a:gd name="f56" fmla="val 14679"/>
                <a:gd name="f57" fmla="val 1035"/>
                <a:gd name="f58" fmla="val 16410"/>
                <a:gd name="f59" fmla="val 1417"/>
                <a:gd name="f60" fmla="val 18186"/>
                <a:gd name="f61" fmla="val 1844"/>
                <a:gd name="f62" fmla="val 19984"/>
                <a:gd name="f63" fmla="val 2294"/>
                <a:gd name="f64" fmla="val 21805"/>
                <a:gd name="f65" fmla="val 2766"/>
                <a:gd name="f66" fmla="val 23648"/>
                <a:gd name="f67" fmla="val 3283"/>
                <a:gd name="f68" fmla="val 25469"/>
                <a:gd name="f69" fmla="val 3800"/>
                <a:gd name="f70" fmla="val 27290"/>
                <a:gd name="f71" fmla="val 4339"/>
                <a:gd name="f72" fmla="val 29088"/>
                <a:gd name="f73" fmla="val 4879"/>
                <a:gd name="f74" fmla="val 30864"/>
                <a:gd name="f75" fmla="val 5958"/>
                <a:gd name="f76" fmla="val 34258"/>
                <a:gd name="f77" fmla="val 7914"/>
                <a:gd name="f78" fmla="val 40283"/>
                <a:gd name="f79" fmla="val 8678"/>
                <a:gd name="f80" fmla="val 42711"/>
                <a:gd name="f81" fmla="val 8993"/>
                <a:gd name="f82" fmla="val 43767"/>
                <a:gd name="f83" fmla="val 9240"/>
                <a:gd name="f84" fmla="val 44689"/>
                <a:gd name="f85" fmla="val 9712"/>
                <a:gd name="f86" fmla="val 46442"/>
                <a:gd name="f87" fmla="val 10206"/>
                <a:gd name="f88" fmla="val 48173"/>
                <a:gd name="f89" fmla="val 10723"/>
                <a:gd name="f90" fmla="val 49904"/>
                <a:gd name="f91" fmla="val 11285"/>
                <a:gd name="f92" fmla="val 51612"/>
                <a:gd name="f93" fmla="val 11847"/>
                <a:gd name="f94" fmla="val 53321"/>
                <a:gd name="f95" fmla="val 12432"/>
                <a:gd name="f96" fmla="val 55029"/>
                <a:gd name="f97" fmla="val 13016"/>
                <a:gd name="f98" fmla="val 56738"/>
                <a:gd name="f99" fmla="val 13646"/>
                <a:gd name="f100" fmla="val 58446"/>
                <a:gd name="f101" fmla="val 13960"/>
                <a:gd name="f102" fmla="val 59413"/>
                <a:gd name="f103" fmla="val 14388"/>
                <a:gd name="f104" fmla="val 60739"/>
                <a:gd name="f105" fmla="val 14860"/>
                <a:gd name="f106" fmla="val 62290"/>
                <a:gd name="f107" fmla="val 15377"/>
                <a:gd name="f108" fmla="val 63931"/>
                <a:gd name="f109" fmla="val 15894"/>
                <a:gd name="f110" fmla="val 65527"/>
                <a:gd name="f111" fmla="val 16163"/>
                <a:gd name="f112" fmla="val 66246"/>
                <a:gd name="f113" fmla="val 16411"/>
                <a:gd name="f114" fmla="val 66943"/>
                <a:gd name="f115" fmla="val 16658"/>
                <a:gd name="f116" fmla="val 67550"/>
                <a:gd name="f117" fmla="val 16905"/>
                <a:gd name="f118" fmla="val 68044"/>
                <a:gd name="f119" fmla="val 17130"/>
                <a:gd name="f120" fmla="val 68449"/>
                <a:gd name="f121" fmla="val 17242"/>
                <a:gd name="f122" fmla="val 68606"/>
                <a:gd name="f123" fmla="val 17332"/>
                <a:gd name="f124" fmla="val 68741"/>
                <a:gd name="f125" fmla="val 17669"/>
                <a:gd name="f126" fmla="val 69056"/>
                <a:gd name="f127" fmla="val 18007"/>
                <a:gd name="f128" fmla="val 69326"/>
                <a:gd name="f129" fmla="val 18366"/>
                <a:gd name="f130" fmla="val 69551"/>
                <a:gd name="f131" fmla="val 18748"/>
                <a:gd name="f132" fmla="val 69753"/>
                <a:gd name="f133" fmla="val 19153"/>
                <a:gd name="f134" fmla="val 69888"/>
                <a:gd name="f135" fmla="val 19558"/>
                <a:gd name="f136" fmla="val 70023"/>
                <a:gd name="f137" fmla="val 19962"/>
                <a:gd name="f138" fmla="val 70113"/>
                <a:gd name="f139" fmla="val 20389"/>
                <a:gd name="f140" fmla="val 70158"/>
                <a:gd name="f141" fmla="val 20817"/>
                <a:gd name="f142" fmla="val 70202"/>
                <a:gd name="f143" fmla="val 21671"/>
                <a:gd name="f144" fmla="val 22120"/>
                <a:gd name="f145" fmla="val 70180"/>
                <a:gd name="f146" fmla="val 22997"/>
                <a:gd name="f147" fmla="val 70068"/>
                <a:gd name="f148" fmla="val 23851"/>
                <a:gd name="f149" fmla="val 69933"/>
                <a:gd name="f150" fmla="val 24571"/>
                <a:gd name="f151" fmla="val 69798"/>
                <a:gd name="f152" fmla="val 25380"/>
                <a:gd name="f153" fmla="val 69640"/>
                <a:gd name="f154" fmla="val 26234"/>
                <a:gd name="f155" fmla="val 69438"/>
                <a:gd name="f156" fmla="val 27111"/>
                <a:gd name="f157" fmla="val 69236"/>
                <a:gd name="f158" fmla="val 28954"/>
                <a:gd name="f159" fmla="val 30752"/>
                <a:gd name="f160" fmla="val 68202"/>
                <a:gd name="f161" fmla="val 31584"/>
                <a:gd name="f162" fmla="val 67932"/>
                <a:gd name="f163" fmla="val 32371"/>
                <a:gd name="f164" fmla="val 67662"/>
                <a:gd name="f165" fmla="val 33068"/>
                <a:gd name="f166" fmla="val 67415"/>
                <a:gd name="f167" fmla="val 33697"/>
                <a:gd name="f168" fmla="val 67168"/>
                <a:gd name="f169" fmla="val 34192"/>
                <a:gd name="f170" fmla="val 66921"/>
                <a:gd name="f171" fmla="val 34574"/>
                <a:gd name="f172" fmla="val 66718"/>
                <a:gd name="f173" fmla="val 34709"/>
                <a:gd name="f174" fmla="val 66628"/>
                <a:gd name="f175" fmla="val 34821"/>
                <a:gd name="f176" fmla="val 66516"/>
                <a:gd name="f177" fmla="val 34888"/>
                <a:gd name="f178" fmla="val 66448"/>
                <a:gd name="f179" fmla="val 66359"/>
                <a:gd name="f180" fmla="val 65797"/>
                <a:gd name="f181" fmla="val 34843"/>
                <a:gd name="f182" fmla="val 65212"/>
                <a:gd name="f183" fmla="val 34776"/>
                <a:gd name="f184" fmla="val 64605"/>
                <a:gd name="f185" fmla="val 63998"/>
                <a:gd name="f186" fmla="val 34596"/>
                <a:gd name="f187" fmla="val 63391"/>
                <a:gd name="f188" fmla="val 34484"/>
                <a:gd name="f189" fmla="val 62762"/>
                <a:gd name="f190" fmla="val 61503"/>
                <a:gd name="f191" fmla="val 33877"/>
                <a:gd name="f192" fmla="val 60267"/>
                <a:gd name="f193" fmla="val 33517"/>
                <a:gd name="f194" fmla="val 59053"/>
                <a:gd name="f195" fmla="val 32865"/>
                <a:gd name="f196" fmla="val 56782"/>
                <a:gd name="f197" fmla="val 31179"/>
                <a:gd name="f198" fmla="val 50781"/>
                <a:gd name="f199" fmla="val 29876"/>
                <a:gd name="f200" fmla="val 46150"/>
                <a:gd name="f201" fmla="val 28392"/>
                <a:gd name="f202" fmla="val 40980"/>
                <a:gd name="f203" fmla="val 26863"/>
                <a:gd name="f204" fmla="val 35675"/>
                <a:gd name="f205" fmla="val 25357"/>
                <a:gd name="f206" fmla="val 30617"/>
                <a:gd name="f207" fmla="val 24660"/>
                <a:gd name="f208" fmla="val 28301"/>
                <a:gd name="f209" fmla="val 24009"/>
                <a:gd name="f210" fmla="val 26211"/>
                <a:gd name="f211" fmla="val 23424"/>
                <a:gd name="f212" fmla="val 24390"/>
                <a:gd name="f213" fmla="val 22930"/>
                <a:gd name="f214" fmla="val 22884"/>
                <a:gd name="f215" fmla="val 22480"/>
                <a:gd name="f216" fmla="val 21625"/>
                <a:gd name="f217" fmla="val 21940"/>
                <a:gd name="f218" fmla="val 20097"/>
                <a:gd name="f219" fmla="val 21289"/>
                <a:gd name="f220" fmla="val 20524"/>
                <a:gd name="f221" fmla="val 16477"/>
                <a:gd name="f222" fmla="val 20120"/>
                <a:gd name="f223" fmla="val 15488"/>
                <a:gd name="f224" fmla="val 19670"/>
                <a:gd name="f225" fmla="val 14499"/>
                <a:gd name="f226" fmla="val 19198"/>
                <a:gd name="f227" fmla="val 13465"/>
                <a:gd name="f228" fmla="val 18704"/>
                <a:gd name="f229" fmla="val 12431"/>
                <a:gd name="f230" fmla="val 11397"/>
                <a:gd name="f231" fmla="val 17647"/>
                <a:gd name="f232" fmla="val 10386"/>
                <a:gd name="f233" fmla="val 17085"/>
                <a:gd name="f234" fmla="val 9374"/>
                <a:gd name="f235" fmla="val 16501"/>
                <a:gd name="f236" fmla="val 8363"/>
                <a:gd name="f237" fmla="val 15871"/>
                <a:gd name="f238" fmla="val 7396"/>
                <a:gd name="f239" fmla="val 15242"/>
                <a:gd name="f240" fmla="val 6452"/>
                <a:gd name="f241" fmla="val 14567"/>
                <a:gd name="f242" fmla="val 5553"/>
                <a:gd name="f243" fmla="val 13871"/>
                <a:gd name="f244" fmla="val 4698"/>
                <a:gd name="f245" fmla="val 13511"/>
                <a:gd name="f246" fmla="val 4294"/>
                <a:gd name="f247" fmla="val 13151"/>
                <a:gd name="f248" fmla="val 3889"/>
                <a:gd name="f249" fmla="val 12792"/>
                <a:gd name="f250" fmla="val 3507"/>
                <a:gd name="f251" fmla="val 12409"/>
                <a:gd name="f252" fmla="val 3147"/>
                <a:gd name="f253" fmla="val 12050"/>
                <a:gd name="f254" fmla="val 2788"/>
                <a:gd name="f255" fmla="val 11668"/>
                <a:gd name="f256" fmla="val 11263"/>
                <a:gd name="f257" fmla="val 2136"/>
                <a:gd name="f258" fmla="val 10858"/>
                <a:gd name="f259" fmla="val 10476"/>
                <a:gd name="f260" fmla="val 1574"/>
                <a:gd name="f261" fmla="val 10049"/>
                <a:gd name="f262" fmla="val 1304"/>
                <a:gd name="f263" fmla="val 9644"/>
                <a:gd name="f264" fmla="val 1079"/>
                <a:gd name="f265" fmla="val 9217"/>
                <a:gd name="f266" fmla="val 855"/>
                <a:gd name="f267" fmla="val 8790"/>
                <a:gd name="f268" fmla="val 652"/>
                <a:gd name="f269" fmla="val 495"/>
                <a:gd name="f270" fmla="val 7936"/>
                <a:gd name="f271" fmla="val 337"/>
                <a:gd name="f272" fmla="val 7486"/>
                <a:gd name="f273" fmla="val 7037"/>
                <a:gd name="f274" fmla="val 6587"/>
                <a:gd name="f275" fmla="val 6115"/>
                <a:gd name="f276" fmla="*/ f1 1 34911"/>
                <a:gd name="f277" fmla="*/ f2 1 70203"/>
                <a:gd name="f278" fmla="val f3"/>
                <a:gd name="f279" fmla="val f4"/>
                <a:gd name="f280" fmla="val f5"/>
                <a:gd name="f281" fmla="+- f280 0 f278"/>
                <a:gd name="f282" fmla="+- f279 0 f278"/>
                <a:gd name="f283" fmla="*/ f282 1 34911"/>
                <a:gd name="f284" fmla="*/ f281 1 70203"/>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911" h="70203">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17" y="f28"/>
                  </a:lnTo>
                  <a:lnTo>
                    <a:pt x="f29" y="f30"/>
                  </a:lnTo>
                  <a:lnTo>
                    <a:pt x="f31" y="f32"/>
                  </a:lnTo>
                  <a:lnTo>
                    <a:pt x="f33" y="f34"/>
                  </a:lnTo>
                  <a:lnTo>
                    <a:pt x="f35" y="f36"/>
                  </a:lnTo>
                  <a:lnTo>
                    <a:pt x="f10" y="f37"/>
                  </a:lnTo>
                  <a:lnTo>
                    <a:pt x="f38" y="f39"/>
                  </a:lnTo>
                  <a:lnTo>
                    <a:pt x="f40" y="f41"/>
                  </a:lnTo>
                  <a:lnTo>
                    <a:pt x="f42" y="f43"/>
                  </a:lnTo>
                  <a:lnTo>
                    <a:pt x="f40" y="f44"/>
                  </a:lnTo>
                  <a:lnTo>
                    <a:pt x="f45" y="f46"/>
                  </a:lnTo>
                  <a:lnTo>
                    <a:pt x="f47" y="f48"/>
                  </a:lnTo>
                  <a:lnTo>
                    <a:pt x="f49" y="f50"/>
                  </a:lnTo>
                  <a:lnTo>
                    <a:pt x="f51" y="f52"/>
                  </a:lnTo>
                  <a:lnTo>
                    <a:pt x="f33" y="f53"/>
                  </a:lnTo>
                  <a:lnTo>
                    <a:pt x="f31"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32"/>
                  </a:lnTo>
                  <a:lnTo>
                    <a:pt x="f133" y="f134"/>
                  </a:lnTo>
                  <a:lnTo>
                    <a:pt x="f135" y="f136"/>
                  </a:lnTo>
                  <a:lnTo>
                    <a:pt x="f137" y="f138"/>
                  </a:lnTo>
                  <a:lnTo>
                    <a:pt x="f139" y="f140"/>
                  </a:lnTo>
                  <a:lnTo>
                    <a:pt x="f141" y="f142"/>
                  </a:lnTo>
                  <a:lnTo>
                    <a:pt x="f143" y="f142"/>
                  </a:lnTo>
                  <a:lnTo>
                    <a:pt x="f144" y="f145"/>
                  </a:lnTo>
                  <a:lnTo>
                    <a:pt x="f146" y="f147"/>
                  </a:lnTo>
                  <a:lnTo>
                    <a:pt x="f148" y="f149"/>
                  </a:lnTo>
                  <a:lnTo>
                    <a:pt x="f150" y="f151"/>
                  </a:lnTo>
                  <a:lnTo>
                    <a:pt x="f152" y="f153"/>
                  </a:lnTo>
                  <a:lnTo>
                    <a:pt x="f154" y="f155"/>
                  </a:lnTo>
                  <a:lnTo>
                    <a:pt x="f156" y="f157"/>
                  </a:lnTo>
                  <a:lnTo>
                    <a:pt x="f158" y="f124"/>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4" y="f179"/>
                  </a:lnTo>
                  <a:lnTo>
                    <a:pt x="f177" y="f180"/>
                  </a:lnTo>
                  <a:lnTo>
                    <a:pt x="f181" y="f182"/>
                  </a:lnTo>
                  <a:lnTo>
                    <a:pt x="f183" y="f184"/>
                  </a:lnTo>
                  <a:lnTo>
                    <a:pt x="f173" y="f185"/>
                  </a:lnTo>
                  <a:lnTo>
                    <a:pt x="f186" y="f187"/>
                  </a:lnTo>
                  <a:lnTo>
                    <a:pt x="f188" y="f189"/>
                  </a:lnTo>
                  <a:lnTo>
                    <a:pt x="f16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129"/>
                  </a:lnTo>
                  <a:lnTo>
                    <a:pt x="f220" y="f221"/>
                  </a:lnTo>
                  <a:lnTo>
                    <a:pt x="f222" y="f223"/>
                  </a:lnTo>
                  <a:lnTo>
                    <a:pt x="f224" y="f225"/>
                  </a:lnTo>
                  <a:lnTo>
                    <a:pt x="f226" y="f227"/>
                  </a:lnTo>
                  <a:lnTo>
                    <a:pt x="f228" y="f229"/>
                  </a:lnTo>
                  <a:lnTo>
                    <a:pt x="f60"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16"/>
                  </a:lnTo>
                  <a:lnTo>
                    <a:pt x="f256" y="f257"/>
                  </a:lnTo>
                  <a:lnTo>
                    <a:pt x="f258" y="f61"/>
                  </a:lnTo>
                  <a:lnTo>
                    <a:pt x="f259" y="f260"/>
                  </a:lnTo>
                  <a:lnTo>
                    <a:pt x="f261" y="f262"/>
                  </a:lnTo>
                  <a:lnTo>
                    <a:pt x="f263" y="f264"/>
                  </a:lnTo>
                  <a:lnTo>
                    <a:pt x="f265" y="f266"/>
                  </a:lnTo>
                  <a:lnTo>
                    <a:pt x="f267" y="f268"/>
                  </a:lnTo>
                  <a:lnTo>
                    <a:pt x="f236" y="f269"/>
                  </a:lnTo>
                  <a:lnTo>
                    <a:pt x="f270" y="f271"/>
                  </a:lnTo>
                  <a:lnTo>
                    <a:pt x="f272" y="f12"/>
                  </a:lnTo>
                  <a:lnTo>
                    <a:pt x="f273" y="f10"/>
                  </a:lnTo>
                  <a:lnTo>
                    <a:pt x="f274" y="f8"/>
                  </a:lnTo>
                  <a:lnTo>
                    <a:pt x="f275" y="f3"/>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89" name="Google Shape;135;p15">
              <a:extLst>
                <a:ext uri="{FF2B5EF4-FFF2-40B4-BE49-F238E27FC236}">
                  <a16:creationId xmlns:a16="http://schemas.microsoft.com/office/drawing/2014/main" id="{02B47720-FF08-D8FB-0DC2-A372946AFCFF}"/>
                </a:ext>
              </a:extLst>
            </p:cNvPr>
            <p:cNvSpPr/>
            <p:nvPr/>
          </p:nvSpPr>
          <p:spPr>
            <a:xfrm>
              <a:off x="6756455" y="2228365"/>
              <a:ext cx="574215" cy="1749146"/>
            </a:xfrm>
            <a:custGeom>
              <a:avLst/>
              <a:gdLst>
                <a:gd name="f0" fmla="val 180"/>
                <a:gd name="f1" fmla="val w"/>
                <a:gd name="f2" fmla="val h"/>
                <a:gd name="f3" fmla="val 0"/>
                <a:gd name="f4" fmla="val 22862"/>
                <a:gd name="f5" fmla="val 69641"/>
                <a:gd name="f6" fmla="val 1237"/>
                <a:gd name="f7" fmla="val 720"/>
                <a:gd name="f8" fmla="val 68"/>
                <a:gd name="f9" fmla="val 203"/>
                <a:gd name="f10" fmla="val 1"/>
                <a:gd name="f11" fmla="val 248"/>
                <a:gd name="f12" fmla="val 698"/>
                <a:gd name="f13" fmla="val 2338"/>
                <a:gd name="f14" fmla="val 1439"/>
                <a:gd name="f15" fmla="val 4429"/>
                <a:gd name="f16" fmla="val 2204"/>
                <a:gd name="f17" fmla="val 6519"/>
                <a:gd name="f18" fmla="val 2990"/>
                <a:gd name="f19" fmla="val 8587"/>
                <a:gd name="f20" fmla="val 4586"/>
                <a:gd name="f21" fmla="val 12746"/>
                <a:gd name="f22" fmla="val 5373"/>
                <a:gd name="f23" fmla="val 14814"/>
                <a:gd name="f24" fmla="val 6115"/>
                <a:gd name="f25" fmla="val 16882"/>
                <a:gd name="f26" fmla="val 7868"/>
                <a:gd name="f27" fmla="val 21940"/>
                <a:gd name="f28" fmla="val 9577"/>
                <a:gd name="f29" fmla="val 26975"/>
                <a:gd name="f30" fmla="val 10408"/>
                <a:gd name="f31" fmla="val 29515"/>
                <a:gd name="f32" fmla="val 11240"/>
                <a:gd name="f33" fmla="val 32033"/>
                <a:gd name="f34" fmla="val 12049"/>
                <a:gd name="f35" fmla="val 34573"/>
                <a:gd name="f36" fmla="val 12836"/>
                <a:gd name="f37" fmla="val 37113"/>
                <a:gd name="f38" fmla="val 14320"/>
                <a:gd name="f39" fmla="val 41991"/>
                <a:gd name="f40" fmla="val 15039"/>
                <a:gd name="f41" fmla="val 44419"/>
                <a:gd name="f42" fmla="val 15758"/>
                <a:gd name="f43" fmla="val 46869"/>
                <a:gd name="f44" fmla="val 16455"/>
                <a:gd name="f45" fmla="val 49297"/>
                <a:gd name="f46" fmla="val 17130"/>
                <a:gd name="f47" fmla="val 51747"/>
                <a:gd name="f48" fmla="val 17759"/>
                <a:gd name="f49" fmla="val 54220"/>
                <a:gd name="f50" fmla="val 18366"/>
                <a:gd name="f51" fmla="val 56670"/>
                <a:gd name="f52" fmla="val 19153"/>
                <a:gd name="f53" fmla="val 59929"/>
                <a:gd name="f54" fmla="val 19940"/>
                <a:gd name="f55" fmla="val 63189"/>
                <a:gd name="f56" fmla="val 20344"/>
                <a:gd name="f57" fmla="val 64807"/>
                <a:gd name="f58" fmla="val 20771"/>
                <a:gd name="f59" fmla="val 66426"/>
                <a:gd name="f60" fmla="val 21198"/>
                <a:gd name="f61" fmla="val 68044"/>
                <a:gd name="f62" fmla="val 21670"/>
                <a:gd name="f63" fmla="val 69640"/>
                <a:gd name="f64" fmla="val 69371"/>
                <a:gd name="f65" fmla="val 22435"/>
                <a:gd name="f66" fmla="val 67820"/>
                <a:gd name="f67" fmla="val 22008"/>
                <a:gd name="f68" fmla="val 66269"/>
                <a:gd name="f69" fmla="val 21603"/>
                <a:gd name="f70" fmla="val 64718"/>
                <a:gd name="f71" fmla="val 63144"/>
                <a:gd name="f72" fmla="val 20434"/>
                <a:gd name="f73" fmla="val 60019"/>
                <a:gd name="f74" fmla="val 19692"/>
                <a:gd name="f75" fmla="val 56895"/>
                <a:gd name="f76" fmla="val 19063"/>
                <a:gd name="f77" fmla="val 54355"/>
                <a:gd name="f78" fmla="val 18411"/>
                <a:gd name="f79" fmla="val 51837"/>
                <a:gd name="f80" fmla="val 17714"/>
                <a:gd name="f81" fmla="val 49319"/>
                <a:gd name="f82" fmla="val 17017"/>
                <a:gd name="f83" fmla="val 46802"/>
                <a:gd name="f84" fmla="val 16298"/>
                <a:gd name="f85" fmla="val 44307"/>
                <a:gd name="f86" fmla="val 15534"/>
                <a:gd name="f87" fmla="val 41789"/>
                <a:gd name="f88" fmla="val 14028"/>
                <a:gd name="f89" fmla="val 36799"/>
                <a:gd name="f90" fmla="val 13263"/>
                <a:gd name="f91" fmla="val 34326"/>
                <a:gd name="f92" fmla="val 12477"/>
                <a:gd name="f93" fmla="val 31853"/>
                <a:gd name="f94" fmla="val 11667"/>
                <a:gd name="f95" fmla="val 29380"/>
                <a:gd name="f96" fmla="val 10858"/>
                <a:gd name="f97" fmla="val 26930"/>
                <a:gd name="f98" fmla="val 9195"/>
                <a:gd name="f99" fmla="val 22007"/>
                <a:gd name="f100" fmla="val 7486"/>
                <a:gd name="f101" fmla="val 17107"/>
                <a:gd name="f102" fmla="val 6722"/>
                <a:gd name="f103" fmla="val 14971"/>
                <a:gd name="f104" fmla="val 5935"/>
                <a:gd name="f105" fmla="val 4294"/>
                <a:gd name="f106" fmla="val 3485"/>
                <a:gd name="f107" fmla="val 6452"/>
                <a:gd name="f108" fmla="val 2698"/>
                <a:gd name="f109" fmla="val 1956"/>
                <a:gd name="f110" fmla="val 2158"/>
                <a:gd name="f111" fmla="*/ f1 1 22862"/>
                <a:gd name="f112" fmla="*/ f2 1 69641"/>
                <a:gd name="f113" fmla="val f3"/>
                <a:gd name="f114" fmla="val f4"/>
                <a:gd name="f115" fmla="val f5"/>
                <a:gd name="f116" fmla="+- f115 0 f113"/>
                <a:gd name="f117" fmla="+- f114 0 f113"/>
                <a:gd name="f118" fmla="*/ f117 1 22862"/>
                <a:gd name="f119" fmla="*/ f116 1 69641"/>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22862" h="69641">
                  <a:moveTo>
                    <a:pt x="f6" y="f3"/>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4" y="f64"/>
                  </a:lnTo>
                  <a:lnTo>
                    <a:pt x="f65" y="f66"/>
                  </a:lnTo>
                  <a:lnTo>
                    <a:pt x="f67" y="f68"/>
                  </a:lnTo>
                  <a:lnTo>
                    <a:pt x="f69" y="f70"/>
                  </a:lnTo>
                  <a:lnTo>
                    <a:pt x="f6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36"/>
                  </a:lnTo>
                  <a:lnTo>
                    <a:pt x="f105" y="f19"/>
                  </a:lnTo>
                  <a:lnTo>
                    <a:pt x="f106" y="f107"/>
                  </a:lnTo>
                  <a:lnTo>
                    <a:pt x="f108" y="f105"/>
                  </a:lnTo>
                  <a:lnTo>
                    <a:pt x="f109" y="f110"/>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0" name="Google Shape;136;p15">
              <a:extLst>
                <a:ext uri="{FF2B5EF4-FFF2-40B4-BE49-F238E27FC236}">
                  <a16:creationId xmlns:a16="http://schemas.microsoft.com/office/drawing/2014/main" id="{68B43E0D-2D62-6EA4-DE42-F91A1BE7DD9B}"/>
                </a:ext>
              </a:extLst>
            </p:cNvPr>
            <p:cNvSpPr/>
            <p:nvPr/>
          </p:nvSpPr>
          <p:spPr>
            <a:xfrm>
              <a:off x="7337429" y="3578888"/>
              <a:ext cx="78519" cy="197620"/>
            </a:xfrm>
            <a:custGeom>
              <a:avLst/>
              <a:gdLst>
                <a:gd name="f0" fmla="val 360"/>
                <a:gd name="f1" fmla="val 180"/>
                <a:gd name="f2" fmla="val w"/>
                <a:gd name="f3" fmla="val h"/>
                <a:gd name="f4" fmla="val 0"/>
                <a:gd name="f5" fmla="val 3126"/>
                <a:gd name="f6" fmla="val 7868"/>
                <a:gd name="f7" fmla="val 585"/>
                <a:gd name="f8" fmla="val 473"/>
                <a:gd name="f9" fmla="val 23"/>
                <a:gd name="f10" fmla="val 68"/>
                <a:gd name="f11" fmla="val 270"/>
                <a:gd name="f12" fmla="val 113"/>
                <a:gd name="f13" fmla="val 46"/>
                <a:gd name="f14" fmla="val 382"/>
                <a:gd name="f15" fmla="val 495"/>
                <a:gd name="f16" fmla="val 1"/>
                <a:gd name="f17" fmla="val 607"/>
                <a:gd name="f18" fmla="val 742"/>
                <a:gd name="f19" fmla="val 2428"/>
                <a:gd name="f20" fmla="val 900"/>
                <a:gd name="f21" fmla="val 4114"/>
                <a:gd name="f22" fmla="val 1125"/>
                <a:gd name="f23" fmla="val 4946"/>
                <a:gd name="f24" fmla="val 1349"/>
                <a:gd name="f25" fmla="val 5800"/>
                <a:gd name="f26" fmla="val 1619"/>
                <a:gd name="f27" fmla="val 6632"/>
                <a:gd name="f28" fmla="val 1889"/>
                <a:gd name="f29" fmla="val 7441"/>
                <a:gd name="f30" fmla="val 1956"/>
                <a:gd name="f31" fmla="val 7576"/>
                <a:gd name="f32" fmla="val 2024"/>
                <a:gd name="f33" fmla="val 7666"/>
                <a:gd name="f34" fmla="val 2114"/>
                <a:gd name="f35" fmla="val 7756"/>
                <a:gd name="f36" fmla="val 2226"/>
                <a:gd name="f37" fmla="val 7800"/>
                <a:gd name="f38" fmla="val 2338"/>
                <a:gd name="f39" fmla="val 7845"/>
                <a:gd name="f40" fmla="val 2451"/>
                <a:gd name="f41" fmla="val 2563"/>
                <a:gd name="f42" fmla="val 2698"/>
                <a:gd name="f43" fmla="val 2788"/>
                <a:gd name="f44" fmla="val 2900"/>
                <a:gd name="f45" fmla="val 7733"/>
                <a:gd name="f46" fmla="val 2990"/>
                <a:gd name="f47" fmla="val 3058"/>
                <a:gd name="f48" fmla="val 3103"/>
                <a:gd name="f49" fmla="val 7486"/>
                <a:gd name="f50" fmla="val 3125"/>
                <a:gd name="f51" fmla="val 7373"/>
                <a:gd name="f52" fmla="val 7261"/>
                <a:gd name="f53" fmla="val 3080"/>
                <a:gd name="f54" fmla="val 7126"/>
                <a:gd name="f55" fmla="val 2810"/>
                <a:gd name="f56" fmla="val 6294"/>
                <a:gd name="f57" fmla="val 2541"/>
                <a:gd name="f58" fmla="val 5463"/>
                <a:gd name="f59" fmla="val 2316"/>
                <a:gd name="f60" fmla="val 4631"/>
                <a:gd name="f61" fmla="val 2091"/>
                <a:gd name="f62" fmla="val 3799"/>
                <a:gd name="f63" fmla="val 1664"/>
                <a:gd name="f64" fmla="val 2113"/>
                <a:gd name="f65" fmla="val 1237"/>
                <a:gd name="f66" fmla="val 427"/>
                <a:gd name="f67" fmla="val 1170"/>
                <a:gd name="f68" fmla="val 292"/>
                <a:gd name="f69" fmla="val 1102"/>
                <a:gd name="f70" fmla="val 203"/>
                <a:gd name="f71" fmla="val 1035"/>
                <a:gd name="f72" fmla="val 922"/>
                <a:gd name="f73" fmla="val 45"/>
                <a:gd name="f74" fmla="val 810"/>
                <a:gd name="f75" fmla="val 697"/>
                <a:gd name="f76" fmla="*/ f2 1 3126"/>
                <a:gd name="f77" fmla="*/ f3 1 7868"/>
                <a:gd name="f78" fmla="val f4"/>
                <a:gd name="f79" fmla="val f5"/>
                <a:gd name="f80" fmla="val f6"/>
                <a:gd name="f81" fmla="+- f80 0 f78"/>
                <a:gd name="f82" fmla="+- f79 0 f78"/>
                <a:gd name="f83" fmla="*/ f82 1 3126"/>
                <a:gd name="f84" fmla="*/ f81 1 7868"/>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3126" h="7868">
                  <a:moveTo>
                    <a:pt x="f7" y="f4"/>
                  </a:moveTo>
                  <a:lnTo>
                    <a:pt x="f8" y="f9"/>
                  </a:lnTo>
                  <a:lnTo>
                    <a:pt x="f0" y="f10"/>
                  </a:lnTo>
                  <a:lnTo>
                    <a:pt x="f11" y="f12"/>
                  </a:lnTo>
                  <a:lnTo>
                    <a:pt x="f1" y="f1"/>
                  </a:lnTo>
                  <a:lnTo>
                    <a:pt x="f12" y="f11"/>
                  </a:lnTo>
                  <a:lnTo>
                    <a:pt x="f13" y="f14"/>
                  </a:lnTo>
                  <a:lnTo>
                    <a:pt x="f9" y="f15"/>
                  </a:lnTo>
                  <a:lnTo>
                    <a:pt x="f16" y="f17"/>
                  </a:lnTo>
                  <a:lnTo>
                    <a:pt x="f9"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39"/>
                  </a:lnTo>
                  <a:lnTo>
                    <a:pt x="f42" y="f39"/>
                  </a:lnTo>
                  <a:lnTo>
                    <a:pt x="f43" y="f37"/>
                  </a:lnTo>
                  <a:lnTo>
                    <a:pt x="f44" y="f45"/>
                  </a:lnTo>
                  <a:lnTo>
                    <a:pt x="f46" y="f33"/>
                  </a:lnTo>
                  <a:lnTo>
                    <a:pt x="f47" y="f31"/>
                  </a:lnTo>
                  <a:lnTo>
                    <a:pt x="f48" y="f49"/>
                  </a:lnTo>
                  <a:lnTo>
                    <a:pt x="f50" y="f51"/>
                  </a:lnTo>
                  <a:lnTo>
                    <a:pt x="f50" y="f52"/>
                  </a:lnTo>
                  <a:lnTo>
                    <a:pt x="f53" y="f54"/>
                  </a:lnTo>
                  <a:lnTo>
                    <a:pt x="f55" y="f56"/>
                  </a:lnTo>
                  <a:lnTo>
                    <a:pt x="f57" y="f58"/>
                  </a:lnTo>
                  <a:lnTo>
                    <a:pt x="f59" y="f60"/>
                  </a:lnTo>
                  <a:lnTo>
                    <a:pt x="f61" y="f62"/>
                  </a:lnTo>
                  <a:lnTo>
                    <a:pt x="f63" y="f64"/>
                  </a:lnTo>
                  <a:lnTo>
                    <a:pt x="f65" y="f66"/>
                  </a:lnTo>
                  <a:lnTo>
                    <a:pt x="f67" y="f68"/>
                  </a:lnTo>
                  <a:lnTo>
                    <a:pt x="f69" y="f70"/>
                  </a:lnTo>
                  <a:lnTo>
                    <a:pt x="f71" y="f12"/>
                  </a:lnTo>
                  <a:lnTo>
                    <a:pt x="f72" y="f73"/>
                  </a:lnTo>
                  <a:lnTo>
                    <a:pt x="f74" y="f9"/>
                  </a:lnTo>
                  <a:lnTo>
                    <a:pt x="f75"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1" name="Google Shape;137;p15">
              <a:extLst>
                <a:ext uri="{FF2B5EF4-FFF2-40B4-BE49-F238E27FC236}">
                  <a16:creationId xmlns:a16="http://schemas.microsoft.com/office/drawing/2014/main" id="{C64D4401-179D-E616-F297-C9834E84887F}"/>
                </a:ext>
              </a:extLst>
            </p:cNvPr>
            <p:cNvSpPr/>
            <p:nvPr/>
          </p:nvSpPr>
          <p:spPr>
            <a:xfrm>
              <a:off x="7100306" y="3793434"/>
              <a:ext cx="66632" cy="136081"/>
            </a:xfrm>
            <a:custGeom>
              <a:avLst/>
              <a:gdLst>
                <a:gd name="f0" fmla="val 360"/>
                <a:gd name="f1" fmla="val 180"/>
                <a:gd name="f2" fmla="val w"/>
                <a:gd name="f3" fmla="val h"/>
                <a:gd name="f4" fmla="val 0"/>
                <a:gd name="f5" fmla="val 2653"/>
                <a:gd name="f6" fmla="val 5418"/>
                <a:gd name="f7" fmla="val 540"/>
                <a:gd name="f8" fmla="val 428"/>
                <a:gd name="f9" fmla="val 23"/>
                <a:gd name="f10" fmla="val 315"/>
                <a:gd name="f11" fmla="val 45"/>
                <a:gd name="f12" fmla="val 225"/>
                <a:gd name="f13" fmla="val 113"/>
                <a:gd name="f14" fmla="val 135"/>
                <a:gd name="f15" fmla="val 68"/>
                <a:gd name="f16" fmla="val 270"/>
                <a:gd name="f17" fmla="val 472"/>
                <a:gd name="f18" fmla="val 585"/>
                <a:gd name="f19" fmla="val 720"/>
                <a:gd name="f20" fmla="val 1776"/>
                <a:gd name="f21" fmla="val 787"/>
                <a:gd name="f22" fmla="val 2833"/>
                <a:gd name="f23" fmla="val 1124"/>
                <a:gd name="f24" fmla="val 3912"/>
                <a:gd name="f25" fmla="val 1417"/>
                <a:gd name="f26" fmla="val 4991"/>
                <a:gd name="f27" fmla="val 1484"/>
                <a:gd name="f28" fmla="val 5126"/>
                <a:gd name="f29" fmla="val 1551"/>
                <a:gd name="f30" fmla="val 5215"/>
                <a:gd name="f31" fmla="val 1619"/>
                <a:gd name="f32" fmla="val 5305"/>
                <a:gd name="f33" fmla="val 1731"/>
                <a:gd name="f34" fmla="val 5373"/>
                <a:gd name="f35" fmla="val 1844"/>
                <a:gd name="f36" fmla="val 5395"/>
                <a:gd name="f37" fmla="val 1956"/>
                <a:gd name="f38" fmla="val 2068"/>
                <a:gd name="f39" fmla="val 2181"/>
                <a:gd name="f40" fmla="val 2293"/>
                <a:gd name="f41" fmla="val 5350"/>
                <a:gd name="f42" fmla="val 2383"/>
                <a:gd name="f43" fmla="val 2473"/>
                <a:gd name="f44" fmla="val 5238"/>
                <a:gd name="f45" fmla="val 2541"/>
                <a:gd name="f46" fmla="val 5148"/>
                <a:gd name="f47" fmla="val 2608"/>
                <a:gd name="f48" fmla="val 5036"/>
                <a:gd name="f49" fmla="val 2630"/>
                <a:gd name="f50" fmla="val 4923"/>
                <a:gd name="f51" fmla="val 4811"/>
                <a:gd name="f52" fmla="val 4653"/>
                <a:gd name="f53" fmla="val 2316"/>
                <a:gd name="f54" fmla="val 3574"/>
                <a:gd name="f55" fmla="val 1979"/>
                <a:gd name="f56" fmla="val 2518"/>
                <a:gd name="f57" fmla="val 1461"/>
                <a:gd name="f58" fmla="val 1237"/>
                <a:gd name="f59" fmla="val 405"/>
                <a:gd name="f60" fmla="val 1169"/>
                <a:gd name="f61" fmla="val 1079"/>
                <a:gd name="f62" fmla="val 989"/>
                <a:gd name="f63" fmla="val 90"/>
                <a:gd name="f64" fmla="val 900"/>
                <a:gd name="f65" fmla="*/ f2 1 2653"/>
                <a:gd name="f66" fmla="*/ f3 1 5418"/>
                <a:gd name="f67" fmla="val f4"/>
                <a:gd name="f68" fmla="val f5"/>
                <a:gd name="f69" fmla="val f6"/>
                <a:gd name="f70" fmla="+- f69 0 f67"/>
                <a:gd name="f71" fmla="+- f68 0 f67"/>
                <a:gd name="f72" fmla="*/ f71 1 2653"/>
                <a:gd name="f73" fmla="*/ f70 1 541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653" h="5418">
                  <a:moveTo>
                    <a:pt x="f7" y="f4"/>
                  </a:moveTo>
                  <a:lnTo>
                    <a:pt x="f8" y="f9"/>
                  </a:lnTo>
                  <a:lnTo>
                    <a:pt x="f10" y="f11"/>
                  </a:lnTo>
                  <a:lnTo>
                    <a:pt x="f12" y="f13"/>
                  </a:lnTo>
                  <a:lnTo>
                    <a:pt x="f14" y="f1"/>
                  </a:lnTo>
                  <a:lnTo>
                    <a:pt x="f15" y="f16"/>
                  </a:lnTo>
                  <a:lnTo>
                    <a:pt x="f9" y="f0"/>
                  </a:lnTo>
                  <a:lnTo>
                    <a:pt x="f4" y="f17"/>
                  </a:lnTo>
                  <a:lnTo>
                    <a:pt x="f4" y="f18"/>
                  </a:lnTo>
                  <a:lnTo>
                    <a:pt x="f11" y="f19"/>
                  </a:lnTo>
                  <a:lnTo>
                    <a:pt x="f8" y="f20"/>
                  </a:lnTo>
                  <a:lnTo>
                    <a:pt x="f21" y="f22"/>
                  </a:lnTo>
                  <a:lnTo>
                    <a:pt x="f23" y="f24"/>
                  </a:lnTo>
                  <a:lnTo>
                    <a:pt x="f25" y="f26"/>
                  </a:lnTo>
                  <a:lnTo>
                    <a:pt x="f27" y="f28"/>
                  </a:lnTo>
                  <a:lnTo>
                    <a:pt x="f29" y="f30"/>
                  </a:lnTo>
                  <a:lnTo>
                    <a:pt x="f31" y="f32"/>
                  </a:lnTo>
                  <a:lnTo>
                    <a:pt x="f33" y="f34"/>
                  </a:lnTo>
                  <a:lnTo>
                    <a:pt x="f35" y="f36"/>
                  </a:lnTo>
                  <a:lnTo>
                    <a:pt x="f37" y="f6"/>
                  </a:lnTo>
                  <a:lnTo>
                    <a:pt x="f38" y="f6"/>
                  </a:lnTo>
                  <a:lnTo>
                    <a:pt x="f39" y="f36"/>
                  </a:lnTo>
                  <a:lnTo>
                    <a:pt x="f40" y="f41"/>
                  </a:lnTo>
                  <a:lnTo>
                    <a:pt x="f42" y="f32"/>
                  </a:lnTo>
                  <a:lnTo>
                    <a:pt x="f43" y="f44"/>
                  </a:lnTo>
                  <a:lnTo>
                    <a:pt x="f45" y="f46"/>
                  </a:lnTo>
                  <a:lnTo>
                    <a:pt x="f47" y="f48"/>
                  </a:lnTo>
                  <a:lnTo>
                    <a:pt x="f49" y="f50"/>
                  </a:lnTo>
                  <a:lnTo>
                    <a:pt x="f5" y="f51"/>
                  </a:lnTo>
                  <a:lnTo>
                    <a:pt x="f49" y="f52"/>
                  </a:lnTo>
                  <a:lnTo>
                    <a:pt x="f53" y="f54"/>
                  </a:lnTo>
                  <a:lnTo>
                    <a:pt x="f55" y="f56"/>
                  </a:lnTo>
                  <a:lnTo>
                    <a:pt x="f31" y="f57"/>
                  </a:lnTo>
                  <a:lnTo>
                    <a:pt x="f58" y="f59"/>
                  </a:lnTo>
                  <a:lnTo>
                    <a:pt x="f60" y="f16"/>
                  </a:lnTo>
                  <a:lnTo>
                    <a:pt x="f61" y="f1"/>
                  </a:lnTo>
                  <a:lnTo>
                    <a:pt x="f62" y="f63"/>
                  </a:lnTo>
                  <a:lnTo>
                    <a:pt x="f64" y="f11"/>
                  </a:lnTo>
                  <a:lnTo>
                    <a:pt x="f21"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2" name="Google Shape;138;p15">
              <a:extLst>
                <a:ext uri="{FF2B5EF4-FFF2-40B4-BE49-F238E27FC236}">
                  <a16:creationId xmlns:a16="http://schemas.microsoft.com/office/drawing/2014/main" id="{863C028B-5897-14E4-B275-DE2A9E32F010}"/>
                </a:ext>
              </a:extLst>
            </p:cNvPr>
            <p:cNvSpPr/>
            <p:nvPr/>
          </p:nvSpPr>
          <p:spPr>
            <a:xfrm>
              <a:off x="7073761" y="3605406"/>
              <a:ext cx="38432" cy="64401"/>
            </a:xfrm>
            <a:custGeom>
              <a:avLst/>
              <a:gdLst>
                <a:gd name="f0" fmla="val w"/>
                <a:gd name="f1" fmla="val h"/>
                <a:gd name="f2" fmla="val 0"/>
                <a:gd name="f3" fmla="val 1530"/>
                <a:gd name="f4" fmla="val 2564"/>
                <a:gd name="f5" fmla="val 585"/>
                <a:gd name="f6" fmla="val 1"/>
                <a:gd name="f7" fmla="val 473"/>
                <a:gd name="f8" fmla="val 23"/>
                <a:gd name="f9" fmla="val 361"/>
                <a:gd name="f10" fmla="val 68"/>
                <a:gd name="f11" fmla="val 271"/>
                <a:gd name="f12" fmla="val 113"/>
                <a:gd name="f13" fmla="val 181"/>
                <a:gd name="f14" fmla="val 203"/>
                <a:gd name="f15" fmla="val 91"/>
                <a:gd name="f16" fmla="val 270"/>
                <a:gd name="f17" fmla="val 46"/>
                <a:gd name="f18" fmla="val 383"/>
                <a:gd name="f19" fmla="val 495"/>
                <a:gd name="f20" fmla="val 630"/>
                <a:gd name="f21" fmla="val 765"/>
                <a:gd name="f22" fmla="val 316"/>
                <a:gd name="f23" fmla="val 2136"/>
                <a:gd name="f24" fmla="val 2249"/>
                <a:gd name="f25" fmla="val 428"/>
                <a:gd name="f26" fmla="val 2361"/>
                <a:gd name="f27" fmla="val 518"/>
                <a:gd name="f28" fmla="val 2451"/>
                <a:gd name="f29" fmla="val 608"/>
                <a:gd name="f30" fmla="val 2518"/>
                <a:gd name="f31" fmla="val 698"/>
                <a:gd name="f32" fmla="val 2541"/>
                <a:gd name="f33" fmla="val 810"/>
                <a:gd name="f34" fmla="val 2563"/>
                <a:gd name="f35" fmla="val 923"/>
                <a:gd name="f36" fmla="val 1035"/>
                <a:gd name="f37" fmla="val 1147"/>
                <a:gd name="f38" fmla="val 2496"/>
                <a:gd name="f39" fmla="val 1260"/>
                <a:gd name="f40" fmla="val 1350"/>
                <a:gd name="f41" fmla="val 2384"/>
                <a:gd name="f42" fmla="val 1417"/>
                <a:gd name="f43" fmla="val 2294"/>
                <a:gd name="f44" fmla="val 1485"/>
                <a:gd name="f45" fmla="val 2181"/>
                <a:gd name="f46" fmla="val 1507"/>
                <a:gd name="f47" fmla="val 2069"/>
                <a:gd name="f48" fmla="val 1529"/>
                <a:gd name="f49" fmla="val 1934"/>
                <a:gd name="f50" fmla="val 1799"/>
                <a:gd name="f51" fmla="val 1192"/>
                <a:gd name="f52" fmla="val 315"/>
                <a:gd name="f53" fmla="val 1102"/>
                <a:gd name="f54" fmla="val 1012"/>
                <a:gd name="f55" fmla="*/ f0 1 1530"/>
                <a:gd name="f56" fmla="*/ f1 1 2564"/>
                <a:gd name="f57" fmla="val f2"/>
                <a:gd name="f58" fmla="val f3"/>
                <a:gd name="f59" fmla="val f4"/>
                <a:gd name="f60" fmla="+- f59 0 f57"/>
                <a:gd name="f61" fmla="+- f58 0 f57"/>
                <a:gd name="f62" fmla="*/ f61 1 1530"/>
                <a:gd name="f63" fmla="*/ f60 1 2564"/>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564">
                  <a:moveTo>
                    <a:pt x="f5" y="f6"/>
                  </a:moveTo>
                  <a:lnTo>
                    <a:pt x="f7" y="f8"/>
                  </a:lnTo>
                  <a:lnTo>
                    <a:pt x="f9" y="f10"/>
                  </a:lnTo>
                  <a:lnTo>
                    <a:pt x="f11" y="f12"/>
                  </a:lnTo>
                  <a:lnTo>
                    <a:pt x="f13" y="f14"/>
                  </a:lnTo>
                  <a:lnTo>
                    <a:pt x="f15" y="f16"/>
                  </a:lnTo>
                  <a:lnTo>
                    <a:pt x="f17" y="f18"/>
                  </a:lnTo>
                  <a:lnTo>
                    <a:pt x="f6" y="f19"/>
                  </a:lnTo>
                  <a:lnTo>
                    <a:pt x="f6" y="f20"/>
                  </a:lnTo>
                  <a:lnTo>
                    <a:pt x="f6" y="f21"/>
                  </a:lnTo>
                  <a:lnTo>
                    <a:pt x="f22" y="f23"/>
                  </a:lnTo>
                  <a:lnTo>
                    <a:pt x="f9" y="f24"/>
                  </a:lnTo>
                  <a:lnTo>
                    <a:pt x="f25" y="f26"/>
                  </a:lnTo>
                  <a:lnTo>
                    <a:pt x="f27" y="f28"/>
                  </a:lnTo>
                  <a:lnTo>
                    <a:pt x="f29" y="f30"/>
                  </a:lnTo>
                  <a:lnTo>
                    <a:pt x="f31" y="f32"/>
                  </a:lnTo>
                  <a:lnTo>
                    <a:pt x="f33" y="f34"/>
                  </a:lnTo>
                  <a:lnTo>
                    <a:pt x="f35" y="f34"/>
                  </a:lnTo>
                  <a:lnTo>
                    <a:pt x="f36" y="f32"/>
                  </a:lnTo>
                  <a:lnTo>
                    <a:pt x="f37" y="f38"/>
                  </a:lnTo>
                  <a:lnTo>
                    <a:pt x="f39" y="f28"/>
                  </a:lnTo>
                  <a:lnTo>
                    <a:pt x="f40" y="f41"/>
                  </a:lnTo>
                  <a:lnTo>
                    <a:pt x="f42" y="f43"/>
                  </a:lnTo>
                  <a:lnTo>
                    <a:pt x="f44" y="f45"/>
                  </a:lnTo>
                  <a:lnTo>
                    <a:pt x="f46" y="f47"/>
                  </a:lnTo>
                  <a:lnTo>
                    <a:pt x="f48" y="f49"/>
                  </a:lnTo>
                  <a:lnTo>
                    <a:pt x="f46" y="f50"/>
                  </a:lnTo>
                  <a:lnTo>
                    <a:pt x="f51" y="f25"/>
                  </a:lnTo>
                  <a:lnTo>
                    <a:pt x="f37" y="f52"/>
                  </a:lnTo>
                  <a:lnTo>
                    <a:pt x="f53" y="f14"/>
                  </a:lnTo>
                  <a:lnTo>
                    <a:pt x="f54" y="f12"/>
                  </a:lnTo>
                  <a:lnTo>
                    <a:pt x="f35" y="f10"/>
                  </a:lnTo>
                  <a:lnTo>
                    <a:pt x="f33" y="f8"/>
                  </a:lnTo>
                  <a:lnTo>
                    <a:pt x="f31"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3" name="Google Shape;139;p15">
              <a:extLst>
                <a:ext uri="{FF2B5EF4-FFF2-40B4-BE49-F238E27FC236}">
                  <a16:creationId xmlns:a16="http://schemas.microsoft.com/office/drawing/2014/main" id="{FF4A4933-1156-0AC2-AC82-82CB3CF97BFA}"/>
                </a:ext>
              </a:extLst>
            </p:cNvPr>
            <p:cNvSpPr/>
            <p:nvPr/>
          </p:nvSpPr>
          <p:spPr>
            <a:xfrm>
              <a:off x="7135319" y="3723985"/>
              <a:ext cx="70024" cy="155850"/>
            </a:xfrm>
            <a:custGeom>
              <a:avLst/>
              <a:gdLst>
                <a:gd name="f0" fmla="val 360"/>
                <a:gd name="f1" fmla="val w"/>
                <a:gd name="f2" fmla="val h"/>
                <a:gd name="f3" fmla="val 0"/>
                <a:gd name="f4" fmla="val 2788"/>
                <a:gd name="f5" fmla="val 6205"/>
                <a:gd name="f6" fmla="val 562"/>
                <a:gd name="f7" fmla="val 450"/>
                <a:gd name="f8" fmla="val 23"/>
                <a:gd name="f9" fmla="val 68"/>
                <a:gd name="f10" fmla="val 247"/>
                <a:gd name="f11" fmla="val 113"/>
                <a:gd name="f12" fmla="val 157"/>
                <a:gd name="f13" fmla="val 203"/>
                <a:gd name="f14" fmla="val 90"/>
                <a:gd name="f15" fmla="val 270"/>
                <a:gd name="f16" fmla="val 45"/>
                <a:gd name="f17" fmla="val 382"/>
                <a:gd name="f18" fmla="val 495"/>
                <a:gd name="f19" fmla="val 607"/>
                <a:gd name="f20" fmla="val 765"/>
                <a:gd name="f21" fmla="val 427"/>
                <a:gd name="f22" fmla="val 2001"/>
                <a:gd name="f23" fmla="val 832"/>
                <a:gd name="f24" fmla="val 3260"/>
                <a:gd name="f25" fmla="val 1236"/>
                <a:gd name="f26" fmla="val 4519"/>
                <a:gd name="f27" fmla="val 1416"/>
                <a:gd name="f28" fmla="val 5148"/>
                <a:gd name="f29" fmla="val 1574"/>
                <a:gd name="f30" fmla="val 5777"/>
                <a:gd name="f31" fmla="val 1619"/>
                <a:gd name="f32" fmla="val 5912"/>
                <a:gd name="f33" fmla="val 1686"/>
                <a:gd name="f34" fmla="val 6002"/>
                <a:gd name="f35" fmla="val 1776"/>
                <a:gd name="f36" fmla="val 6092"/>
                <a:gd name="f37" fmla="val 1866"/>
                <a:gd name="f38" fmla="val 6160"/>
                <a:gd name="f39" fmla="val 1978"/>
                <a:gd name="f40" fmla="val 6182"/>
                <a:gd name="f41" fmla="val 2091"/>
                <a:gd name="f42" fmla="val 2203"/>
                <a:gd name="f43" fmla="val 2315"/>
                <a:gd name="f44" fmla="val 2428"/>
                <a:gd name="f45" fmla="val 6137"/>
                <a:gd name="f46" fmla="val 2540"/>
                <a:gd name="f47" fmla="val 2630"/>
                <a:gd name="f48" fmla="val 6025"/>
                <a:gd name="f49" fmla="val 2698"/>
                <a:gd name="f50" fmla="val 5935"/>
                <a:gd name="f51" fmla="val 2743"/>
                <a:gd name="f52" fmla="val 5822"/>
                <a:gd name="f53" fmla="val 5710"/>
                <a:gd name="f54" fmla="val 5598"/>
                <a:gd name="f55" fmla="val 2765"/>
                <a:gd name="f56" fmla="val 5440"/>
                <a:gd name="f57" fmla="val 2608"/>
                <a:gd name="f58" fmla="val 4811"/>
                <a:gd name="f59" fmla="val 4181"/>
                <a:gd name="f60" fmla="val 2023"/>
                <a:gd name="f61" fmla="val 2923"/>
                <a:gd name="f62" fmla="val 1169"/>
                <a:gd name="f63" fmla="val 293"/>
                <a:gd name="f64" fmla="val 1102"/>
                <a:gd name="f65" fmla="val 1012"/>
                <a:gd name="f66" fmla="val 922"/>
                <a:gd name="f67" fmla="val 809"/>
                <a:gd name="f68" fmla="val 697"/>
                <a:gd name="f69" fmla="*/ f1 1 2788"/>
                <a:gd name="f70" fmla="*/ f2 1 6205"/>
                <a:gd name="f71" fmla="val f3"/>
                <a:gd name="f72" fmla="val f4"/>
                <a:gd name="f73" fmla="val f5"/>
                <a:gd name="f74" fmla="+- f73 0 f71"/>
                <a:gd name="f75" fmla="+- f72 0 f71"/>
                <a:gd name="f76" fmla="*/ f75 1 2788"/>
                <a:gd name="f77" fmla="*/ f74 1 6205"/>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788" h="6205">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5"/>
                  </a:lnTo>
                  <a:lnTo>
                    <a:pt x="f42" y="f5"/>
                  </a:lnTo>
                  <a:lnTo>
                    <a:pt x="f43" y="f40"/>
                  </a:lnTo>
                  <a:lnTo>
                    <a:pt x="f44" y="f45"/>
                  </a:lnTo>
                  <a:lnTo>
                    <a:pt x="f46" y="f36"/>
                  </a:lnTo>
                  <a:lnTo>
                    <a:pt x="f47" y="f48"/>
                  </a:lnTo>
                  <a:lnTo>
                    <a:pt x="f49" y="f50"/>
                  </a:lnTo>
                  <a:lnTo>
                    <a:pt x="f51" y="f52"/>
                  </a:lnTo>
                  <a:lnTo>
                    <a:pt x="f4" y="f53"/>
                  </a:lnTo>
                  <a:lnTo>
                    <a:pt x="f4" y="f54"/>
                  </a:lnTo>
                  <a:lnTo>
                    <a:pt x="f55" y="f56"/>
                  </a:lnTo>
                  <a:lnTo>
                    <a:pt x="f57" y="f58"/>
                  </a:lnTo>
                  <a:lnTo>
                    <a:pt x="f44" y="f59"/>
                  </a:lnTo>
                  <a:lnTo>
                    <a:pt x="f60" y="f61"/>
                  </a:lnTo>
                  <a:lnTo>
                    <a:pt x="f31" y="f33"/>
                  </a:lnTo>
                  <a:lnTo>
                    <a:pt x="f25" y="f21"/>
                  </a:lnTo>
                  <a:lnTo>
                    <a:pt x="f62" y="f63"/>
                  </a:lnTo>
                  <a:lnTo>
                    <a:pt x="f64" y="f13"/>
                  </a:lnTo>
                  <a:lnTo>
                    <a:pt x="f65" y="f11"/>
                  </a:lnTo>
                  <a:lnTo>
                    <a:pt x="f66" y="f9"/>
                  </a:lnTo>
                  <a:lnTo>
                    <a:pt x="f67" y="f8"/>
                  </a:lnTo>
                  <a:lnTo>
                    <a:pt x="f68"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4" name="Google Shape;140;p15">
              <a:extLst>
                <a:ext uri="{FF2B5EF4-FFF2-40B4-BE49-F238E27FC236}">
                  <a16:creationId xmlns:a16="http://schemas.microsoft.com/office/drawing/2014/main" id="{CAE84B88-941E-3259-9525-5D29B94F5B48}"/>
                </a:ext>
              </a:extLst>
            </p:cNvPr>
            <p:cNvSpPr/>
            <p:nvPr/>
          </p:nvSpPr>
          <p:spPr>
            <a:xfrm>
              <a:off x="7026341" y="3315760"/>
              <a:ext cx="73417" cy="140625"/>
            </a:xfrm>
            <a:custGeom>
              <a:avLst/>
              <a:gdLst>
                <a:gd name="f0" fmla="val w"/>
                <a:gd name="f1" fmla="val h"/>
                <a:gd name="f2" fmla="val 0"/>
                <a:gd name="f3" fmla="val 2923"/>
                <a:gd name="f4" fmla="val 5599"/>
                <a:gd name="f5" fmla="val 563"/>
                <a:gd name="f6" fmla="val 1"/>
                <a:gd name="f7" fmla="val 450"/>
                <a:gd name="f8" fmla="val 23"/>
                <a:gd name="f9" fmla="val 338"/>
                <a:gd name="f10" fmla="val 46"/>
                <a:gd name="f11" fmla="val 225"/>
                <a:gd name="f12" fmla="val 113"/>
                <a:gd name="f13" fmla="val 158"/>
                <a:gd name="f14" fmla="val 181"/>
                <a:gd name="f15" fmla="val 68"/>
                <a:gd name="f16" fmla="val 271"/>
                <a:gd name="f17" fmla="val 361"/>
                <a:gd name="f18" fmla="val 473"/>
                <a:gd name="f19" fmla="val 608"/>
                <a:gd name="f20" fmla="val 743"/>
                <a:gd name="f21" fmla="val 1889"/>
                <a:gd name="f22" fmla="val 877"/>
                <a:gd name="f23" fmla="val 3036"/>
                <a:gd name="f24" fmla="val 1327"/>
                <a:gd name="f25" fmla="val 4160"/>
                <a:gd name="f26" fmla="val 1799"/>
                <a:gd name="f27" fmla="val 5284"/>
                <a:gd name="f28" fmla="val 1866"/>
                <a:gd name="f29" fmla="val 5396"/>
                <a:gd name="f30" fmla="val 1956"/>
                <a:gd name="f31" fmla="val 5486"/>
                <a:gd name="f32" fmla="val 2046"/>
                <a:gd name="f33" fmla="val 5553"/>
                <a:gd name="f34" fmla="val 2159"/>
                <a:gd name="f35" fmla="val 5598"/>
                <a:gd name="f36" fmla="val 2361"/>
                <a:gd name="f37" fmla="val 2473"/>
                <a:gd name="f38" fmla="val 2586"/>
                <a:gd name="f39" fmla="val 5508"/>
                <a:gd name="f40" fmla="val 2676"/>
                <a:gd name="f41" fmla="val 5441"/>
                <a:gd name="f42" fmla="val 2766"/>
                <a:gd name="f43" fmla="val 5373"/>
                <a:gd name="f44" fmla="val 2833"/>
                <a:gd name="f45" fmla="val 2878"/>
                <a:gd name="f46" fmla="val 5171"/>
                <a:gd name="f47" fmla="val 5059"/>
                <a:gd name="f48" fmla="val 4924"/>
                <a:gd name="f49" fmla="val 4811"/>
                <a:gd name="f50" fmla="val 4677"/>
                <a:gd name="f51" fmla="val 2428"/>
                <a:gd name="f52" fmla="val 3620"/>
                <a:gd name="f53" fmla="val 2001"/>
                <a:gd name="f54" fmla="val 2564"/>
                <a:gd name="f55" fmla="val 1619"/>
                <a:gd name="f56" fmla="val 1485"/>
                <a:gd name="f57" fmla="val 1237"/>
                <a:gd name="f58" fmla="val 406"/>
                <a:gd name="f59" fmla="val 1170"/>
                <a:gd name="f60" fmla="val 293"/>
                <a:gd name="f61" fmla="val 1102"/>
                <a:gd name="f62" fmla="val 1012"/>
                <a:gd name="f63" fmla="val 91"/>
                <a:gd name="f64" fmla="val 900"/>
                <a:gd name="f65" fmla="val 787"/>
                <a:gd name="f66" fmla="*/ f0 1 2923"/>
                <a:gd name="f67" fmla="*/ f1 1 5599"/>
                <a:gd name="f68" fmla="val f2"/>
                <a:gd name="f69" fmla="val f3"/>
                <a:gd name="f70" fmla="val f4"/>
                <a:gd name="f71" fmla="+- f70 0 f68"/>
                <a:gd name="f72" fmla="+- f69 0 f68"/>
                <a:gd name="f73" fmla="*/ f72 1 2923"/>
                <a:gd name="f74" fmla="*/ f71 1 559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923" h="5599">
                  <a:moveTo>
                    <a:pt x="f5" y="f6"/>
                  </a:moveTo>
                  <a:lnTo>
                    <a:pt x="f7" y="f8"/>
                  </a:lnTo>
                  <a:lnTo>
                    <a:pt x="f9" y="f10"/>
                  </a:lnTo>
                  <a:lnTo>
                    <a:pt x="f11" y="f12"/>
                  </a:lnTo>
                  <a:lnTo>
                    <a:pt x="f13" y="f14"/>
                  </a:lnTo>
                  <a:lnTo>
                    <a:pt x="f15" y="f16"/>
                  </a:lnTo>
                  <a:lnTo>
                    <a:pt x="f8" y="f17"/>
                  </a:lnTo>
                  <a:lnTo>
                    <a:pt x="f6" y="f18"/>
                  </a:lnTo>
                  <a:lnTo>
                    <a:pt x="f6" y="f19"/>
                  </a:lnTo>
                  <a:lnTo>
                    <a:pt x="f10" y="f20"/>
                  </a:lnTo>
                  <a:lnTo>
                    <a:pt x="f7"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27"/>
                  </a:lnTo>
                  <a:lnTo>
                    <a:pt x="f45" y="f46"/>
                  </a:lnTo>
                  <a:lnTo>
                    <a:pt x="f3" y="f47"/>
                  </a:lnTo>
                  <a:lnTo>
                    <a:pt x="f3" y="f48"/>
                  </a:lnTo>
                  <a:lnTo>
                    <a:pt x="f3" y="f49"/>
                  </a:lnTo>
                  <a:lnTo>
                    <a:pt x="f45" y="f50"/>
                  </a:lnTo>
                  <a:lnTo>
                    <a:pt x="f51" y="f52"/>
                  </a:lnTo>
                  <a:lnTo>
                    <a:pt x="f53" y="f54"/>
                  </a:lnTo>
                  <a:lnTo>
                    <a:pt x="f55" y="f56"/>
                  </a:lnTo>
                  <a:lnTo>
                    <a:pt x="f57" y="f58"/>
                  </a:lnTo>
                  <a:lnTo>
                    <a:pt x="f59" y="f60"/>
                  </a:lnTo>
                  <a:lnTo>
                    <a:pt x="f61" y="f14"/>
                  </a:lnTo>
                  <a:lnTo>
                    <a:pt x="f62" y="f63"/>
                  </a:lnTo>
                  <a:lnTo>
                    <a:pt x="f64" y="f10"/>
                  </a:lnTo>
                  <a:lnTo>
                    <a:pt x="f6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5" name="Google Shape;141;p15">
              <a:extLst>
                <a:ext uri="{FF2B5EF4-FFF2-40B4-BE49-F238E27FC236}">
                  <a16:creationId xmlns:a16="http://schemas.microsoft.com/office/drawing/2014/main" id="{603358C7-4E0E-BF40-873E-8CC2B6B33EA4}"/>
                </a:ext>
              </a:extLst>
            </p:cNvPr>
            <p:cNvSpPr/>
            <p:nvPr/>
          </p:nvSpPr>
          <p:spPr>
            <a:xfrm>
              <a:off x="7121200" y="2875394"/>
              <a:ext cx="72841" cy="133264"/>
            </a:xfrm>
            <a:custGeom>
              <a:avLst/>
              <a:gdLst>
                <a:gd name="f0" fmla="val 180"/>
                <a:gd name="f1" fmla="val w"/>
                <a:gd name="f2" fmla="val h"/>
                <a:gd name="f3" fmla="val 0"/>
                <a:gd name="f4" fmla="val 2900"/>
                <a:gd name="f5" fmla="val 5306"/>
                <a:gd name="f6" fmla="val 630"/>
                <a:gd name="f7" fmla="val 517"/>
                <a:gd name="f8" fmla="val 23"/>
                <a:gd name="f9" fmla="val 405"/>
                <a:gd name="f10" fmla="val 45"/>
                <a:gd name="f11" fmla="val 292"/>
                <a:gd name="f12" fmla="val 113"/>
                <a:gd name="f13" fmla="val 202"/>
                <a:gd name="f14" fmla="val 158"/>
                <a:gd name="f15" fmla="val 135"/>
                <a:gd name="f16" fmla="val 248"/>
                <a:gd name="f17" fmla="val 68"/>
                <a:gd name="f18" fmla="val 337"/>
                <a:gd name="f19" fmla="val 427"/>
                <a:gd name="f20" fmla="val 540"/>
                <a:gd name="f21" fmla="val 652"/>
                <a:gd name="f22" fmla="val 787"/>
                <a:gd name="f23" fmla="val 90"/>
                <a:gd name="f24" fmla="val 899"/>
                <a:gd name="f25" fmla="val 1372"/>
                <a:gd name="f26" fmla="val 585"/>
                <a:gd name="f27" fmla="val 1866"/>
                <a:gd name="f28" fmla="val 2361"/>
                <a:gd name="f29" fmla="val 989"/>
                <a:gd name="f30" fmla="val 2855"/>
                <a:gd name="f31" fmla="val 1326"/>
                <a:gd name="f32" fmla="val 3867"/>
                <a:gd name="f33" fmla="val 1686"/>
                <a:gd name="f34" fmla="val 4878"/>
                <a:gd name="f35" fmla="val 1731"/>
                <a:gd name="f36" fmla="val 5013"/>
                <a:gd name="f37" fmla="val 1821"/>
                <a:gd name="f38" fmla="val 5103"/>
                <a:gd name="f39" fmla="val 1911"/>
                <a:gd name="f40" fmla="val 5193"/>
                <a:gd name="f41" fmla="val 2023"/>
                <a:gd name="f42" fmla="val 5238"/>
                <a:gd name="f43" fmla="val 2136"/>
                <a:gd name="f44" fmla="val 5283"/>
                <a:gd name="f45" fmla="val 2248"/>
                <a:gd name="f46" fmla="val 5305"/>
                <a:gd name="f47" fmla="val 2360"/>
                <a:gd name="f48" fmla="val 2473"/>
                <a:gd name="f49" fmla="val 5260"/>
                <a:gd name="f50" fmla="val 2585"/>
                <a:gd name="f51" fmla="val 2675"/>
                <a:gd name="f52" fmla="val 5170"/>
                <a:gd name="f53" fmla="val 2765"/>
                <a:gd name="f54" fmla="val 2832"/>
                <a:gd name="f55" fmla="val 2877"/>
                <a:gd name="f56" fmla="val 4923"/>
                <a:gd name="f57" fmla="val 4811"/>
                <a:gd name="f58" fmla="val 4698"/>
                <a:gd name="f59" fmla="val 4564"/>
                <a:gd name="f60" fmla="val 2720"/>
                <a:gd name="f61" fmla="val 1709"/>
                <a:gd name="f62" fmla="val 1506"/>
                <a:gd name="f63" fmla="val 944"/>
                <a:gd name="f64" fmla="val 832"/>
                <a:gd name="f65" fmla="val 1484"/>
                <a:gd name="f66" fmla="val 720"/>
                <a:gd name="f67" fmla="val 1416"/>
                <a:gd name="f68" fmla="val 495"/>
                <a:gd name="f69" fmla="val 1147"/>
                <a:gd name="f70" fmla="val 293"/>
                <a:gd name="f71" fmla="val 1057"/>
                <a:gd name="f72" fmla="val 967"/>
                <a:gd name="f73" fmla="val 854"/>
                <a:gd name="f74" fmla="val 742"/>
                <a:gd name="f75" fmla="*/ f1 1 2900"/>
                <a:gd name="f76" fmla="*/ f2 1 5306"/>
                <a:gd name="f77" fmla="val f3"/>
                <a:gd name="f78" fmla="val f4"/>
                <a:gd name="f79" fmla="val f5"/>
                <a:gd name="f80" fmla="+- f79 0 f77"/>
                <a:gd name="f81" fmla="+- f78 0 f77"/>
                <a:gd name="f82" fmla="*/ f81 1 2900"/>
                <a:gd name="f83" fmla="*/ f80 1 5306"/>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900" h="5306">
                  <a:moveTo>
                    <a:pt x="f6" y="f3"/>
                  </a:moveTo>
                  <a:lnTo>
                    <a:pt x="f7" y="f8"/>
                  </a:lnTo>
                  <a:lnTo>
                    <a:pt x="f9" y="f10"/>
                  </a:lnTo>
                  <a:lnTo>
                    <a:pt x="f11" y="f12"/>
                  </a:lnTo>
                  <a:lnTo>
                    <a:pt x="f13" y="f14"/>
                  </a:lnTo>
                  <a:lnTo>
                    <a:pt x="f15" y="f16"/>
                  </a:lnTo>
                  <a:lnTo>
                    <a:pt x="f17" y="f18"/>
                  </a:lnTo>
                  <a:lnTo>
                    <a:pt x="f8" y="f19"/>
                  </a:lnTo>
                  <a:lnTo>
                    <a:pt x="f3" y="f20"/>
                  </a:lnTo>
                  <a:lnTo>
                    <a:pt x="f3" y="f21"/>
                  </a:lnTo>
                  <a:lnTo>
                    <a:pt x="f8" y="f22"/>
                  </a:lnTo>
                  <a:lnTo>
                    <a:pt x="f23" y="f24"/>
                  </a:lnTo>
                  <a:lnTo>
                    <a:pt x="f18" y="f25"/>
                  </a:lnTo>
                  <a:lnTo>
                    <a:pt x="f26" y="f27"/>
                  </a:lnTo>
                  <a:lnTo>
                    <a:pt x="f22" y="f28"/>
                  </a:lnTo>
                  <a:lnTo>
                    <a:pt x="f29" y="f30"/>
                  </a:lnTo>
                  <a:lnTo>
                    <a:pt x="f31" y="f32"/>
                  </a:lnTo>
                  <a:lnTo>
                    <a:pt x="f33" y="f34"/>
                  </a:lnTo>
                  <a:lnTo>
                    <a:pt x="f35" y="f36"/>
                  </a:lnTo>
                  <a:lnTo>
                    <a:pt x="f37" y="f38"/>
                  </a:lnTo>
                  <a:lnTo>
                    <a:pt x="f39" y="f40"/>
                  </a:lnTo>
                  <a:lnTo>
                    <a:pt x="f41" y="f42"/>
                  </a:lnTo>
                  <a:lnTo>
                    <a:pt x="f43" y="f44"/>
                  </a:lnTo>
                  <a:lnTo>
                    <a:pt x="f45" y="f46"/>
                  </a:lnTo>
                  <a:lnTo>
                    <a:pt x="f47" y="f44"/>
                  </a:lnTo>
                  <a:lnTo>
                    <a:pt x="f48" y="f49"/>
                  </a:lnTo>
                  <a:lnTo>
                    <a:pt x="f50" y="f42"/>
                  </a:lnTo>
                  <a:lnTo>
                    <a:pt x="f51" y="f52"/>
                  </a:lnTo>
                  <a:lnTo>
                    <a:pt x="f53" y="f38"/>
                  </a:lnTo>
                  <a:lnTo>
                    <a:pt x="f54" y="f36"/>
                  </a:lnTo>
                  <a:lnTo>
                    <a:pt x="f55" y="f56"/>
                  </a:lnTo>
                  <a:lnTo>
                    <a:pt x="f4" y="f57"/>
                  </a:lnTo>
                  <a:lnTo>
                    <a:pt x="f4" y="f58"/>
                  </a:lnTo>
                  <a:lnTo>
                    <a:pt x="f55" y="f59"/>
                  </a:lnTo>
                  <a:lnTo>
                    <a:pt x="f45" y="f60"/>
                  </a:lnTo>
                  <a:lnTo>
                    <a:pt x="f39" y="f37"/>
                  </a:lnTo>
                  <a:lnTo>
                    <a:pt x="f61" y="f25"/>
                  </a:lnTo>
                  <a:lnTo>
                    <a:pt x="f62" y="f63"/>
                  </a:lnTo>
                  <a:lnTo>
                    <a:pt x="f62" y="f64"/>
                  </a:lnTo>
                  <a:lnTo>
                    <a:pt x="f65" y="f66"/>
                  </a:lnTo>
                  <a:lnTo>
                    <a:pt x="f67" y="f26"/>
                  </a:lnTo>
                  <a:lnTo>
                    <a:pt x="f31" y="f68"/>
                  </a:lnTo>
                  <a:lnTo>
                    <a:pt x="f69" y="f70"/>
                  </a:lnTo>
                  <a:lnTo>
                    <a:pt x="f71" y="f0"/>
                  </a:lnTo>
                  <a:lnTo>
                    <a:pt x="f72" y="f12"/>
                  </a:lnTo>
                  <a:lnTo>
                    <a:pt x="f73" y="f10"/>
                  </a:lnTo>
                  <a:lnTo>
                    <a:pt x="f74" y="f8"/>
                  </a:lnTo>
                  <a:lnTo>
                    <a:pt x="f6"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6" name="Google Shape;142;p15">
              <a:extLst>
                <a:ext uri="{FF2B5EF4-FFF2-40B4-BE49-F238E27FC236}">
                  <a16:creationId xmlns:a16="http://schemas.microsoft.com/office/drawing/2014/main" id="{9F83FFA2-5DCB-87B6-1071-9472479302EB}"/>
                </a:ext>
              </a:extLst>
            </p:cNvPr>
            <p:cNvSpPr/>
            <p:nvPr/>
          </p:nvSpPr>
          <p:spPr>
            <a:xfrm>
              <a:off x="7276447" y="3367726"/>
              <a:ext cx="61584" cy="110660"/>
            </a:xfrm>
            <a:custGeom>
              <a:avLst/>
              <a:gdLst>
                <a:gd name="f0" fmla="val w"/>
                <a:gd name="f1" fmla="val h"/>
                <a:gd name="f2" fmla="val 0"/>
                <a:gd name="f3" fmla="val 2452"/>
                <a:gd name="f4" fmla="val 4406"/>
                <a:gd name="f5" fmla="val 675"/>
                <a:gd name="f6" fmla="val 563"/>
                <a:gd name="f7" fmla="val 23"/>
                <a:gd name="f8" fmla="val 450"/>
                <a:gd name="f9" fmla="val 45"/>
                <a:gd name="f10" fmla="val 338"/>
                <a:gd name="f11" fmla="val 90"/>
                <a:gd name="f12" fmla="val 248"/>
                <a:gd name="f13" fmla="val 157"/>
                <a:gd name="f14" fmla="val 158"/>
                <a:gd name="f15" fmla="val 247"/>
                <a:gd name="f16" fmla="val 91"/>
                <a:gd name="f17" fmla="val 337"/>
                <a:gd name="f18" fmla="val 46"/>
                <a:gd name="f19" fmla="val 1"/>
                <a:gd name="f20" fmla="val 562"/>
                <a:gd name="f21" fmla="val 674"/>
                <a:gd name="f22" fmla="val 809"/>
                <a:gd name="f23" fmla="val 944"/>
                <a:gd name="f24" fmla="val 361"/>
                <a:gd name="f25" fmla="val 1686"/>
                <a:gd name="f26" fmla="val 653"/>
                <a:gd name="f27" fmla="val 2450"/>
                <a:gd name="f28" fmla="val 1215"/>
                <a:gd name="f29" fmla="val 3979"/>
                <a:gd name="f30" fmla="val 1282"/>
                <a:gd name="f31" fmla="val 4114"/>
                <a:gd name="f32" fmla="val 1372"/>
                <a:gd name="f33" fmla="val 4204"/>
                <a:gd name="f34" fmla="val 1462"/>
                <a:gd name="f35" fmla="val 4294"/>
                <a:gd name="f36" fmla="val 1574"/>
                <a:gd name="f37" fmla="val 4339"/>
                <a:gd name="f38" fmla="val 1687"/>
                <a:gd name="f39" fmla="val 4383"/>
                <a:gd name="f40" fmla="val 1799"/>
                <a:gd name="f41" fmla="val 1912"/>
                <a:gd name="f42" fmla="val 2024"/>
                <a:gd name="f43" fmla="val 2136"/>
                <a:gd name="f44" fmla="val 2226"/>
                <a:gd name="f45" fmla="val 4271"/>
                <a:gd name="f46" fmla="val 2316"/>
                <a:gd name="f47" fmla="val 2384"/>
                <a:gd name="f48" fmla="val 4136"/>
                <a:gd name="f49" fmla="val 2429"/>
                <a:gd name="f50" fmla="val 4024"/>
                <a:gd name="f51" fmla="val 2451"/>
                <a:gd name="f52" fmla="val 3911"/>
                <a:gd name="f53" fmla="val 3799"/>
                <a:gd name="f54" fmla="val 3664"/>
                <a:gd name="f55" fmla="val 1978"/>
                <a:gd name="f56" fmla="val 1146"/>
                <a:gd name="f57" fmla="val 1125"/>
                <a:gd name="f58" fmla="val 315"/>
                <a:gd name="f59" fmla="val 1057"/>
                <a:gd name="f60" fmla="val 202"/>
                <a:gd name="f61" fmla="val 967"/>
                <a:gd name="f62" fmla="val 112"/>
                <a:gd name="f63" fmla="val 878"/>
                <a:gd name="f64" fmla="val 765"/>
                <a:gd name="f65" fmla="*/ f0 1 2452"/>
                <a:gd name="f66" fmla="*/ f1 1 4406"/>
                <a:gd name="f67" fmla="val f2"/>
                <a:gd name="f68" fmla="val f3"/>
                <a:gd name="f69" fmla="val f4"/>
                <a:gd name="f70" fmla="+- f69 0 f67"/>
                <a:gd name="f71" fmla="+- f68 0 f67"/>
                <a:gd name="f72" fmla="*/ f71 1 2452"/>
                <a:gd name="f73" fmla="*/ f70 1 4406"/>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452" h="4406">
                  <a:moveTo>
                    <a:pt x="f5" y="f2"/>
                  </a:moveTo>
                  <a:lnTo>
                    <a:pt x="f6" y="f7"/>
                  </a:lnTo>
                  <a:lnTo>
                    <a:pt x="f8" y="f9"/>
                  </a:lnTo>
                  <a:lnTo>
                    <a:pt x="f10" y="f11"/>
                  </a:lnTo>
                  <a:lnTo>
                    <a:pt x="f12" y="f13"/>
                  </a:lnTo>
                  <a:lnTo>
                    <a:pt x="f14" y="f15"/>
                  </a:lnTo>
                  <a:lnTo>
                    <a:pt x="f16" y="f17"/>
                  </a:lnTo>
                  <a:lnTo>
                    <a:pt x="f18" y="f8"/>
                  </a:lnTo>
                  <a:lnTo>
                    <a:pt x="f19" y="f20"/>
                  </a:lnTo>
                  <a:lnTo>
                    <a:pt x="f19" y="f21"/>
                  </a:lnTo>
                  <a:lnTo>
                    <a:pt x="f19" y="f22"/>
                  </a:lnTo>
                  <a:lnTo>
                    <a:pt x="f18"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45"/>
                  </a:lnTo>
                  <a:lnTo>
                    <a:pt x="f46" y="f33"/>
                  </a:lnTo>
                  <a:lnTo>
                    <a:pt x="f47" y="f48"/>
                  </a:lnTo>
                  <a:lnTo>
                    <a:pt x="f49" y="f50"/>
                  </a:lnTo>
                  <a:lnTo>
                    <a:pt x="f51" y="f52"/>
                  </a:lnTo>
                  <a:lnTo>
                    <a:pt x="f51" y="f53"/>
                  </a:lnTo>
                  <a:lnTo>
                    <a:pt x="f49" y="f54"/>
                  </a:lnTo>
                  <a:lnTo>
                    <a:pt x="f40" y="f55"/>
                  </a:lnTo>
                  <a:lnTo>
                    <a:pt x="f34" y="f56"/>
                  </a:lnTo>
                  <a:lnTo>
                    <a:pt x="f57" y="f58"/>
                  </a:lnTo>
                  <a:lnTo>
                    <a:pt x="f59" y="f60"/>
                  </a:lnTo>
                  <a:lnTo>
                    <a:pt x="f61" y="f62"/>
                  </a:lnTo>
                  <a:lnTo>
                    <a:pt x="f63" y="f9"/>
                  </a:lnTo>
                  <a:lnTo>
                    <a:pt x="f64" y="f7"/>
                  </a:lnTo>
                  <a:lnTo>
                    <a:pt x="f5"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7" name="Google Shape;143;p15">
              <a:extLst>
                <a:ext uri="{FF2B5EF4-FFF2-40B4-BE49-F238E27FC236}">
                  <a16:creationId xmlns:a16="http://schemas.microsoft.com/office/drawing/2014/main" id="{17596248-29E4-C492-9AFD-11B94AD41CF2}"/>
                </a:ext>
              </a:extLst>
            </p:cNvPr>
            <p:cNvSpPr/>
            <p:nvPr/>
          </p:nvSpPr>
          <p:spPr>
            <a:xfrm>
              <a:off x="7004313" y="2496531"/>
              <a:ext cx="92628" cy="187470"/>
            </a:xfrm>
            <a:custGeom>
              <a:avLst/>
              <a:gdLst>
                <a:gd name="f0" fmla="val w"/>
                <a:gd name="f1" fmla="val h"/>
                <a:gd name="f2" fmla="val 0"/>
                <a:gd name="f3" fmla="val 3688"/>
                <a:gd name="f4" fmla="val 7464"/>
                <a:gd name="f5" fmla="val 675"/>
                <a:gd name="f6" fmla="val 1"/>
                <a:gd name="f7" fmla="val 563"/>
                <a:gd name="f8" fmla="val 23"/>
                <a:gd name="f9" fmla="val 451"/>
                <a:gd name="f10" fmla="val 46"/>
                <a:gd name="f11" fmla="val 361"/>
                <a:gd name="f12" fmla="val 91"/>
                <a:gd name="f13" fmla="val 248"/>
                <a:gd name="f14" fmla="val 158"/>
                <a:gd name="f15" fmla="val 181"/>
                <a:gd name="f16" fmla="val 338"/>
                <a:gd name="f17" fmla="val 450"/>
                <a:gd name="f18" fmla="val 810"/>
                <a:gd name="f19" fmla="val 945"/>
                <a:gd name="f20" fmla="val 698"/>
                <a:gd name="f21" fmla="val 2451"/>
                <a:gd name="f22" fmla="val 1350"/>
                <a:gd name="f23" fmla="val 3957"/>
                <a:gd name="f24" fmla="val 1642"/>
                <a:gd name="f25" fmla="val 4721"/>
                <a:gd name="f26" fmla="val 1934"/>
                <a:gd name="f27" fmla="val 5486"/>
                <a:gd name="f28" fmla="val 2204"/>
                <a:gd name="f29" fmla="val 6250"/>
                <a:gd name="f30" fmla="val 2474"/>
                <a:gd name="f31" fmla="val 7037"/>
                <a:gd name="f32" fmla="val 2519"/>
                <a:gd name="f33" fmla="val 7172"/>
                <a:gd name="f34" fmla="val 2586"/>
                <a:gd name="f35" fmla="val 7262"/>
                <a:gd name="f36" fmla="val 2676"/>
                <a:gd name="f37" fmla="val 7351"/>
                <a:gd name="f38" fmla="val 2788"/>
                <a:gd name="f39" fmla="val 7396"/>
                <a:gd name="f40" fmla="val 2878"/>
                <a:gd name="f41" fmla="val 7441"/>
                <a:gd name="f42" fmla="val 2991"/>
                <a:gd name="f43" fmla="val 3126"/>
                <a:gd name="f44" fmla="val 3238"/>
                <a:gd name="f45" fmla="val 3350"/>
                <a:gd name="f46" fmla="val 3440"/>
                <a:gd name="f47" fmla="val 3530"/>
                <a:gd name="f48" fmla="val 3598"/>
                <a:gd name="f49" fmla="val 7194"/>
                <a:gd name="f50" fmla="val 3643"/>
                <a:gd name="f51" fmla="val 7082"/>
                <a:gd name="f52" fmla="val 6969"/>
                <a:gd name="f53" fmla="val 6857"/>
                <a:gd name="f54" fmla="val 3665"/>
                <a:gd name="f55" fmla="val 6700"/>
                <a:gd name="f56" fmla="val 3395"/>
                <a:gd name="f57" fmla="val 5890"/>
                <a:gd name="f58" fmla="val 3103"/>
                <a:gd name="f59" fmla="val 5081"/>
                <a:gd name="f60" fmla="val 2811"/>
                <a:gd name="f61" fmla="val 4272"/>
                <a:gd name="f62" fmla="val 3485"/>
                <a:gd name="f63" fmla="val 1799"/>
                <a:gd name="f64" fmla="val 1912"/>
                <a:gd name="f65" fmla="val 1125"/>
                <a:gd name="f66" fmla="val 1057"/>
                <a:gd name="f67" fmla="val 203"/>
                <a:gd name="f68" fmla="val 968"/>
                <a:gd name="f69" fmla="val 113"/>
                <a:gd name="f70" fmla="val 878"/>
                <a:gd name="f71" fmla="val 68"/>
                <a:gd name="f72" fmla="val 788"/>
                <a:gd name="f73" fmla="*/ f0 1 3688"/>
                <a:gd name="f74" fmla="*/ f1 1 7464"/>
                <a:gd name="f75" fmla="val f2"/>
                <a:gd name="f76" fmla="val f3"/>
                <a:gd name="f77" fmla="val f4"/>
                <a:gd name="f78" fmla="+- f77 0 f75"/>
                <a:gd name="f79" fmla="+- f76 0 f75"/>
                <a:gd name="f80" fmla="*/ f79 1 3688"/>
                <a:gd name="f81" fmla="*/ f78 1 7464"/>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3688" h="7464">
                  <a:moveTo>
                    <a:pt x="f5" y="f6"/>
                  </a:moveTo>
                  <a:lnTo>
                    <a:pt x="f7" y="f8"/>
                  </a:lnTo>
                  <a:lnTo>
                    <a:pt x="f9" y="f10"/>
                  </a:lnTo>
                  <a:lnTo>
                    <a:pt x="f11" y="f12"/>
                  </a:lnTo>
                  <a:lnTo>
                    <a:pt x="f13" y="f14"/>
                  </a:lnTo>
                  <a:lnTo>
                    <a:pt x="f15" y="f13"/>
                  </a:lnTo>
                  <a:lnTo>
                    <a:pt x="f12" y="f16"/>
                  </a:lnTo>
                  <a:lnTo>
                    <a:pt x="f10" y="f17"/>
                  </a:lnTo>
                  <a:lnTo>
                    <a:pt x="f6" y="f7"/>
                  </a:lnTo>
                  <a:lnTo>
                    <a:pt x="f6" y="f5"/>
                  </a:lnTo>
                  <a:lnTo>
                    <a:pt x="f6" y="f18"/>
                  </a:lnTo>
                  <a:lnTo>
                    <a:pt x="f1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
                  </a:lnTo>
                  <a:lnTo>
                    <a:pt x="f44" y="f41"/>
                  </a:lnTo>
                  <a:lnTo>
                    <a:pt x="f45" y="f39"/>
                  </a:lnTo>
                  <a:lnTo>
                    <a:pt x="f46" y="f37"/>
                  </a:lnTo>
                  <a:lnTo>
                    <a:pt x="f47" y="f35"/>
                  </a:lnTo>
                  <a:lnTo>
                    <a:pt x="f48" y="f49"/>
                  </a:lnTo>
                  <a:lnTo>
                    <a:pt x="f50" y="f51"/>
                  </a:lnTo>
                  <a:lnTo>
                    <a:pt x="f3" y="f52"/>
                  </a:lnTo>
                  <a:lnTo>
                    <a:pt x="f3" y="f53"/>
                  </a:lnTo>
                  <a:lnTo>
                    <a:pt x="f54" y="f55"/>
                  </a:lnTo>
                  <a:lnTo>
                    <a:pt x="f56" y="f57"/>
                  </a:lnTo>
                  <a:lnTo>
                    <a:pt x="f58" y="f59"/>
                  </a:lnTo>
                  <a:lnTo>
                    <a:pt x="f60" y="f61"/>
                  </a:lnTo>
                  <a:lnTo>
                    <a:pt x="f30" y="f62"/>
                  </a:lnTo>
                  <a:lnTo>
                    <a:pt x="f63" y="f64"/>
                  </a:lnTo>
                  <a:lnTo>
                    <a:pt x="f65" y="f16"/>
                  </a:lnTo>
                  <a:lnTo>
                    <a:pt x="f66" y="f67"/>
                  </a:lnTo>
                  <a:lnTo>
                    <a:pt x="f68" y="f69"/>
                  </a:lnTo>
                  <a:lnTo>
                    <a:pt x="f70" y="f71"/>
                  </a:lnTo>
                  <a:lnTo>
                    <a:pt x="f72" y="f8"/>
                  </a:lnTo>
                  <a:lnTo>
                    <a:pt x="f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8" name="Google Shape;144;p15">
              <a:extLst>
                <a:ext uri="{FF2B5EF4-FFF2-40B4-BE49-F238E27FC236}">
                  <a16:creationId xmlns:a16="http://schemas.microsoft.com/office/drawing/2014/main" id="{23C08B2A-9865-EA8E-940C-0D4F15DB569F}"/>
                </a:ext>
              </a:extLst>
            </p:cNvPr>
            <p:cNvSpPr/>
            <p:nvPr/>
          </p:nvSpPr>
          <p:spPr>
            <a:xfrm>
              <a:off x="6812920" y="2684559"/>
              <a:ext cx="66659" cy="155850"/>
            </a:xfrm>
            <a:custGeom>
              <a:avLst/>
              <a:gdLst>
                <a:gd name="f0" fmla="val 180"/>
                <a:gd name="f1" fmla="val w"/>
                <a:gd name="f2" fmla="val h"/>
                <a:gd name="f3" fmla="val 0"/>
                <a:gd name="f4" fmla="val 2654"/>
                <a:gd name="f5" fmla="val 6205"/>
                <a:gd name="f6" fmla="val 585"/>
                <a:gd name="f7" fmla="val 473"/>
                <a:gd name="f8" fmla="val 23"/>
                <a:gd name="f9" fmla="val 383"/>
                <a:gd name="f10" fmla="val 68"/>
                <a:gd name="f11" fmla="val 270"/>
                <a:gd name="f12" fmla="val 135"/>
                <a:gd name="f13" fmla="val 203"/>
                <a:gd name="f14" fmla="val 113"/>
                <a:gd name="f15" fmla="val 293"/>
                <a:gd name="f16" fmla="val 46"/>
                <a:gd name="f17" fmla="val 495"/>
                <a:gd name="f18" fmla="val 1"/>
                <a:gd name="f19" fmla="val 630"/>
                <a:gd name="f20" fmla="val 765"/>
                <a:gd name="f21" fmla="val 338"/>
                <a:gd name="f22" fmla="val 2023"/>
                <a:gd name="f23" fmla="val 652"/>
                <a:gd name="f24" fmla="val 3305"/>
                <a:gd name="f25" fmla="val 810"/>
                <a:gd name="f26" fmla="val 3912"/>
                <a:gd name="f27" fmla="val 1012"/>
                <a:gd name="f28" fmla="val 4541"/>
                <a:gd name="f29" fmla="val 1192"/>
                <a:gd name="f30" fmla="val 5171"/>
                <a:gd name="f31" fmla="val 1417"/>
                <a:gd name="f32" fmla="val 5777"/>
                <a:gd name="f33" fmla="val 1484"/>
                <a:gd name="f34" fmla="val 5912"/>
                <a:gd name="f35" fmla="val 1552"/>
                <a:gd name="f36" fmla="val 6002"/>
                <a:gd name="f37" fmla="val 1642"/>
                <a:gd name="f38" fmla="val 6092"/>
                <a:gd name="f39" fmla="val 1754"/>
                <a:gd name="f40" fmla="val 6137"/>
                <a:gd name="f41" fmla="val 1866"/>
                <a:gd name="f42" fmla="val 6182"/>
                <a:gd name="f43" fmla="val 1979"/>
                <a:gd name="f44" fmla="val 2114"/>
                <a:gd name="f45" fmla="val 2226"/>
                <a:gd name="f46" fmla="val 2316"/>
                <a:gd name="f47" fmla="val 2428"/>
                <a:gd name="f48" fmla="val 6070"/>
                <a:gd name="f49" fmla="val 2518"/>
                <a:gd name="f50" fmla="val 2586"/>
                <a:gd name="f51" fmla="val 5935"/>
                <a:gd name="f52" fmla="val 2631"/>
                <a:gd name="f53" fmla="val 5822"/>
                <a:gd name="f54" fmla="val 2653"/>
                <a:gd name="f55" fmla="val 5710"/>
                <a:gd name="f56" fmla="val 5598"/>
                <a:gd name="f57" fmla="val 2608"/>
                <a:gd name="f58" fmla="val 5463"/>
                <a:gd name="f59" fmla="val 2383"/>
                <a:gd name="f60" fmla="val 4856"/>
                <a:gd name="f61" fmla="val 2204"/>
                <a:gd name="f62" fmla="val 4226"/>
                <a:gd name="f63" fmla="val 2024"/>
                <a:gd name="f64" fmla="val 3597"/>
                <a:gd name="f65" fmla="val 1844"/>
                <a:gd name="f66" fmla="val 2968"/>
                <a:gd name="f67" fmla="val 1529"/>
                <a:gd name="f68" fmla="val 1709"/>
                <a:gd name="f69" fmla="val 1214"/>
                <a:gd name="f70" fmla="val 450"/>
                <a:gd name="f71" fmla="val 1170"/>
                <a:gd name="f72" fmla="val 315"/>
                <a:gd name="f73" fmla="val 1102"/>
                <a:gd name="f74" fmla="val 922"/>
                <a:gd name="f75" fmla="val 832"/>
                <a:gd name="f76" fmla="val 720"/>
                <a:gd name="f77" fmla="*/ f1 1 2654"/>
                <a:gd name="f78" fmla="*/ f2 1 6205"/>
                <a:gd name="f79" fmla="val f3"/>
                <a:gd name="f80" fmla="val f4"/>
                <a:gd name="f81" fmla="val f5"/>
                <a:gd name="f82" fmla="+- f81 0 f79"/>
                <a:gd name="f83" fmla="+- f80 0 f79"/>
                <a:gd name="f84" fmla="*/ f83 1 2654"/>
                <a:gd name="f85" fmla="*/ f82 1 6205"/>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654" h="6205">
                  <a:moveTo>
                    <a:pt x="f6" y="f3"/>
                  </a:moveTo>
                  <a:lnTo>
                    <a:pt x="f7" y="f8"/>
                  </a:lnTo>
                  <a:lnTo>
                    <a:pt x="f9" y="f10"/>
                  </a:lnTo>
                  <a:lnTo>
                    <a:pt x="f11" y="f12"/>
                  </a:lnTo>
                  <a:lnTo>
                    <a:pt x="f0" y="f13"/>
                  </a:lnTo>
                  <a:lnTo>
                    <a:pt x="f14" y="f15"/>
                  </a:lnTo>
                  <a:lnTo>
                    <a:pt x="f16" y="f9"/>
                  </a:lnTo>
                  <a:lnTo>
                    <a:pt x="f8" y="f17"/>
                  </a:lnTo>
                  <a:lnTo>
                    <a:pt x="f18"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0"/>
                  </a:lnTo>
                  <a:lnTo>
                    <a:pt x="f47" y="f48"/>
                  </a:lnTo>
                  <a:lnTo>
                    <a:pt x="f49" y="f36"/>
                  </a:lnTo>
                  <a:lnTo>
                    <a:pt x="f50" y="f51"/>
                  </a:lnTo>
                  <a:lnTo>
                    <a:pt x="f52" y="f53"/>
                  </a:lnTo>
                  <a:lnTo>
                    <a:pt x="f54" y="f55"/>
                  </a:lnTo>
                  <a:lnTo>
                    <a:pt x="f54" y="f56"/>
                  </a:lnTo>
                  <a:lnTo>
                    <a:pt x="f57" y="f58"/>
                  </a:lnTo>
                  <a:lnTo>
                    <a:pt x="f59" y="f60"/>
                  </a:lnTo>
                  <a:lnTo>
                    <a:pt x="f61" y="f62"/>
                  </a:lnTo>
                  <a:lnTo>
                    <a:pt x="f63" y="f64"/>
                  </a:lnTo>
                  <a:lnTo>
                    <a:pt x="f65" y="f66"/>
                  </a:lnTo>
                  <a:lnTo>
                    <a:pt x="f67" y="f68"/>
                  </a:lnTo>
                  <a:lnTo>
                    <a:pt x="f69" y="f70"/>
                  </a:lnTo>
                  <a:lnTo>
                    <a:pt x="f71" y="f72"/>
                  </a:lnTo>
                  <a:lnTo>
                    <a:pt x="f73" y="f13"/>
                  </a:lnTo>
                  <a:lnTo>
                    <a:pt x="f27" y="f14"/>
                  </a:lnTo>
                  <a:lnTo>
                    <a:pt x="f74" y="f10"/>
                  </a:lnTo>
                  <a:lnTo>
                    <a:pt x="f75" y="f8"/>
                  </a:lnTo>
                  <a:lnTo>
                    <a:pt x="f76"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99" name="Google Shape;145;p15">
              <a:extLst>
                <a:ext uri="{FF2B5EF4-FFF2-40B4-BE49-F238E27FC236}">
                  <a16:creationId xmlns:a16="http://schemas.microsoft.com/office/drawing/2014/main" id="{2D708AE4-089D-A0D5-2813-5C26A7F1D098}"/>
                </a:ext>
              </a:extLst>
            </p:cNvPr>
            <p:cNvSpPr/>
            <p:nvPr/>
          </p:nvSpPr>
          <p:spPr>
            <a:xfrm>
              <a:off x="6875035" y="3044202"/>
              <a:ext cx="46890" cy="83009"/>
            </a:xfrm>
            <a:custGeom>
              <a:avLst/>
              <a:gdLst>
                <a:gd name="f0" fmla="val 360"/>
                <a:gd name="f1" fmla="val 180"/>
                <a:gd name="f2" fmla="val w"/>
                <a:gd name="f3" fmla="val h"/>
                <a:gd name="f4" fmla="val 0"/>
                <a:gd name="f5" fmla="val 1867"/>
                <a:gd name="f6" fmla="val 3305"/>
                <a:gd name="f7" fmla="val 585"/>
                <a:gd name="f8" fmla="val 1"/>
                <a:gd name="f9" fmla="val 450"/>
                <a:gd name="f10" fmla="val 23"/>
                <a:gd name="f11" fmla="val 45"/>
                <a:gd name="f12" fmla="val 248"/>
                <a:gd name="f13" fmla="val 113"/>
                <a:gd name="f14" fmla="val 158"/>
                <a:gd name="f15" fmla="val 90"/>
                <a:gd name="f16" fmla="val 270"/>
                <a:gd name="f17" fmla="val 473"/>
                <a:gd name="f18" fmla="val 607"/>
                <a:gd name="f19" fmla="val 742"/>
                <a:gd name="f20" fmla="val 652"/>
                <a:gd name="f21" fmla="val 2878"/>
                <a:gd name="f22" fmla="val 697"/>
                <a:gd name="f23" fmla="val 3013"/>
                <a:gd name="f24" fmla="val 765"/>
                <a:gd name="f25" fmla="val 3103"/>
                <a:gd name="f26" fmla="val 854"/>
                <a:gd name="f27" fmla="val 3193"/>
                <a:gd name="f28" fmla="val 967"/>
                <a:gd name="f29" fmla="val 3238"/>
                <a:gd name="f30" fmla="val 1057"/>
                <a:gd name="f31" fmla="val 3282"/>
                <a:gd name="f32" fmla="val 1169"/>
                <a:gd name="f33" fmla="val 1304"/>
                <a:gd name="f34" fmla="val 1416"/>
                <a:gd name="f35" fmla="val 1506"/>
                <a:gd name="f36" fmla="val 1619"/>
                <a:gd name="f37" fmla="val 1709"/>
                <a:gd name="f38" fmla="val 1776"/>
                <a:gd name="f39" fmla="val 3035"/>
                <a:gd name="f40" fmla="val 1821"/>
                <a:gd name="f41" fmla="val 2923"/>
                <a:gd name="f42" fmla="val 1866"/>
                <a:gd name="f43" fmla="val 2810"/>
                <a:gd name="f44" fmla="val 2676"/>
                <a:gd name="f45" fmla="val 1844"/>
                <a:gd name="f46" fmla="val 2541"/>
                <a:gd name="f47" fmla="val 1214"/>
                <a:gd name="f48" fmla="val 428"/>
                <a:gd name="f49" fmla="val 293"/>
                <a:gd name="f50" fmla="val 1102"/>
                <a:gd name="f51" fmla="val 1012"/>
                <a:gd name="f52" fmla="val 922"/>
                <a:gd name="f53" fmla="val 810"/>
                <a:gd name="f54" fmla="*/ f2 1 1867"/>
                <a:gd name="f55" fmla="*/ f3 1 3305"/>
                <a:gd name="f56" fmla="val f4"/>
                <a:gd name="f57" fmla="val f5"/>
                <a:gd name="f58" fmla="val f6"/>
                <a:gd name="f59" fmla="+- f58 0 f56"/>
                <a:gd name="f60" fmla="+- f57 0 f56"/>
                <a:gd name="f61" fmla="*/ f60 1 1867"/>
                <a:gd name="f62" fmla="*/ f59 1 3305"/>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1867" h="3305">
                  <a:moveTo>
                    <a:pt x="f7" y="f8"/>
                  </a:moveTo>
                  <a:lnTo>
                    <a:pt x="f9" y="f10"/>
                  </a:lnTo>
                  <a:lnTo>
                    <a:pt x="f0" y="f11"/>
                  </a:lnTo>
                  <a:lnTo>
                    <a:pt x="f12" y="f13"/>
                  </a:lnTo>
                  <a:lnTo>
                    <a:pt x="f14" y="f1"/>
                  </a:lnTo>
                  <a:lnTo>
                    <a:pt x="f15" y="f16"/>
                  </a:lnTo>
                  <a:lnTo>
                    <a:pt x="f11" y="f0"/>
                  </a:lnTo>
                  <a:lnTo>
                    <a:pt x="f4" y="f17"/>
                  </a:lnTo>
                  <a:lnTo>
                    <a:pt x="f4" y="f18"/>
                  </a:lnTo>
                  <a:lnTo>
                    <a:pt x="f10" y="f19"/>
                  </a:lnTo>
                  <a:lnTo>
                    <a:pt x="f20" y="f21"/>
                  </a:lnTo>
                  <a:lnTo>
                    <a:pt x="f22" y="f23"/>
                  </a:lnTo>
                  <a:lnTo>
                    <a:pt x="f24" y="f25"/>
                  </a:lnTo>
                  <a:lnTo>
                    <a:pt x="f26" y="f27"/>
                  </a:lnTo>
                  <a:lnTo>
                    <a:pt x="f28" y="f29"/>
                  </a:lnTo>
                  <a:lnTo>
                    <a:pt x="f30" y="f31"/>
                  </a:lnTo>
                  <a:lnTo>
                    <a:pt x="f32" y="f6"/>
                  </a:lnTo>
                  <a:lnTo>
                    <a:pt x="f33" y="f6"/>
                  </a:lnTo>
                  <a:lnTo>
                    <a:pt x="f34" y="f31"/>
                  </a:lnTo>
                  <a:lnTo>
                    <a:pt x="f35" y="f29"/>
                  </a:lnTo>
                  <a:lnTo>
                    <a:pt x="f36" y="f27"/>
                  </a:lnTo>
                  <a:lnTo>
                    <a:pt x="f37" y="f25"/>
                  </a:lnTo>
                  <a:lnTo>
                    <a:pt x="f38" y="f39"/>
                  </a:lnTo>
                  <a:lnTo>
                    <a:pt x="f40" y="f41"/>
                  </a:lnTo>
                  <a:lnTo>
                    <a:pt x="f42" y="f43"/>
                  </a:lnTo>
                  <a:lnTo>
                    <a:pt x="f42" y="f44"/>
                  </a:lnTo>
                  <a:lnTo>
                    <a:pt x="f45" y="f46"/>
                  </a:lnTo>
                  <a:lnTo>
                    <a:pt x="f47" y="f48"/>
                  </a:lnTo>
                  <a:lnTo>
                    <a:pt x="f32" y="f49"/>
                  </a:lnTo>
                  <a:lnTo>
                    <a:pt x="f50" y="f1"/>
                  </a:lnTo>
                  <a:lnTo>
                    <a:pt x="f51" y="f13"/>
                  </a:lnTo>
                  <a:lnTo>
                    <a:pt x="f52" y="f11"/>
                  </a:lnTo>
                  <a:lnTo>
                    <a:pt x="f53"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0" name="Google Shape;146;p15">
              <a:extLst>
                <a:ext uri="{FF2B5EF4-FFF2-40B4-BE49-F238E27FC236}">
                  <a16:creationId xmlns:a16="http://schemas.microsoft.com/office/drawing/2014/main" id="{6E06F6D8-1438-06CA-6B1F-676857C65340}"/>
                </a:ext>
              </a:extLst>
            </p:cNvPr>
            <p:cNvSpPr/>
            <p:nvPr/>
          </p:nvSpPr>
          <p:spPr>
            <a:xfrm>
              <a:off x="7271372" y="3238978"/>
              <a:ext cx="63267" cy="105037"/>
            </a:xfrm>
            <a:custGeom>
              <a:avLst/>
              <a:gdLst>
                <a:gd name="f0" fmla="val w"/>
                <a:gd name="f1" fmla="val h"/>
                <a:gd name="f2" fmla="val 0"/>
                <a:gd name="f3" fmla="val 2519"/>
                <a:gd name="f4" fmla="val 4182"/>
                <a:gd name="f5" fmla="val 563"/>
                <a:gd name="f6" fmla="val 1"/>
                <a:gd name="f7" fmla="val 450"/>
                <a:gd name="f8" fmla="val 23"/>
                <a:gd name="f9" fmla="val 338"/>
                <a:gd name="f10" fmla="val 68"/>
                <a:gd name="f11" fmla="val 225"/>
                <a:gd name="f12" fmla="val 113"/>
                <a:gd name="f13" fmla="val 158"/>
                <a:gd name="f14" fmla="val 181"/>
                <a:gd name="f15" fmla="val 90"/>
                <a:gd name="f16" fmla="val 271"/>
                <a:gd name="f17" fmla="val 383"/>
                <a:gd name="f18" fmla="val 495"/>
                <a:gd name="f19" fmla="val 608"/>
                <a:gd name="f20" fmla="val 743"/>
                <a:gd name="f21" fmla="val 315"/>
                <a:gd name="f22" fmla="val 1507"/>
                <a:gd name="f23" fmla="val 630"/>
                <a:gd name="f24" fmla="val 2271"/>
                <a:gd name="f25" fmla="val 1282"/>
                <a:gd name="f26" fmla="val 3800"/>
                <a:gd name="f27" fmla="val 1327"/>
                <a:gd name="f28" fmla="val 3912"/>
                <a:gd name="f29" fmla="val 1417"/>
                <a:gd name="f30" fmla="val 4002"/>
                <a:gd name="f31" fmla="val 1529"/>
                <a:gd name="f32" fmla="val 4092"/>
                <a:gd name="f33" fmla="val 1619"/>
                <a:gd name="f34" fmla="val 4137"/>
                <a:gd name="f35" fmla="val 1731"/>
                <a:gd name="f36" fmla="val 1979"/>
                <a:gd name="f37" fmla="val 2091"/>
                <a:gd name="f38" fmla="val 4159"/>
                <a:gd name="f39" fmla="val 2203"/>
                <a:gd name="f40" fmla="val 2293"/>
                <a:gd name="f41" fmla="val 4070"/>
                <a:gd name="f42" fmla="val 2383"/>
                <a:gd name="f43" fmla="val 2451"/>
                <a:gd name="f44" fmla="val 2496"/>
                <a:gd name="f45" fmla="val 3822"/>
                <a:gd name="f46" fmla="val 2518"/>
                <a:gd name="f47" fmla="val 3710"/>
                <a:gd name="f48" fmla="val 3597"/>
                <a:gd name="f49" fmla="val 2473"/>
                <a:gd name="f50" fmla="val 3463"/>
                <a:gd name="f51" fmla="val 1821"/>
                <a:gd name="f52" fmla="val 1956"/>
                <a:gd name="f53" fmla="val 1192"/>
                <a:gd name="f54" fmla="val 1237"/>
                <a:gd name="f55" fmla="val 428"/>
                <a:gd name="f56" fmla="val 1169"/>
                <a:gd name="f57" fmla="val 293"/>
                <a:gd name="f58" fmla="val 1102"/>
                <a:gd name="f59" fmla="val 203"/>
                <a:gd name="f60" fmla="val 1012"/>
                <a:gd name="f61" fmla="val 900"/>
                <a:gd name="f62" fmla="val 46"/>
                <a:gd name="f63" fmla="val 787"/>
                <a:gd name="f64" fmla="val 675"/>
                <a:gd name="f65" fmla="*/ f0 1 2519"/>
                <a:gd name="f66" fmla="*/ f1 1 4182"/>
                <a:gd name="f67" fmla="val f2"/>
                <a:gd name="f68" fmla="val f3"/>
                <a:gd name="f69" fmla="val f4"/>
                <a:gd name="f70" fmla="+- f69 0 f67"/>
                <a:gd name="f71" fmla="+- f68 0 f67"/>
                <a:gd name="f72" fmla="*/ f71 1 2519"/>
                <a:gd name="f73" fmla="*/ f70 1 4182"/>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182">
                  <a:moveTo>
                    <a:pt x="f5" y="f6"/>
                  </a:moveTo>
                  <a:lnTo>
                    <a:pt x="f7" y="f8"/>
                  </a:lnTo>
                  <a:lnTo>
                    <a:pt x="f9" y="f10"/>
                  </a:lnTo>
                  <a:lnTo>
                    <a:pt x="f11" y="f12"/>
                  </a:lnTo>
                  <a:lnTo>
                    <a:pt x="f13" y="f14"/>
                  </a:lnTo>
                  <a:lnTo>
                    <a:pt x="f15" y="f16"/>
                  </a:lnTo>
                  <a:lnTo>
                    <a:pt x="f8" y="f17"/>
                  </a:lnTo>
                  <a:lnTo>
                    <a:pt x="f6" y="f18"/>
                  </a:lnTo>
                  <a:lnTo>
                    <a:pt x="f6" y="f19"/>
                  </a:lnTo>
                  <a:lnTo>
                    <a:pt x="f8" y="f20"/>
                  </a:lnTo>
                  <a:lnTo>
                    <a:pt x="f21" y="f22"/>
                  </a:lnTo>
                  <a:lnTo>
                    <a:pt x="f23" y="f24"/>
                  </a:lnTo>
                  <a:lnTo>
                    <a:pt x="f25" y="f26"/>
                  </a:lnTo>
                  <a:lnTo>
                    <a:pt x="f27" y="f28"/>
                  </a:lnTo>
                  <a:lnTo>
                    <a:pt x="f29" y="f30"/>
                  </a:lnTo>
                  <a:lnTo>
                    <a:pt x="f31" y="f32"/>
                  </a:lnTo>
                  <a:lnTo>
                    <a:pt x="f33" y="f34"/>
                  </a:lnTo>
                  <a:lnTo>
                    <a:pt x="f35" y="f4"/>
                  </a:lnTo>
                  <a:lnTo>
                    <a:pt x="f36" y="f4"/>
                  </a:lnTo>
                  <a:lnTo>
                    <a:pt x="f37" y="f38"/>
                  </a:lnTo>
                  <a:lnTo>
                    <a:pt x="f39" y="f34"/>
                  </a:lnTo>
                  <a:lnTo>
                    <a:pt x="f40" y="f41"/>
                  </a:lnTo>
                  <a:lnTo>
                    <a:pt x="f42" y="f30"/>
                  </a:lnTo>
                  <a:lnTo>
                    <a:pt x="f43" y="f28"/>
                  </a:lnTo>
                  <a:lnTo>
                    <a:pt x="f44" y="f45"/>
                  </a:lnTo>
                  <a:lnTo>
                    <a:pt x="f46" y="f47"/>
                  </a:lnTo>
                  <a:lnTo>
                    <a:pt x="f44" y="f48"/>
                  </a:lnTo>
                  <a:lnTo>
                    <a:pt x="f49" y="f50"/>
                  </a:lnTo>
                  <a:lnTo>
                    <a:pt x="f51" y="f52"/>
                  </a:lnTo>
                  <a:lnTo>
                    <a:pt x="f22" y="f53"/>
                  </a:lnTo>
                  <a:lnTo>
                    <a:pt x="f54" y="f55"/>
                  </a:lnTo>
                  <a:lnTo>
                    <a:pt x="f56" y="f57"/>
                  </a:lnTo>
                  <a:lnTo>
                    <a:pt x="f58" y="f59"/>
                  </a:lnTo>
                  <a:lnTo>
                    <a:pt x="f60" y="f12"/>
                  </a:lnTo>
                  <a:lnTo>
                    <a:pt x="f61" y="f62"/>
                  </a:lnTo>
                  <a:lnTo>
                    <a:pt x="f63" y="f8"/>
                  </a:lnTo>
                  <a:lnTo>
                    <a:pt x="f6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1" name="Google Shape;147;p15">
              <a:extLst>
                <a:ext uri="{FF2B5EF4-FFF2-40B4-BE49-F238E27FC236}">
                  <a16:creationId xmlns:a16="http://schemas.microsoft.com/office/drawing/2014/main" id="{E2DCF34E-F327-E0D8-2EA1-B4DDFB78EB85}"/>
                </a:ext>
              </a:extLst>
            </p:cNvPr>
            <p:cNvSpPr/>
            <p:nvPr/>
          </p:nvSpPr>
          <p:spPr>
            <a:xfrm>
              <a:off x="9027285" y="2075349"/>
              <a:ext cx="811347" cy="1810137"/>
            </a:xfrm>
            <a:custGeom>
              <a:avLst/>
              <a:gdLst>
                <a:gd name="f0" fmla="val w"/>
                <a:gd name="f1" fmla="val h"/>
                <a:gd name="f2" fmla="val 0"/>
                <a:gd name="f3" fmla="val 32303"/>
                <a:gd name="f4" fmla="val 72069"/>
                <a:gd name="f5" fmla="val 5530"/>
                <a:gd name="f6" fmla="val 5058"/>
                <a:gd name="f7" fmla="val 23"/>
                <a:gd name="f8" fmla="val 4564"/>
                <a:gd name="f9" fmla="val 68"/>
                <a:gd name="f10" fmla="val 4069"/>
                <a:gd name="f11" fmla="val 158"/>
                <a:gd name="f12" fmla="val 3619"/>
                <a:gd name="f13" fmla="val 270"/>
                <a:gd name="f14" fmla="val 3192"/>
                <a:gd name="f15" fmla="val 450"/>
                <a:gd name="f16" fmla="val 2788"/>
                <a:gd name="f17" fmla="val 652"/>
                <a:gd name="f18" fmla="val 2428"/>
                <a:gd name="f19" fmla="val 900"/>
                <a:gd name="f20" fmla="val 2091"/>
                <a:gd name="f21" fmla="val 1192"/>
                <a:gd name="f22" fmla="val 1776"/>
                <a:gd name="f23" fmla="val 1529"/>
                <a:gd name="f24" fmla="val 1484"/>
                <a:gd name="f25" fmla="val 1911"/>
                <a:gd name="f26" fmla="val 1237"/>
                <a:gd name="f27" fmla="val 2316"/>
                <a:gd name="f28" fmla="val 1012"/>
                <a:gd name="f29" fmla="val 2765"/>
                <a:gd name="f30" fmla="val 810"/>
                <a:gd name="f31" fmla="val 3260"/>
                <a:gd name="f32" fmla="val 630"/>
                <a:gd name="f33" fmla="val 3777"/>
                <a:gd name="f34" fmla="val 472"/>
                <a:gd name="f35" fmla="val 4316"/>
                <a:gd name="f36" fmla="val 337"/>
                <a:gd name="f37" fmla="val 4901"/>
                <a:gd name="f38" fmla="val 225"/>
                <a:gd name="f39" fmla="val 5508"/>
                <a:gd name="f40" fmla="val 135"/>
                <a:gd name="f41" fmla="val 6160"/>
                <a:gd name="f42" fmla="val 90"/>
                <a:gd name="f43" fmla="val 6812"/>
                <a:gd name="f44" fmla="val 7508"/>
                <a:gd name="f45" fmla="val 8228"/>
                <a:gd name="f46" fmla="val 8970"/>
                <a:gd name="f47" fmla="val 9734"/>
                <a:gd name="f48" fmla="val 45"/>
                <a:gd name="f49" fmla="val 10521"/>
                <a:gd name="f50" fmla="val 11330"/>
                <a:gd name="f51" fmla="val 12139"/>
                <a:gd name="f52" fmla="val 12993"/>
                <a:gd name="f53" fmla="val 427"/>
                <a:gd name="f54" fmla="val 14702"/>
                <a:gd name="f55" fmla="val 675"/>
                <a:gd name="f56" fmla="val 16500"/>
                <a:gd name="f57" fmla="val 967"/>
                <a:gd name="f58" fmla="val 18298"/>
                <a:gd name="f59" fmla="val 1304"/>
                <a:gd name="f60" fmla="val 20164"/>
                <a:gd name="f61" fmla="val 1686"/>
                <a:gd name="f62" fmla="val 22030"/>
                <a:gd name="f63" fmla="val 23918"/>
                <a:gd name="f64" fmla="val 2518"/>
                <a:gd name="f65" fmla="val 25806"/>
                <a:gd name="f66" fmla="val 2967"/>
                <a:gd name="f67" fmla="val 27672"/>
                <a:gd name="f68" fmla="val 3417"/>
                <a:gd name="f69" fmla="val 29515"/>
                <a:gd name="f70" fmla="val 3889"/>
                <a:gd name="f71" fmla="val 31336"/>
                <a:gd name="f72" fmla="val 4811"/>
                <a:gd name="f73" fmla="val 34865"/>
                <a:gd name="f74" fmla="val 6474"/>
                <a:gd name="f75" fmla="val 41047"/>
                <a:gd name="f76" fmla="val 7149"/>
                <a:gd name="f77" fmla="val 43565"/>
                <a:gd name="f78" fmla="val 7396"/>
                <a:gd name="f79" fmla="val 44644"/>
                <a:gd name="f80" fmla="val 7621"/>
                <a:gd name="f81" fmla="val 45588"/>
                <a:gd name="f82" fmla="val 8003"/>
                <a:gd name="f83" fmla="val 47386"/>
                <a:gd name="f84" fmla="val 8430"/>
                <a:gd name="f85" fmla="val 49162"/>
                <a:gd name="f86" fmla="val 8879"/>
                <a:gd name="f87" fmla="val 50938"/>
                <a:gd name="f88" fmla="val 9352"/>
                <a:gd name="f89" fmla="val 52714"/>
                <a:gd name="f90" fmla="val 9846"/>
                <a:gd name="f91" fmla="val 54490"/>
                <a:gd name="f92" fmla="val 10341"/>
                <a:gd name="f93" fmla="val 56243"/>
                <a:gd name="f94" fmla="val 10858"/>
                <a:gd name="f95" fmla="val 57996"/>
                <a:gd name="f96" fmla="val 11397"/>
                <a:gd name="f97" fmla="val 59750"/>
                <a:gd name="f98" fmla="val 11689"/>
                <a:gd name="f99" fmla="val 60761"/>
                <a:gd name="f100" fmla="val 12049"/>
                <a:gd name="f101" fmla="val 62133"/>
                <a:gd name="f102" fmla="val 12454"/>
                <a:gd name="f103" fmla="val 63729"/>
                <a:gd name="f104" fmla="val 12881"/>
                <a:gd name="f105" fmla="val 65415"/>
                <a:gd name="f106" fmla="val 13353"/>
                <a:gd name="f107" fmla="val 67056"/>
                <a:gd name="f108" fmla="val 13578"/>
                <a:gd name="f109" fmla="val 67820"/>
                <a:gd name="f110" fmla="val 13802"/>
                <a:gd name="f111" fmla="val 68517"/>
                <a:gd name="f112" fmla="val 14027"/>
                <a:gd name="f113" fmla="val 69146"/>
                <a:gd name="f114" fmla="val 14252"/>
                <a:gd name="f115" fmla="val 69663"/>
                <a:gd name="f116" fmla="val 14454"/>
                <a:gd name="f117" fmla="val 70090"/>
                <a:gd name="f118" fmla="val 14544"/>
                <a:gd name="f119" fmla="val 70248"/>
                <a:gd name="f120" fmla="val 14634"/>
                <a:gd name="f121" fmla="val 70382"/>
                <a:gd name="f122" fmla="val 14949"/>
                <a:gd name="f123" fmla="val 70720"/>
                <a:gd name="f124" fmla="val 15286"/>
                <a:gd name="f125" fmla="val 71012"/>
                <a:gd name="f126" fmla="val 15646"/>
                <a:gd name="f127" fmla="val 71259"/>
                <a:gd name="f128" fmla="val 16028"/>
                <a:gd name="f129" fmla="val 71484"/>
                <a:gd name="f130" fmla="val 16410"/>
                <a:gd name="f131" fmla="val 71641"/>
                <a:gd name="f132" fmla="val 16792"/>
                <a:gd name="f133" fmla="val 71776"/>
                <a:gd name="f134" fmla="val 17197"/>
                <a:gd name="f135" fmla="val 71889"/>
                <a:gd name="f136" fmla="val 17624"/>
                <a:gd name="f137" fmla="val 71978"/>
                <a:gd name="f138" fmla="val 18051"/>
                <a:gd name="f139" fmla="val 72023"/>
                <a:gd name="f140" fmla="val 18478"/>
                <a:gd name="f141" fmla="val 72046"/>
                <a:gd name="f142" fmla="val 18905"/>
                <a:gd name="f143" fmla="val 72068"/>
                <a:gd name="f144" fmla="val 19355"/>
                <a:gd name="f145" fmla="val 20231"/>
                <a:gd name="f146" fmla="val 72001"/>
                <a:gd name="f147" fmla="val 21108"/>
                <a:gd name="f148" fmla="val 21827"/>
                <a:gd name="f149" fmla="val 71799"/>
                <a:gd name="f150" fmla="val 22637"/>
                <a:gd name="f151" fmla="val 71664"/>
                <a:gd name="f152" fmla="val 23491"/>
                <a:gd name="f153" fmla="val 71506"/>
                <a:gd name="f154" fmla="val 24390"/>
                <a:gd name="f155" fmla="val 71304"/>
                <a:gd name="f156" fmla="val 26256"/>
                <a:gd name="f157" fmla="val 70899"/>
                <a:gd name="f158" fmla="val 27177"/>
                <a:gd name="f159" fmla="val 70675"/>
                <a:gd name="f160" fmla="val 28077"/>
                <a:gd name="f161" fmla="val 70427"/>
                <a:gd name="f162" fmla="val 28908"/>
                <a:gd name="f163" fmla="val 70203"/>
                <a:gd name="f164" fmla="val 29718"/>
                <a:gd name="f165" fmla="val 69955"/>
                <a:gd name="f166" fmla="val 30437"/>
                <a:gd name="f167" fmla="val 69731"/>
                <a:gd name="f168" fmla="val 31044"/>
                <a:gd name="f169" fmla="val 69506"/>
                <a:gd name="f170" fmla="val 31561"/>
                <a:gd name="f171" fmla="val 69281"/>
                <a:gd name="f172" fmla="val 31965"/>
                <a:gd name="f173" fmla="val 69079"/>
                <a:gd name="f174" fmla="val 32100"/>
                <a:gd name="f175" fmla="val 68989"/>
                <a:gd name="f176" fmla="val 32213"/>
                <a:gd name="f177" fmla="val 68899"/>
                <a:gd name="f178" fmla="val 32280"/>
                <a:gd name="f179" fmla="val 68831"/>
                <a:gd name="f180" fmla="val 68741"/>
                <a:gd name="f181" fmla="val 68157"/>
                <a:gd name="f182" fmla="val 67573"/>
                <a:gd name="f183" fmla="val 32258"/>
                <a:gd name="f184" fmla="val 66966"/>
                <a:gd name="f185" fmla="val 66336"/>
                <a:gd name="f186" fmla="val 32123"/>
                <a:gd name="f187" fmla="val 65707"/>
                <a:gd name="f188" fmla="val 32033"/>
                <a:gd name="f189" fmla="val 65055"/>
                <a:gd name="f190" fmla="val 31808"/>
                <a:gd name="f191" fmla="val 63774"/>
                <a:gd name="f192" fmla="val 31538"/>
                <a:gd name="f193" fmla="val 62492"/>
                <a:gd name="f194" fmla="val 31246"/>
                <a:gd name="f195" fmla="val 61233"/>
                <a:gd name="f196" fmla="val 30684"/>
                <a:gd name="f197" fmla="val 58896"/>
                <a:gd name="f198" fmla="val 29268"/>
                <a:gd name="f199" fmla="val 52736"/>
                <a:gd name="f200" fmla="val 28166"/>
                <a:gd name="f201" fmla="val 47971"/>
                <a:gd name="f202" fmla="val 26930"/>
                <a:gd name="f203" fmla="val 42643"/>
                <a:gd name="f204" fmla="val 25626"/>
                <a:gd name="f205" fmla="val 37181"/>
                <a:gd name="f206" fmla="val 24345"/>
                <a:gd name="f207" fmla="val 31988"/>
                <a:gd name="f208" fmla="val 23761"/>
                <a:gd name="f209" fmla="val 29605"/>
                <a:gd name="f210" fmla="val 23199"/>
                <a:gd name="f211" fmla="val 27447"/>
                <a:gd name="f212" fmla="val 22704"/>
                <a:gd name="f213" fmla="val 25582"/>
                <a:gd name="f214" fmla="val 22254"/>
                <a:gd name="f215" fmla="val 24008"/>
                <a:gd name="f216" fmla="val 21872"/>
                <a:gd name="f217" fmla="val 22727"/>
                <a:gd name="f218" fmla="val 21378"/>
                <a:gd name="f219" fmla="val 21153"/>
                <a:gd name="f220" fmla="val 20816"/>
                <a:gd name="f221" fmla="val 19377"/>
                <a:gd name="f222" fmla="val 20141"/>
                <a:gd name="f223" fmla="val 17422"/>
                <a:gd name="f224" fmla="val 19782"/>
                <a:gd name="f225" fmla="val 16388"/>
                <a:gd name="f226" fmla="val 15354"/>
                <a:gd name="f227" fmla="val 18950"/>
                <a:gd name="f228" fmla="val 14297"/>
                <a:gd name="f229" fmla="val 18500"/>
                <a:gd name="f230" fmla="val 13218"/>
                <a:gd name="f231" fmla="val 18028"/>
                <a:gd name="f232" fmla="val 17534"/>
                <a:gd name="f233" fmla="val 11083"/>
                <a:gd name="f234" fmla="val 17017"/>
                <a:gd name="f235" fmla="val 10026"/>
                <a:gd name="f236" fmla="val 16477"/>
                <a:gd name="f237" fmla="val 8992"/>
                <a:gd name="f238" fmla="val 15893"/>
                <a:gd name="f239" fmla="val 7981"/>
                <a:gd name="f240" fmla="val 6991"/>
                <a:gd name="f241" fmla="val 14679"/>
                <a:gd name="f242" fmla="val 6047"/>
                <a:gd name="f243" fmla="val 5148"/>
                <a:gd name="f244" fmla="val 13690"/>
                <a:gd name="f245" fmla="val 4721"/>
                <a:gd name="f246" fmla="val 13330"/>
                <a:gd name="f247" fmla="val 4294"/>
                <a:gd name="f248" fmla="val 12633"/>
                <a:gd name="f249" fmla="val 3507"/>
                <a:gd name="f250" fmla="val 12274"/>
                <a:gd name="f251" fmla="val 3125"/>
                <a:gd name="f252" fmla="val 11892"/>
                <a:gd name="f253" fmla="val 11532"/>
                <a:gd name="f254" fmla="val 11150"/>
                <a:gd name="f255" fmla="val 2113"/>
                <a:gd name="f256" fmla="val 10745"/>
                <a:gd name="f257" fmla="val 1821"/>
                <a:gd name="f258" fmla="val 10363"/>
                <a:gd name="f259" fmla="val 9958"/>
                <a:gd name="f260" fmla="val 1282"/>
                <a:gd name="f261" fmla="val 9531"/>
                <a:gd name="f262" fmla="val 1034"/>
                <a:gd name="f263" fmla="val 9127"/>
                <a:gd name="f264" fmla="val 8700"/>
                <a:gd name="f265" fmla="val 8273"/>
                <a:gd name="f266" fmla="val 7823"/>
                <a:gd name="f267" fmla="val 315"/>
                <a:gd name="f268" fmla="val 7373"/>
                <a:gd name="f269" fmla="val 203"/>
                <a:gd name="f270" fmla="val 6924"/>
                <a:gd name="f271" fmla="val 6002"/>
                <a:gd name="f272" fmla="*/ f0 1 32303"/>
                <a:gd name="f273" fmla="*/ f1 1 72069"/>
                <a:gd name="f274" fmla="val f2"/>
                <a:gd name="f275" fmla="val f3"/>
                <a:gd name="f276" fmla="val f4"/>
                <a:gd name="f277" fmla="+- f276 0 f274"/>
                <a:gd name="f278" fmla="+- f275 0 f274"/>
                <a:gd name="f279" fmla="*/ f278 1 32303"/>
                <a:gd name="f280" fmla="*/ f277 1 72069"/>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2303" h="7206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7" y="f44"/>
                  </a:lnTo>
                  <a:lnTo>
                    <a:pt x="f2" y="f45"/>
                  </a:lnTo>
                  <a:lnTo>
                    <a:pt x="f2" y="f46"/>
                  </a:lnTo>
                  <a:lnTo>
                    <a:pt x="f7" y="f47"/>
                  </a:lnTo>
                  <a:lnTo>
                    <a:pt x="f48" y="f49"/>
                  </a:lnTo>
                  <a:lnTo>
                    <a:pt x="f42" y="f50"/>
                  </a:lnTo>
                  <a:lnTo>
                    <a:pt x="f11" y="f51"/>
                  </a:lnTo>
                  <a:lnTo>
                    <a:pt x="f38" y="f52"/>
                  </a:lnTo>
                  <a:lnTo>
                    <a:pt x="f53" y="f54"/>
                  </a:lnTo>
                  <a:lnTo>
                    <a:pt x="f55" y="f56"/>
                  </a:lnTo>
                  <a:lnTo>
                    <a:pt x="f57" y="f58"/>
                  </a:lnTo>
                  <a:lnTo>
                    <a:pt x="f59" y="f60"/>
                  </a:lnTo>
                  <a:lnTo>
                    <a:pt x="f61" y="f62"/>
                  </a:lnTo>
                  <a:lnTo>
                    <a:pt x="f20"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3"/>
                  </a:lnTo>
                  <a:lnTo>
                    <a:pt x="f145" y="f146"/>
                  </a:lnTo>
                  <a:lnTo>
                    <a:pt x="f147" y="f135"/>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3" y="f180"/>
                  </a:lnTo>
                  <a:lnTo>
                    <a:pt x="f3" y="f181"/>
                  </a:lnTo>
                  <a:lnTo>
                    <a:pt x="f3" y="f182"/>
                  </a:lnTo>
                  <a:lnTo>
                    <a:pt x="f183" y="f184"/>
                  </a:lnTo>
                  <a:lnTo>
                    <a:pt x="f176"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217"/>
                  </a:lnTo>
                  <a:lnTo>
                    <a:pt x="f218" y="f219"/>
                  </a:lnTo>
                  <a:lnTo>
                    <a:pt x="f220" y="f221"/>
                  </a:lnTo>
                  <a:lnTo>
                    <a:pt x="f222" y="f223"/>
                  </a:lnTo>
                  <a:lnTo>
                    <a:pt x="f224" y="f225"/>
                  </a:lnTo>
                  <a:lnTo>
                    <a:pt x="f221" y="f226"/>
                  </a:lnTo>
                  <a:lnTo>
                    <a:pt x="f227" y="f228"/>
                  </a:lnTo>
                  <a:lnTo>
                    <a:pt x="f229" y="f230"/>
                  </a:lnTo>
                  <a:lnTo>
                    <a:pt x="f231" y="f51"/>
                  </a:lnTo>
                  <a:lnTo>
                    <a:pt x="f232" y="f233"/>
                  </a:lnTo>
                  <a:lnTo>
                    <a:pt x="f234" y="f235"/>
                  </a:lnTo>
                  <a:lnTo>
                    <a:pt x="f236" y="f237"/>
                  </a:lnTo>
                  <a:lnTo>
                    <a:pt x="f238" y="f239"/>
                  </a:lnTo>
                  <a:lnTo>
                    <a:pt x="f124" y="f240"/>
                  </a:lnTo>
                  <a:lnTo>
                    <a:pt x="f241" y="f242"/>
                  </a:lnTo>
                  <a:lnTo>
                    <a:pt x="f112" y="f243"/>
                  </a:lnTo>
                  <a:lnTo>
                    <a:pt x="f244" y="f245"/>
                  </a:lnTo>
                  <a:lnTo>
                    <a:pt x="f246" y="f247"/>
                  </a:lnTo>
                  <a:lnTo>
                    <a:pt x="f52" y="f70"/>
                  </a:lnTo>
                  <a:lnTo>
                    <a:pt x="f248" y="f249"/>
                  </a:lnTo>
                  <a:lnTo>
                    <a:pt x="f250" y="f251"/>
                  </a:lnTo>
                  <a:lnTo>
                    <a:pt x="f252" y="f29"/>
                  </a:lnTo>
                  <a:lnTo>
                    <a:pt x="f253" y="f18"/>
                  </a:lnTo>
                  <a:lnTo>
                    <a:pt x="f254" y="f255"/>
                  </a:lnTo>
                  <a:lnTo>
                    <a:pt x="f256" y="f257"/>
                  </a:lnTo>
                  <a:lnTo>
                    <a:pt x="f258" y="f23"/>
                  </a:lnTo>
                  <a:lnTo>
                    <a:pt x="f259" y="f260"/>
                  </a:lnTo>
                  <a:lnTo>
                    <a:pt x="f261" y="f262"/>
                  </a:lnTo>
                  <a:lnTo>
                    <a:pt x="f263" y="f30"/>
                  </a:lnTo>
                  <a:lnTo>
                    <a:pt x="f264" y="f32"/>
                  </a:lnTo>
                  <a:lnTo>
                    <a:pt x="f265" y="f15"/>
                  </a:lnTo>
                  <a:lnTo>
                    <a:pt x="f266" y="f267"/>
                  </a:lnTo>
                  <a:lnTo>
                    <a:pt x="f268" y="f269"/>
                  </a:lnTo>
                  <a:lnTo>
                    <a:pt x="f270" y="f42"/>
                  </a:lnTo>
                  <a:lnTo>
                    <a:pt x="f74" y="f48"/>
                  </a:lnTo>
                  <a:lnTo>
                    <a:pt x="f271" y="f2"/>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2" name="Google Shape;148;p15">
              <a:extLst>
                <a:ext uri="{FF2B5EF4-FFF2-40B4-BE49-F238E27FC236}">
                  <a16:creationId xmlns:a16="http://schemas.microsoft.com/office/drawing/2014/main" id="{B5F14471-2FBB-A9B8-E67C-99C839F1ADA5}"/>
                </a:ext>
              </a:extLst>
            </p:cNvPr>
            <p:cNvSpPr/>
            <p:nvPr/>
          </p:nvSpPr>
          <p:spPr>
            <a:xfrm>
              <a:off x="9124386" y="2075907"/>
              <a:ext cx="496884" cy="1799987"/>
            </a:xfrm>
            <a:custGeom>
              <a:avLst/>
              <a:gdLst>
                <a:gd name="f0" fmla="val w"/>
                <a:gd name="f1" fmla="val h"/>
                <a:gd name="f2" fmla="val 0"/>
                <a:gd name="f3" fmla="val 19783"/>
                <a:gd name="f4" fmla="val 71665"/>
                <a:gd name="f5" fmla="val 1215"/>
                <a:gd name="f6" fmla="val 1"/>
                <a:gd name="f7" fmla="val 720"/>
                <a:gd name="f8" fmla="val 46"/>
                <a:gd name="f9" fmla="val 203"/>
                <a:gd name="f10" fmla="val 136"/>
                <a:gd name="f11" fmla="val 181"/>
                <a:gd name="f12" fmla="val 585"/>
                <a:gd name="f13" fmla="val 2339"/>
                <a:gd name="f14" fmla="val 1237"/>
                <a:gd name="f15" fmla="val 4497"/>
                <a:gd name="f16" fmla="val 1911"/>
                <a:gd name="f17" fmla="val 6655"/>
                <a:gd name="f18" fmla="val 2608"/>
                <a:gd name="f19" fmla="val 8813"/>
                <a:gd name="f20" fmla="val 4024"/>
                <a:gd name="f21" fmla="val 13084"/>
                <a:gd name="f22" fmla="val 4699"/>
                <a:gd name="f23" fmla="val 15242"/>
                <a:gd name="f24" fmla="val 5351"/>
                <a:gd name="f25" fmla="val 17377"/>
                <a:gd name="f26" fmla="val 6879"/>
                <a:gd name="f27" fmla="val 22570"/>
                <a:gd name="f28" fmla="val 8363"/>
                <a:gd name="f29" fmla="val 27785"/>
                <a:gd name="f30" fmla="val 9105"/>
                <a:gd name="f31" fmla="val 30393"/>
                <a:gd name="f32" fmla="val 9802"/>
                <a:gd name="f33" fmla="val 33000"/>
                <a:gd name="f34" fmla="val 10498"/>
                <a:gd name="f35" fmla="val 35608"/>
                <a:gd name="f36" fmla="val 11173"/>
                <a:gd name="f37" fmla="val 38238"/>
                <a:gd name="f38" fmla="val 12454"/>
                <a:gd name="f39" fmla="val 43251"/>
                <a:gd name="f40" fmla="val 13061"/>
                <a:gd name="f41" fmla="val 45746"/>
                <a:gd name="f42" fmla="val 13668"/>
                <a:gd name="f43" fmla="val 48263"/>
                <a:gd name="f44" fmla="val 14252"/>
                <a:gd name="f45" fmla="val 50781"/>
                <a:gd name="f46" fmla="val 14814"/>
                <a:gd name="f47" fmla="val 53299"/>
                <a:gd name="f48" fmla="val 15354"/>
                <a:gd name="f49" fmla="val 55816"/>
                <a:gd name="f50" fmla="val 15848"/>
                <a:gd name="f51" fmla="val 58357"/>
                <a:gd name="f52" fmla="val 16478"/>
                <a:gd name="f53" fmla="val 61684"/>
                <a:gd name="f54" fmla="val 17130"/>
                <a:gd name="f55" fmla="val 65033"/>
                <a:gd name="f56" fmla="val 17467"/>
                <a:gd name="f57" fmla="val 66696"/>
                <a:gd name="f58" fmla="val 17804"/>
                <a:gd name="f59" fmla="val 68360"/>
                <a:gd name="f60" fmla="val 18186"/>
                <a:gd name="f61" fmla="val 70023"/>
                <a:gd name="f62" fmla="val 18568"/>
                <a:gd name="f63" fmla="val 71664"/>
                <a:gd name="f64" fmla="val 19782"/>
                <a:gd name="f65" fmla="val 71439"/>
                <a:gd name="f66" fmla="val 19400"/>
                <a:gd name="f67" fmla="val 69843"/>
                <a:gd name="f68" fmla="val 19063"/>
                <a:gd name="f69" fmla="val 68247"/>
                <a:gd name="f70" fmla="val 18726"/>
                <a:gd name="f71" fmla="val 66651"/>
                <a:gd name="f72" fmla="val 18388"/>
                <a:gd name="f73" fmla="val 65055"/>
                <a:gd name="f74" fmla="val 17759"/>
                <a:gd name="f75" fmla="val 61841"/>
                <a:gd name="f76" fmla="val 17152"/>
                <a:gd name="f77" fmla="val 58626"/>
                <a:gd name="f78" fmla="val 16635"/>
                <a:gd name="f79" fmla="val 56019"/>
                <a:gd name="f80" fmla="val 16096"/>
                <a:gd name="f81" fmla="val 53434"/>
                <a:gd name="f82" fmla="val 15534"/>
                <a:gd name="f83" fmla="val 50849"/>
                <a:gd name="f84" fmla="val 14927"/>
                <a:gd name="f85" fmla="val 14320"/>
                <a:gd name="f86" fmla="val 45678"/>
                <a:gd name="f87" fmla="val 13690"/>
                <a:gd name="f88" fmla="val 43093"/>
                <a:gd name="f89" fmla="val 12387"/>
                <a:gd name="f90" fmla="val 37968"/>
                <a:gd name="f91" fmla="val 11735"/>
                <a:gd name="f92" fmla="val 35405"/>
                <a:gd name="f93" fmla="val 11060"/>
                <a:gd name="f94" fmla="val 32865"/>
                <a:gd name="f95" fmla="val 10363"/>
                <a:gd name="f96" fmla="val 30325"/>
                <a:gd name="f97" fmla="val 9667"/>
                <a:gd name="f98" fmla="val 8228"/>
                <a:gd name="f99" fmla="val 22705"/>
                <a:gd name="f100" fmla="val 6722"/>
                <a:gd name="f101" fmla="val 17669"/>
                <a:gd name="f102" fmla="val 6048"/>
                <a:gd name="f103" fmla="val 15467"/>
                <a:gd name="f104" fmla="val 13264"/>
                <a:gd name="f105" fmla="val 3912"/>
                <a:gd name="f106" fmla="val 8858"/>
                <a:gd name="f107" fmla="val 3193"/>
                <a:gd name="f108" fmla="val 2518"/>
                <a:gd name="f109" fmla="val 4429"/>
                <a:gd name="f110" fmla="val 1844"/>
                <a:gd name="f111" fmla="val 2226"/>
                <a:gd name="f112" fmla="*/ f0 1 19783"/>
                <a:gd name="f113" fmla="*/ f1 1 71665"/>
                <a:gd name="f114" fmla="val f2"/>
                <a:gd name="f115" fmla="val f3"/>
                <a:gd name="f116" fmla="val f4"/>
                <a:gd name="f117" fmla="+- f116 0 f114"/>
                <a:gd name="f118" fmla="+- f115 0 f114"/>
                <a:gd name="f119" fmla="*/ f118 1 19783"/>
                <a:gd name="f120" fmla="*/ f117 1 7166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19783" h="71665">
                  <a:moveTo>
                    <a:pt x="f5" y="f6"/>
                  </a:moveTo>
                  <a:lnTo>
                    <a:pt x="f7" y="f8"/>
                  </a:lnTo>
                  <a:lnTo>
                    <a:pt x="f9" y="f10"/>
                  </a:lnTo>
                  <a:lnTo>
                    <a:pt x="f6"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43"/>
                  </a:lnTo>
                  <a:lnTo>
                    <a:pt x="f85" y="f86"/>
                  </a:lnTo>
                  <a:lnTo>
                    <a:pt x="f87" y="f88"/>
                  </a:lnTo>
                  <a:lnTo>
                    <a:pt x="f89" y="f90"/>
                  </a:lnTo>
                  <a:lnTo>
                    <a:pt x="f91" y="f92"/>
                  </a:lnTo>
                  <a:lnTo>
                    <a:pt x="f93" y="f94"/>
                  </a:lnTo>
                  <a:lnTo>
                    <a:pt x="f95" y="f96"/>
                  </a:lnTo>
                  <a:lnTo>
                    <a:pt x="f97" y="f29"/>
                  </a:lnTo>
                  <a:lnTo>
                    <a:pt x="f98" y="f99"/>
                  </a:lnTo>
                  <a:lnTo>
                    <a:pt x="f100" y="f101"/>
                  </a:lnTo>
                  <a:lnTo>
                    <a:pt x="f102" y="f103"/>
                  </a:lnTo>
                  <a:lnTo>
                    <a:pt x="f24" y="f104"/>
                  </a:lnTo>
                  <a:lnTo>
                    <a:pt x="f105" y="f106"/>
                  </a:lnTo>
                  <a:lnTo>
                    <a:pt x="f107" y="f17"/>
                  </a:lnTo>
                  <a:lnTo>
                    <a:pt x="f108" y="f109"/>
                  </a:lnTo>
                  <a:lnTo>
                    <a:pt x="f110" y="f111"/>
                  </a:lnTo>
                  <a:lnTo>
                    <a:pt x="f5"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3" name="Google Shape;149;p15">
              <a:extLst>
                <a:ext uri="{FF2B5EF4-FFF2-40B4-BE49-F238E27FC236}">
                  <a16:creationId xmlns:a16="http://schemas.microsoft.com/office/drawing/2014/main" id="{292405A9-FF86-D6C1-405F-EAFF2BEAA22A}"/>
                </a:ext>
              </a:extLst>
            </p:cNvPr>
            <p:cNvSpPr/>
            <p:nvPr/>
          </p:nvSpPr>
          <p:spPr>
            <a:xfrm>
              <a:off x="9644954" y="3473293"/>
              <a:ext cx="70600" cy="202713"/>
            </a:xfrm>
            <a:custGeom>
              <a:avLst/>
              <a:gdLst>
                <a:gd name="f0" fmla="val 360"/>
                <a:gd name="f1" fmla="val 180"/>
                <a:gd name="f2" fmla="val w"/>
                <a:gd name="f3" fmla="val h"/>
                <a:gd name="f4" fmla="val 0"/>
                <a:gd name="f5" fmla="val 2811"/>
                <a:gd name="f6" fmla="val 8071"/>
                <a:gd name="f7" fmla="val 472"/>
                <a:gd name="f8" fmla="val 1"/>
                <a:gd name="f9" fmla="val 46"/>
                <a:gd name="f10" fmla="val 270"/>
                <a:gd name="f11" fmla="val 91"/>
                <a:gd name="f12" fmla="val 158"/>
                <a:gd name="f13" fmla="val 90"/>
                <a:gd name="f14" fmla="val 248"/>
                <a:gd name="f15" fmla="val 45"/>
                <a:gd name="f16" fmla="val 473"/>
                <a:gd name="f17" fmla="val 585"/>
                <a:gd name="f18" fmla="val 742"/>
                <a:gd name="f19" fmla="val 2451"/>
                <a:gd name="f20" fmla="val 720"/>
                <a:gd name="f21" fmla="val 4182"/>
                <a:gd name="f22" fmla="val 899"/>
                <a:gd name="f23" fmla="val 5058"/>
                <a:gd name="f24" fmla="val 1102"/>
                <a:gd name="f25" fmla="val 5913"/>
                <a:gd name="f26" fmla="val 1327"/>
                <a:gd name="f27" fmla="val 6767"/>
                <a:gd name="f28" fmla="val 1574"/>
                <a:gd name="f29" fmla="val 7621"/>
                <a:gd name="f30" fmla="val 1619"/>
                <a:gd name="f31" fmla="val 7756"/>
                <a:gd name="f32" fmla="val 1686"/>
                <a:gd name="f33" fmla="val 7846"/>
                <a:gd name="f34" fmla="val 1776"/>
                <a:gd name="f35" fmla="val 7936"/>
                <a:gd name="f36" fmla="val 1889"/>
                <a:gd name="f37" fmla="val 8003"/>
                <a:gd name="f38" fmla="val 2001"/>
                <a:gd name="f39" fmla="val 8048"/>
                <a:gd name="f40" fmla="val 2113"/>
                <a:gd name="f41" fmla="val 2226"/>
                <a:gd name="f42" fmla="val 2338"/>
                <a:gd name="f43" fmla="val 2563"/>
                <a:gd name="f44" fmla="val 7958"/>
                <a:gd name="f45" fmla="val 2653"/>
                <a:gd name="f46" fmla="val 7891"/>
                <a:gd name="f47" fmla="val 2720"/>
                <a:gd name="f48" fmla="val 7801"/>
                <a:gd name="f49" fmla="val 2765"/>
                <a:gd name="f50" fmla="val 7711"/>
                <a:gd name="f51" fmla="val 2788"/>
                <a:gd name="f52" fmla="val 7599"/>
                <a:gd name="f53" fmla="val 2810"/>
                <a:gd name="f54" fmla="val 7486"/>
                <a:gd name="f55" fmla="val 7329"/>
                <a:gd name="f56" fmla="val 2540"/>
                <a:gd name="f57" fmla="val 6497"/>
                <a:gd name="f58" fmla="val 2316"/>
                <a:gd name="f59" fmla="val 5643"/>
                <a:gd name="f60" fmla="val 4766"/>
                <a:gd name="f61" fmla="val 1933"/>
                <a:gd name="f62" fmla="val 3912"/>
                <a:gd name="f63" fmla="val 2181"/>
                <a:gd name="f64" fmla="val 1214"/>
                <a:gd name="f65" fmla="val 450"/>
                <a:gd name="f66" fmla="val 1169"/>
                <a:gd name="f67" fmla="val 315"/>
                <a:gd name="f68" fmla="val 203"/>
                <a:gd name="f69" fmla="val 1034"/>
                <a:gd name="f70" fmla="val 136"/>
                <a:gd name="f71" fmla="val 922"/>
                <a:gd name="f72" fmla="val 68"/>
                <a:gd name="f73" fmla="val 832"/>
                <a:gd name="f74" fmla="val 23"/>
                <a:gd name="f75" fmla="*/ f2 1 2811"/>
                <a:gd name="f76" fmla="*/ f3 1 8071"/>
                <a:gd name="f77" fmla="val f4"/>
                <a:gd name="f78" fmla="val f5"/>
                <a:gd name="f79" fmla="val f6"/>
                <a:gd name="f80" fmla="+- f79 0 f77"/>
                <a:gd name="f81" fmla="+- f78 0 f77"/>
                <a:gd name="f82" fmla="*/ f81 1 2811"/>
                <a:gd name="f83" fmla="*/ f80 1 8071"/>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2811" h="8071">
                  <a:moveTo>
                    <a:pt x="f7" y="f8"/>
                  </a:moveTo>
                  <a:lnTo>
                    <a:pt x="f0" y="f9"/>
                  </a:lnTo>
                  <a:lnTo>
                    <a:pt x="f10" y="f11"/>
                  </a:lnTo>
                  <a:lnTo>
                    <a:pt x="f1" y="f12"/>
                  </a:lnTo>
                  <a:lnTo>
                    <a:pt x="f13" y="f14"/>
                  </a:lnTo>
                  <a:lnTo>
                    <a:pt x="f15" y="f0"/>
                  </a:lnTo>
                  <a:lnTo>
                    <a:pt x="f4" y="f16"/>
                  </a:lnTo>
                  <a:lnTo>
                    <a:pt x="f4" y="f17"/>
                  </a:lnTo>
                  <a:lnTo>
                    <a:pt x="f4" y="f18"/>
                  </a:lnTo>
                  <a:lnTo>
                    <a:pt x="f0"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6"/>
                  </a:lnTo>
                  <a:lnTo>
                    <a:pt x="f41" y="f6"/>
                  </a:lnTo>
                  <a:lnTo>
                    <a:pt x="f42" y="f39"/>
                  </a:lnTo>
                  <a:lnTo>
                    <a:pt x="f19" y="f37"/>
                  </a:lnTo>
                  <a:lnTo>
                    <a:pt x="f43" y="f44"/>
                  </a:lnTo>
                  <a:lnTo>
                    <a:pt x="f45" y="f46"/>
                  </a:lnTo>
                  <a:lnTo>
                    <a:pt x="f47" y="f48"/>
                  </a:lnTo>
                  <a:lnTo>
                    <a:pt x="f49" y="f50"/>
                  </a:lnTo>
                  <a:lnTo>
                    <a:pt x="f51" y="f52"/>
                  </a:lnTo>
                  <a:lnTo>
                    <a:pt x="f53" y="f54"/>
                  </a:lnTo>
                  <a:lnTo>
                    <a:pt x="f49" y="f55"/>
                  </a:lnTo>
                  <a:lnTo>
                    <a:pt x="f56" y="f57"/>
                  </a:lnTo>
                  <a:lnTo>
                    <a:pt x="f58" y="f59"/>
                  </a:lnTo>
                  <a:lnTo>
                    <a:pt x="f40" y="f60"/>
                  </a:lnTo>
                  <a:lnTo>
                    <a:pt x="f61" y="f62"/>
                  </a:lnTo>
                  <a:lnTo>
                    <a:pt x="f28" y="f63"/>
                  </a:lnTo>
                  <a:lnTo>
                    <a:pt x="f64" y="f65"/>
                  </a:lnTo>
                  <a:lnTo>
                    <a:pt x="f66" y="f67"/>
                  </a:lnTo>
                  <a:lnTo>
                    <a:pt x="f24" y="f68"/>
                  </a:lnTo>
                  <a:lnTo>
                    <a:pt x="f69" y="f70"/>
                  </a:lnTo>
                  <a:lnTo>
                    <a:pt x="f71" y="f72"/>
                  </a:lnTo>
                  <a:lnTo>
                    <a:pt x="f73" y="f74"/>
                  </a:lnTo>
                  <a:lnTo>
                    <a:pt x="f20"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4" name="Google Shape;150;p15">
              <a:extLst>
                <a:ext uri="{FF2B5EF4-FFF2-40B4-BE49-F238E27FC236}">
                  <a16:creationId xmlns:a16="http://schemas.microsoft.com/office/drawing/2014/main" id="{5B48BA73-3709-EAD5-3829-6B93EF99284F}"/>
                </a:ext>
              </a:extLst>
            </p:cNvPr>
            <p:cNvSpPr/>
            <p:nvPr/>
          </p:nvSpPr>
          <p:spPr>
            <a:xfrm>
              <a:off x="9398203" y="3680505"/>
              <a:ext cx="61584" cy="140049"/>
            </a:xfrm>
            <a:custGeom>
              <a:avLst/>
              <a:gdLst>
                <a:gd name="f0" fmla="val 360"/>
                <a:gd name="f1" fmla="val 180"/>
                <a:gd name="f2" fmla="val w"/>
                <a:gd name="f3" fmla="val h"/>
                <a:gd name="f4" fmla="val 0"/>
                <a:gd name="f5" fmla="val 2452"/>
                <a:gd name="f6" fmla="val 5576"/>
                <a:gd name="f7" fmla="val 563"/>
                <a:gd name="f8" fmla="val 451"/>
                <a:gd name="f9" fmla="val 23"/>
                <a:gd name="f10" fmla="val 338"/>
                <a:gd name="f11" fmla="val 68"/>
                <a:gd name="f12" fmla="val 248"/>
                <a:gd name="f13" fmla="val 113"/>
                <a:gd name="f14" fmla="val 158"/>
                <a:gd name="f15" fmla="val 270"/>
                <a:gd name="f16" fmla="val 1"/>
                <a:gd name="f17" fmla="val 473"/>
                <a:gd name="f18" fmla="val 585"/>
                <a:gd name="f19" fmla="val 720"/>
                <a:gd name="f20" fmla="val 361"/>
                <a:gd name="f21" fmla="val 1821"/>
                <a:gd name="f22" fmla="val 675"/>
                <a:gd name="f23" fmla="val 2923"/>
                <a:gd name="f24" fmla="val 968"/>
                <a:gd name="f25" fmla="val 4002"/>
                <a:gd name="f26" fmla="val 1237"/>
                <a:gd name="f27" fmla="val 5126"/>
                <a:gd name="f28" fmla="val 1260"/>
                <a:gd name="f29" fmla="val 5261"/>
                <a:gd name="f30" fmla="val 1327"/>
                <a:gd name="f31" fmla="val 5373"/>
                <a:gd name="f32" fmla="val 1417"/>
                <a:gd name="f33" fmla="val 5440"/>
                <a:gd name="f34" fmla="val 1507"/>
                <a:gd name="f35" fmla="val 5508"/>
                <a:gd name="f36" fmla="val 1619"/>
                <a:gd name="f37" fmla="val 5553"/>
                <a:gd name="f38" fmla="val 1732"/>
                <a:gd name="f39" fmla="val 5575"/>
                <a:gd name="f40" fmla="val 1957"/>
                <a:gd name="f41" fmla="val 2069"/>
                <a:gd name="f42" fmla="val 5530"/>
                <a:gd name="f43" fmla="val 2159"/>
                <a:gd name="f44" fmla="val 5485"/>
                <a:gd name="f45" fmla="val 2249"/>
                <a:gd name="f46" fmla="val 5418"/>
                <a:gd name="f47" fmla="val 2339"/>
                <a:gd name="f48" fmla="val 5328"/>
                <a:gd name="f49" fmla="val 2406"/>
                <a:gd name="f50" fmla="val 5216"/>
                <a:gd name="f51" fmla="val 2429"/>
                <a:gd name="f52" fmla="val 5103"/>
                <a:gd name="f53" fmla="val 2451"/>
                <a:gd name="f54" fmla="val 4991"/>
                <a:gd name="f55" fmla="val 4833"/>
                <a:gd name="f56" fmla="val 2181"/>
                <a:gd name="f57" fmla="val 3732"/>
                <a:gd name="f58" fmla="val 1889"/>
                <a:gd name="f59" fmla="val 2631"/>
                <a:gd name="f60" fmla="val 1575"/>
                <a:gd name="f61" fmla="val 1552"/>
                <a:gd name="f62" fmla="val 450"/>
                <a:gd name="f63" fmla="val 1170"/>
                <a:gd name="f64" fmla="val 315"/>
                <a:gd name="f65" fmla="val 1102"/>
                <a:gd name="f66" fmla="val 225"/>
                <a:gd name="f67" fmla="val 1013"/>
                <a:gd name="f68" fmla="val 135"/>
                <a:gd name="f69" fmla="val 900"/>
                <a:gd name="f70" fmla="val 788"/>
                <a:gd name="f71" fmla="*/ f2 1 2452"/>
                <a:gd name="f72" fmla="*/ f3 1 5576"/>
                <a:gd name="f73" fmla="val f4"/>
                <a:gd name="f74" fmla="val f5"/>
                <a:gd name="f75" fmla="val f6"/>
                <a:gd name="f76" fmla="+- f75 0 f73"/>
                <a:gd name="f77" fmla="+- f74 0 f73"/>
                <a:gd name="f78" fmla="*/ f77 1 2452"/>
                <a:gd name="f79" fmla="*/ f76 1 5576"/>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452" h="5576">
                  <a:moveTo>
                    <a:pt x="f7" y="f4"/>
                  </a:moveTo>
                  <a:lnTo>
                    <a:pt x="f8" y="f9"/>
                  </a:lnTo>
                  <a:lnTo>
                    <a:pt x="f10" y="f11"/>
                  </a:lnTo>
                  <a:lnTo>
                    <a:pt x="f12" y="f13"/>
                  </a:lnTo>
                  <a:lnTo>
                    <a:pt x="f14" y="f1"/>
                  </a:lnTo>
                  <a:lnTo>
                    <a:pt x="f11" y="f15"/>
                  </a:lnTo>
                  <a:lnTo>
                    <a:pt x="f9" y="f0"/>
                  </a:lnTo>
                  <a:lnTo>
                    <a:pt x="f16" y="f17"/>
                  </a:lnTo>
                  <a:lnTo>
                    <a:pt x="f16"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8"/>
                  </a:lnTo>
                  <a:lnTo>
                    <a:pt x="f49" y="f50"/>
                  </a:lnTo>
                  <a:lnTo>
                    <a:pt x="f51" y="f52"/>
                  </a:lnTo>
                  <a:lnTo>
                    <a:pt x="f53" y="f54"/>
                  </a:lnTo>
                  <a:lnTo>
                    <a:pt x="f51" y="f55"/>
                  </a:lnTo>
                  <a:lnTo>
                    <a:pt x="f56" y="f57"/>
                  </a:lnTo>
                  <a:lnTo>
                    <a:pt x="f58" y="f59"/>
                  </a:lnTo>
                  <a:lnTo>
                    <a:pt x="f60" y="f61"/>
                  </a:lnTo>
                  <a:lnTo>
                    <a:pt x="f26" y="f62"/>
                  </a:lnTo>
                  <a:lnTo>
                    <a:pt x="f63" y="f64"/>
                  </a:lnTo>
                  <a:lnTo>
                    <a:pt x="f65" y="f66"/>
                  </a:lnTo>
                  <a:lnTo>
                    <a:pt x="f67" y="f68"/>
                  </a:lnTo>
                  <a:lnTo>
                    <a:pt x="f69" y="f11"/>
                  </a:lnTo>
                  <a:lnTo>
                    <a:pt x="f70" y="f9"/>
                  </a:lnTo>
                  <a:lnTo>
                    <a:pt x="f22"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5" name="Google Shape;151;p15">
              <a:extLst>
                <a:ext uri="{FF2B5EF4-FFF2-40B4-BE49-F238E27FC236}">
                  <a16:creationId xmlns:a16="http://schemas.microsoft.com/office/drawing/2014/main" id="{8E95530C-7797-7FE5-A072-969E7764B564}"/>
                </a:ext>
              </a:extLst>
            </p:cNvPr>
            <p:cNvSpPr/>
            <p:nvPr/>
          </p:nvSpPr>
          <p:spPr>
            <a:xfrm>
              <a:off x="9379595" y="3488536"/>
              <a:ext cx="37270" cy="66083"/>
            </a:xfrm>
            <a:custGeom>
              <a:avLst/>
              <a:gdLst>
                <a:gd name="f0" fmla="val 360"/>
                <a:gd name="f1" fmla="val 180"/>
                <a:gd name="f2" fmla="val w"/>
                <a:gd name="f3" fmla="val h"/>
                <a:gd name="f4" fmla="val 0"/>
                <a:gd name="f5" fmla="val 1484"/>
                <a:gd name="f6" fmla="val 2631"/>
                <a:gd name="f7" fmla="val 630"/>
                <a:gd name="f8" fmla="val 1"/>
                <a:gd name="f9" fmla="val 517"/>
                <a:gd name="f10" fmla="val 23"/>
                <a:gd name="f11" fmla="val 405"/>
                <a:gd name="f12" fmla="val 68"/>
                <a:gd name="f13" fmla="val 292"/>
                <a:gd name="f14" fmla="val 113"/>
                <a:gd name="f15" fmla="val 202"/>
                <a:gd name="f16" fmla="val 270"/>
                <a:gd name="f17" fmla="val 473"/>
                <a:gd name="f18" fmla="val 608"/>
                <a:gd name="f19" fmla="val 742"/>
                <a:gd name="f20" fmla="val 2159"/>
                <a:gd name="f21" fmla="val 2293"/>
                <a:gd name="f22" fmla="val 2406"/>
                <a:gd name="f23" fmla="val 427"/>
                <a:gd name="f24" fmla="val 2496"/>
                <a:gd name="f25" fmla="val 2563"/>
                <a:gd name="f26" fmla="val 2586"/>
                <a:gd name="f27" fmla="val 854"/>
                <a:gd name="f28" fmla="val 967"/>
                <a:gd name="f29" fmla="val 2608"/>
                <a:gd name="f30" fmla="val 1079"/>
                <a:gd name="f31" fmla="val 1192"/>
                <a:gd name="f32" fmla="val 2518"/>
                <a:gd name="f33" fmla="val 1281"/>
                <a:gd name="f34" fmla="val 2451"/>
                <a:gd name="f35" fmla="val 1349"/>
                <a:gd name="f36" fmla="val 2361"/>
                <a:gd name="f37" fmla="val 1416"/>
                <a:gd name="f38" fmla="val 2271"/>
                <a:gd name="f39" fmla="val 1461"/>
                <a:gd name="f40" fmla="val 2024"/>
                <a:gd name="f41" fmla="val 1889"/>
                <a:gd name="f42" fmla="val 1214"/>
                <a:gd name="f43" fmla="val 1169"/>
                <a:gd name="f44" fmla="val 338"/>
                <a:gd name="f45" fmla="val 1124"/>
                <a:gd name="f46" fmla="val 225"/>
                <a:gd name="f47" fmla="val 1034"/>
                <a:gd name="f48" fmla="val 135"/>
                <a:gd name="f49" fmla="val 944"/>
                <a:gd name="f50" fmla="*/ f2 1 1484"/>
                <a:gd name="f51" fmla="*/ f3 1 2631"/>
                <a:gd name="f52" fmla="val f4"/>
                <a:gd name="f53" fmla="val f5"/>
                <a:gd name="f54" fmla="val f6"/>
                <a:gd name="f55" fmla="+- f54 0 f52"/>
                <a:gd name="f56" fmla="+- f53 0 f52"/>
                <a:gd name="f57" fmla="*/ f56 1 1484"/>
                <a:gd name="f58" fmla="*/ f55 1 2631"/>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484" h="2631">
                  <a:moveTo>
                    <a:pt x="f7" y="f8"/>
                  </a:moveTo>
                  <a:lnTo>
                    <a:pt x="f9" y="f10"/>
                  </a:lnTo>
                  <a:lnTo>
                    <a:pt x="f11" y="f12"/>
                  </a:lnTo>
                  <a:lnTo>
                    <a:pt x="f13" y="f14"/>
                  </a:lnTo>
                  <a:lnTo>
                    <a:pt x="f15" y="f1"/>
                  </a:lnTo>
                  <a:lnTo>
                    <a:pt x="f14" y="f16"/>
                  </a:lnTo>
                  <a:lnTo>
                    <a:pt x="f12" y="f0"/>
                  </a:lnTo>
                  <a:lnTo>
                    <a:pt x="f10" y="f17"/>
                  </a:lnTo>
                  <a:lnTo>
                    <a:pt x="f4" y="f18"/>
                  </a:lnTo>
                  <a:lnTo>
                    <a:pt x="f4" y="f19"/>
                  </a:lnTo>
                  <a:lnTo>
                    <a:pt x="f16" y="f20"/>
                  </a:lnTo>
                  <a:lnTo>
                    <a:pt x="f13" y="f21"/>
                  </a:lnTo>
                  <a:lnTo>
                    <a:pt x="f0" y="f22"/>
                  </a:lnTo>
                  <a:lnTo>
                    <a:pt x="f23" y="f24"/>
                  </a:lnTo>
                  <a:lnTo>
                    <a:pt x="f9" y="f25"/>
                  </a:lnTo>
                  <a:lnTo>
                    <a:pt x="f7" y="f26"/>
                  </a:lnTo>
                  <a:lnTo>
                    <a:pt x="f19" y="f6"/>
                  </a:lnTo>
                  <a:lnTo>
                    <a:pt x="f27" y="f6"/>
                  </a:lnTo>
                  <a:lnTo>
                    <a:pt x="f28" y="f29"/>
                  </a:lnTo>
                  <a:lnTo>
                    <a:pt x="f30" y="f25"/>
                  </a:lnTo>
                  <a:lnTo>
                    <a:pt x="f31" y="f32"/>
                  </a:lnTo>
                  <a:lnTo>
                    <a:pt x="f33" y="f34"/>
                  </a:lnTo>
                  <a:lnTo>
                    <a:pt x="f35" y="f36"/>
                  </a:lnTo>
                  <a:lnTo>
                    <a:pt x="f37" y="f38"/>
                  </a:lnTo>
                  <a:lnTo>
                    <a:pt x="f39" y="f20"/>
                  </a:lnTo>
                  <a:lnTo>
                    <a:pt x="f5" y="f40"/>
                  </a:lnTo>
                  <a:lnTo>
                    <a:pt x="f39" y="f41"/>
                  </a:lnTo>
                  <a:lnTo>
                    <a:pt x="f42" y="f17"/>
                  </a:lnTo>
                  <a:lnTo>
                    <a:pt x="f43" y="f44"/>
                  </a:lnTo>
                  <a:lnTo>
                    <a:pt x="f45" y="f46"/>
                  </a:lnTo>
                  <a:lnTo>
                    <a:pt x="f47" y="f48"/>
                  </a:lnTo>
                  <a:lnTo>
                    <a:pt x="f49" y="f12"/>
                  </a:lnTo>
                  <a:lnTo>
                    <a:pt x="f27" y="f10"/>
                  </a:lnTo>
                  <a:lnTo>
                    <a:pt x="f19"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6" name="Google Shape;152;p15">
              <a:extLst>
                <a:ext uri="{FF2B5EF4-FFF2-40B4-BE49-F238E27FC236}">
                  <a16:creationId xmlns:a16="http://schemas.microsoft.com/office/drawing/2014/main" id="{FF74078E-3104-AEF8-4D8E-D9BA58297F65}"/>
                </a:ext>
              </a:extLst>
            </p:cNvPr>
            <p:cNvSpPr/>
            <p:nvPr/>
          </p:nvSpPr>
          <p:spPr>
            <a:xfrm>
              <a:off x="9436059" y="3612190"/>
              <a:ext cx="64949" cy="159818"/>
            </a:xfrm>
            <a:custGeom>
              <a:avLst/>
              <a:gdLst>
                <a:gd name="f0" fmla="val 180"/>
                <a:gd name="f1" fmla="val w"/>
                <a:gd name="f2" fmla="val h"/>
                <a:gd name="f3" fmla="val 0"/>
                <a:gd name="f4" fmla="val 2586"/>
                <a:gd name="f5" fmla="val 6363"/>
                <a:gd name="f6" fmla="val 495"/>
                <a:gd name="f7" fmla="val 382"/>
                <a:gd name="f8" fmla="val 45"/>
                <a:gd name="f9" fmla="val 270"/>
                <a:gd name="f10" fmla="val 90"/>
                <a:gd name="f11" fmla="val 158"/>
                <a:gd name="f12" fmla="val 112"/>
                <a:gd name="f13" fmla="val 248"/>
                <a:gd name="f14" fmla="val 338"/>
                <a:gd name="f15" fmla="val 23"/>
                <a:gd name="f16" fmla="val 473"/>
                <a:gd name="f17" fmla="val 585"/>
                <a:gd name="f18" fmla="val 720"/>
                <a:gd name="f19" fmla="val 2024"/>
                <a:gd name="f20" fmla="val 719"/>
                <a:gd name="f21" fmla="val 3305"/>
                <a:gd name="f22" fmla="val 1057"/>
                <a:gd name="f23" fmla="val 4586"/>
                <a:gd name="f24" fmla="val 1214"/>
                <a:gd name="f25" fmla="val 5238"/>
                <a:gd name="f26" fmla="val 1349"/>
                <a:gd name="f27" fmla="val 5890"/>
                <a:gd name="f28" fmla="val 1394"/>
                <a:gd name="f29" fmla="val 6025"/>
                <a:gd name="f30" fmla="val 1461"/>
                <a:gd name="f31" fmla="val 6137"/>
                <a:gd name="f32" fmla="val 1529"/>
                <a:gd name="f33" fmla="val 6227"/>
                <a:gd name="f34" fmla="val 1619"/>
                <a:gd name="f35" fmla="val 6295"/>
                <a:gd name="f36" fmla="val 1731"/>
                <a:gd name="f37" fmla="val 6340"/>
                <a:gd name="f38" fmla="val 1843"/>
                <a:gd name="f39" fmla="val 6362"/>
                <a:gd name="f40" fmla="val 1956"/>
                <a:gd name="f41" fmla="val 2068"/>
                <a:gd name="f42" fmla="val 2181"/>
                <a:gd name="f43" fmla="val 6317"/>
                <a:gd name="f44" fmla="val 2293"/>
                <a:gd name="f45" fmla="val 6250"/>
                <a:gd name="f46" fmla="val 2383"/>
                <a:gd name="f47" fmla="val 6182"/>
                <a:gd name="f48" fmla="val 2450"/>
                <a:gd name="f49" fmla="val 6115"/>
                <a:gd name="f50" fmla="val 2518"/>
                <a:gd name="f51" fmla="val 6002"/>
                <a:gd name="f52" fmla="val 2563"/>
                <a:gd name="f53" fmla="val 2585"/>
                <a:gd name="f54" fmla="val 5755"/>
                <a:gd name="f55" fmla="val 5620"/>
                <a:gd name="f56" fmla="val 2428"/>
                <a:gd name="f57" fmla="val 4968"/>
                <a:gd name="f58" fmla="val 2270"/>
                <a:gd name="f59" fmla="val 4316"/>
                <a:gd name="f60" fmla="val 1933"/>
                <a:gd name="f61" fmla="val 3035"/>
                <a:gd name="f62" fmla="val 1574"/>
                <a:gd name="f63" fmla="val 1236"/>
                <a:gd name="f64" fmla="val 450"/>
                <a:gd name="f65" fmla="val 1191"/>
                <a:gd name="f66" fmla="val 315"/>
                <a:gd name="f67" fmla="val 1124"/>
                <a:gd name="f68" fmla="val 203"/>
                <a:gd name="f69" fmla="val 1034"/>
                <a:gd name="f70" fmla="val 135"/>
                <a:gd name="f71" fmla="val 944"/>
                <a:gd name="f72" fmla="val 68"/>
                <a:gd name="f73" fmla="val 832"/>
                <a:gd name="f74" fmla="*/ f1 1 2586"/>
                <a:gd name="f75" fmla="*/ f2 1 6363"/>
                <a:gd name="f76" fmla="val f3"/>
                <a:gd name="f77" fmla="val f4"/>
                <a:gd name="f78" fmla="val f5"/>
                <a:gd name="f79" fmla="+- f78 0 f76"/>
                <a:gd name="f80" fmla="+- f77 0 f76"/>
                <a:gd name="f81" fmla="*/ f80 1 2586"/>
                <a:gd name="f82" fmla="*/ f79 1 636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586" h="6363">
                  <a:moveTo>
                    <a:pt x="f6" y="f3"/>
                  </a:moveTo>
                  <a:lnTo>
                    <a:pt x="f7" y="f8"/>
                  </a:lnTo>
                  <a:lnTo>
                    <a:pt x="f9" y="f10"/>
                  </a:lnTo>
                  <a:lnTo>
                    <a:pt x="f0" y="f11"/>
                  </a:lnTo>
                  <a:lnTo>
                    <a:pt x="f12" y="f13"/>
                  </a:lnTo>
                  <a:lnTo>
                    <a:pt x="f8" y="f14"/>
                  </a:lnTo>
                  <a:lnTo>
                    <a:pt x="f15" y="f16"/>
                  </a:lnTo>
                  <a:lnTo>
                    <a:pt x="f3" y="f17"/>
                  </a:lnTo>
                  <a:lnTo>
                    <a:pt x="f15" y="f18"/>
                  </a:lnTo>
                  <a:lnTo>
                    <a:pt x="f7"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37"/>
                  </a:lnTo>
                  <a:lnTo>
                    <a:pt x="f42" y="f43"/>
                  </a:lnTo>
                  <a:lnTo>
                    <a:pt x="f44" y="f45"/>
                  </a:lnTo>
                  <a:lnTo>
                    <a:pt x="f46" y="f47"/>
                  </a:lnTo>
                  <a:lnTo>
                    <a:pt x="f48" y="f49"/>
                  </a:lnTo>
                  <a:lnTo>
                    <a:pt x="f50" y="f51"/>
                  </a:lnTo>
                  <a:lnTo>
                    <a:pt x="f52" y="f27"/>
                  </a:lnTo>
                  <a:lnTo>
                    <a:pt x="f53" y="f54"/>
                  </a:lnTo>
                  <a:lnTo>
                    <a:pt x="f52" y="f55"/>
                  </a:lnTo>
                  <a:lnTo>
                    <a:pt x="f56" y="f57"/>
                  </a:lnTo>
                  <a:lnTo>
                    <a:pt x="f58" y="f59"/>
                  </a:lnTo>
                  <a:lnTo>
                    <a:pt x="f60" y="f61"/>
                  </a:lnTo>
                  <a:lnTo>
                    <a:pt x="f62" y="f36"/>
                  </a:lnTo>
                  <a:lnTo>
                    <a:pt x="f63" y="f64"/>
                  </a:lnTo>
                  <a:lnTo>
                    <a:pt x="f65" y="f66"/>
                  </a:lnTo>
                  <a:lnTo>
                    <a:pt x="f67" y="f68"/>
                  </a:lnTo>
                  <a:lnTo>
                    <a:pt x="f69" y="f70"/>
                  </a:lnTo>
                  <a:lnTo>
                    <a:pt x="f71" y="f72"/>
                  </a:lnTo>
                  <a:lnTo>
                    <a:pt x="f73" y="f15"/>
                  </a:lnTo>
                  <a:lnTo>
                    <a:pt x="f20"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7" name="Google Shape;153;p15">
              <a:extLst>
                <a:ext uri="{FF2B5EF4-FFF2-40B4-BE49-F238E27FC236}">
                  <a16:creationId xmlns:a16="http://schemas.microsoft.com/office/drawing/2014/main" id="{1C569168-942B-4CFB-4389-599176A084E0}"/>
                </a:ext>
              </a:extLst>
            </p:cNvPr>
            <p:cNvSpPr/>
            <p:nvPr/>
          </p:nvSpPr>
          <p:spPr>
            <a:xfrm>
              <a:off x="9345131" y="3192133"/>
              <a:ext cx="68918" cy="145124"/>
            </a:xfrm>
            <a:custGeom>
              <a:avLst/>
              <a:gdLst>
                <a:gd name="f0" fmla="val w"/>
                <a:gd name="f1" fmla="val h"/>
                <a:gd name="f2" fmla="val 0"/>
                <a:gd name="f3" fmla="val 2744"/>
                <a:gd name="f4" fmla="val 5778"/>
                <a:gd name="f5" fmla="val 473"/>
                <a:gd name="f6" fmla="val 361"/>
                <a:gd name="f7" fmla="val 45"/>
                <a:gd name="f8" fmla="val 248"/>
                <a:gd name="f9" fmla="val 90"/>
                <a:gd name="f10" fmla="val 181"/>
                <a:gd name="f11" fmla="val 157"/>
                <a:gd name="f12" fmla="val 91"/>
                <a:gd name="f13" fmla="val 247"/>
                <a:gd name="f14" fmla="val 46"/>
                <a:gd name="f15" fmla="val 337"/>
                <a:gd name="f16" fmla="val 23"/>
                <a:gd name="f17" fmla="val 450"/>
                <a:gd name="f18" fmla="val 1"/>
                <a:gd name="f19" fmla="val 585"/>
                <a:gd name="f20" fmla="val 719"/>
                <a:gd name="f21" fmla="val 406"/>
                <a:gd name="f22" fmla="val 1911"/>
                <a:gd name="f23" fmla="val 765"/>
                <a:gd name="f24" fmla="val 3080"/>
                <a:gd name="f25" fmla="val 1170"/>
                <a:gd name="f26" fmla="val 4271"/>
                <a:gd name="f27" fmla="val 1597"/>
                <a:gd name="f28" fmla="val 5418"/>
                <a:gd name="f29" fmla="val 1664"/>
                <a:gd name="f30" fmla="val 5552"/>
                <a:gd name="f31" fmla="val 1732"/>
                <a:gd name="f32" fmla="val 5642"/>
                <a:gd name="f33" fmla="val 1844"/>
                <a:gd name="f34" fmla="val 5710"/>
                <a:gd name="f35" fmla="val 1934"/>
                <a:gd name="f36" fmla="val 5755"/>
                <a:gd name="f37" fmla="val 2047"/>
                <a:gd name="f38" fmla="val 5777"/>
                <a:gd name="f39" fmla="val 2159"/>
                <a:gd name="f40" fmla="val 2271"/>
                <a:gd name="f41" fmla="val 5732"/>
                <a:gd name="f42" fmla="val 2361"/>
                <a:gd name="f43" fmla="val 5687"/>
                <a:gd name="f44" fmla="val 2474"/>
                <a:gd name="f45" fmla="val 5620"/>
                <a:gd name="f46" fmla="val 2564"/>
                <a:gd name="f47" fmla="val 2631"/>
                <a:gd name="f48" fmla="val 5462"/>
                <a:gd name="f49" fmla="val 2698"/>
                <a:gd name="f50" fmla="val 5350"/>
                <a:gd name="f51" fmla="val 2721"/>
                <a:gd name="f52" fmla="val 5238"/>
                <a:gd name="f53" fmla="val 2743"/>
                <a:gd name="f54" fmla="val 5125"/>
                <a:gd name="f55" fmla="val 4990"/>
                <a:gd name="f56" fmla="val 4856"/>
                <a:gd name="f57" fmla="val 2294"/>
                <a:gd name="f58" fmla="val 3754"/>
                <a:gd name="f59" fmla="val 2653"/>
                <a:gd name="f60" fmla="val 1574"/>
                <a:gd name="f61" fmla="val 1551"/>
                <a:gd name="f62" fmla="val 1237"/>
                <a:gd name="f63" fmla="val 1192"/>
                <a:gd name="f64" fmla="val 315"/>
                <a:gd name="f65" fmla="val 1125"/>
                <a:gd name="f66" fmla="val 202"/>
                <a:gd name="f67" fmla="val 1035"/>
                <a:gd name="f68" fmla="val 112"/>
                <a:gd name="f69" fmla="val 923"/>
                <a:gd name="f70" fmla="val 67"/>
                <a:gd name="f71" fmla="val 810"/>
                <a:gd name="f72" fmla="val 698"/>
                <a:gd name="f73" fmla="*/ f0 1 2744"/>
                <a:gd name="f74" fmla="*/ f1 1 5778"/>
                <a:gd name="f75" fmla="val f2"/>
                <a:gd name="f76" fmla="val f3"/>
                <a:gd name="f77" fmla="val f4"/>
                <a:gd name="f78" fmla="+- f77 0 f75"/>
                <a:gd name="f79" fmla="+- f76 0 f75"/>
                <a:gd name="f80" fmla="*/ f79 1 2744"/>
                <a:gd name="f81" fmla="*/ f78 1 5778"/>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744" h="5778">
                  <a:moveTo>
                    <a:pt x="f5" y="f2"/>
                  </a:moveTo>
                  <a:lnTo>
                    <a:pt x="f6" y="f7"/>
                  </a:lnTo>
                  <a:lnTo>
                    <a:pt x="f8" y="f9"/>
                  </a:lnTo>
                  <a:lnTo>
                    <a:pt x="f10" y="f11"/>
                  </a:lnTo>
                  <a:lnTo>
                    <a:pt x="f12" y="f13"/>
                  </a:lnTo>
                  <a:lnTo>
                    <a:pt x="f14" y="f15"/>
                  </a:lnTo>
                  <a:lnTo>
                    <a:pt x="f16" y="f17"/>
                  </a:lnTo>
                  <a:lnTo>
                    <a:pt x="f18" y="f19"/>
                  </a:lnTo>
                  <a:lnTo>
                    <a:pt x="f14" y="f20"/>
                  </a:lnTo>
                  <a:lnTo>
                    <a:pt x="f21" y="f22"/>
                  </a:lnTo>
                  <a:lnTo>
                    <a:pt x="f23" y="f24"/>
                  </a:lnTo>
                  <a:lnTo>
                    <a:pt x="f25" y="f26"/>
                  </a:lnTo>
                  <a:lnTo>
                    <a:pt x="f27" y="f28"/>
                  </a:lnTo>
                  <a:lnTo>
                    <a:pt x="f29" y="f30"/>
                  </a:lnTo>
                  <a:lnTo>
                    <a:pt x="f31" y="f32"/>
                  </a:lnTo>
                  <a:lnTo>
                    <a:pt x="f33" y="f34"/>
                  </a:lnTo>
                  <a:lnTo>
                    <a:pt x="f35" y="f36"/>
                  </a:lnTo>
                  <a:lnTo>
                    <a:pt x="f37" y="f38"/>
                  </a:lnTo>
                  <a:lnTo>
                    <a:pt x="f39" y="f36"/>
                  </a:lnTo>
                  <a:lnTo>
                    <a:pt x="f40" y="f41"/>
                  </a:lnTo>
                  <a:lnTo>
                    <a:pt x="f42" y="f43"/>
                  </a:lnTo>
                  <a:lnTo>
                    <a:pt x="f44" y="f45"/>
                  </a:lnTo>
                  <a:lnTo>
                    <a:pt x="f46" y="f30"/>
                  </a:lnTo>
                  <a:lnTo>
                    <a:pt x="f47" y="f48"/>
                  </a:lnTo>
                  <a:lnTo>
                    <a:pt x="f49" y="f50"/>
                  </a:lnTo>
                  <a:lnTo>
                    <a:pt x="f51" y="f52"/>
                  </a:lnTo>
                  <a:lnTo>
                    <a:pt x="f53" y="f54"/>
                  </a:lnTo>
                  <a:lnTo>
                    <a:pt x="f53" y="f55"/>
                  </a:lnTo>
                  <a:lnTo>
                    <a:pt x="f49" y="f56"/>
                  </a:lnTo>
                  <a:lnTo>
                    <a:pt x="f57" y="f58"/>
                  </a:lnTo>
                  <a:lnTo>
                    <a:pt x="f35" y="f59"/>
                  </a:lnTo>
                  <a:lnTo>
                    <a:pt x="f60" y="f61"/>
                  </a:lnTo>
                  <a:lnTo>
                    <a:pt x="f62" y="f17"/>
                  </a:lnTo>
                  <a:lnTo>
                    <a:pt x="f63" y="f64"/>
                  </a:lnTo>
                  <a:lnTo>
                    <a:pt x="f65" y="f66"/>
                  </a:lnTo>
                  <a:lnTo>
                    <a:pt x="f67" y="f68"/>
                  </a:lnTo>
                  <a:lnTo>
                    <a:pt x="f69" y="f70"/>
                  </a:lnTo>
                  <a:lnTo>
                    <a:pt x="f71" y="f16"/>
                  </a:lnTo>
                  <a:lnTo>
                    <a:pt x="f72"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8" name="Google Shape;154;p15">
              <a:extLst>
                <a:ext uri="{FF2B5EF4-FFF2-40B4-BE49-F238E27FC236}">
                  <a16:creationId xmlns:a16="http://schemas.microsoft.com/office/drawing/2014/main" id="{10EBC2F8-3769-1150-AF7D-D3FD62746C18}"/>
                </a:ext>
              </a:extLst>
            </p:cNvPr>
            <p:cNvSpPr/>
            <p:nvPr/>
          </p:nvSpPr>
          <p:spPr>
            <a:xfrm>
              <a:off x="9459184" y="2748905"/>
              <a:ext cx="68918" cy="136657"/>
            </a:xfrm>
            <a:custGeom>
              <a:avLst/>
              <a:gdLst>
                <a:gd name="f0" fmla="val w"/>
                <a:gd name="f1" fmla="val h"/>
                <a:gd name="f2" fmla="val 0"/>
                <a:gd name="f3" fmla="val 2744"/>
                <a:gd name="f4" fmla="val 5441"/>
                <a:gd name="f5" fmla="val 563"/>
                <a:gd name="f6" fmla="val 1"/>
                <a:gd name="f7" fmla="val 450"/>
                <a:gd name="f8" fmla="val 46"/>
                <a:gd name="f9" fmla="val 338"/>
                <a:gd name="f10" fmla="val 91"/>
                <a:gd name="f11" fmla="val 248"/>
                <a:gd name="f12" fmla="val 136"/>
                <a:gd name="f13" fmla="val 158"/>
                <a:gd name="f14" fmla="val 226"/>
                <a:gd name="f15" fmla="val 316"/>
                <a:gd name="f16" fmla="val 406"/>
                <a:gd name="f17" fmla="val 518"/>
                <a:gd name="f18" fmla="val 630"/>
                <a:gd name="f19" fmla="val 23"/>
                <a:gd name="f20" fmla="val 765"/>
                <a:gd name="f21" fmla="val 900"/>
                <a:gd name="f22" fmla="val 315"/>
                <a:gd name="f23" fmla="val 1372"/>
                <a:gd name="f24" fmla="val 540"/>
                <a:gd name="f25" fmla="val 1889"/>
                <a:gd name="f26" fmla="val 720"/>
                <a:gd name="f27" fmla="val 2384"/>
                <a:gd name="f28" fmla="val 2901"/>
                <a:gd name="f29" fmla="val 1192"/>
                <a:gd name="f30" fmla="val 3957"/>
                <a:gd name="f31" fmla="val 1507"/>
                <a:gd name="f32" fmla="val 4991"/>
                <a:gd name="f33" fmla="val 1552"/>
                <a:gd name="f34" fmla="val 5126"/>
                <a:gd name="f35" fmla="val 1619"/>
                <a:gd name="f36" fmla="val 5239"/>
                <a:gd name="f37" fmla="val 1709"/>
                <a:gd name="f38" fmla="val 5306"/>
                <a:gd name="f39" fmla="val 1822"/>
                <a:gd name="f40" fmla="val 5373"/>
                <a:gd name="f41" fmla="val 1934"/>
                <a:gd name="f42" fmla="val 5418"/>
                <a:gd name="f43" fmla="val 2046"/>
                <a:gd name="f44" fmla="val 2159"/>
                <a:gd name="f45" fmla="val 2271"/>
                <a:gd name="f46" fmla="val 2383"/>
                <a:gd name="f47" fmla="val 5396"/>
                <a:gd name="f48" fmla="val 2496"/>
                <a:gd name="f49" fmla="val 5351"/>
                <a:gd name="f50" fmla="val 2586"/>
                <a:gd name="f51" fmla="val 5284"/>
                <a:gd name="f52" fmla="val 2653"/>
                <a:gd name="f53" fmla="val 5194"/>
                <a:gd name="f54" fmla="val 2698"/>
                <a:gd name="f55" fmla="val 5104"/>
                <a:gd name="f56" fmla="val 2721"/>
                <a:gd name="f57" fmla="val 2743"/>
                <a:gd name="f58" fmla="val 4856"/>
                <a:gd name="f59" fmla="val 4722"/>
                <a:gd name="f60" fmla="val 2833"/>
                <a:gd name="f61" fmla="val 1866"/>
                <a:gd name="f62" fmla="val 1687"/>
                <a:gd name="f63" fmla="val 1440"/>
                <a:gd name="f64" fmla="val 990"/>
                <a:gd name="f65" fmla="val 878"/>
                <a:gd name="f66" fmla="val 1484"/>
                <a:gd name="f67" fmla="val 743"/>
                <a:gd name="f68" fmla="val 1417"/>
                <a:gd name="f69" fmla="val 1327"/>
                <a:gd name="f70" fmla="val 1170"/>
                <a:gd name="f71" fmla="val 1102"/>
                <a:gd name="f72" fmla="val 203"/>
                <a:gd name="f73" fmla="val 113"/>
                <a:gd name="f74" fmla="val 787"/>
                <a:gd name="f75" fmla="val 675"/>
                <a:gd name="f76" fmla="*/ f0 1 2744"/>
                <a:gd name="f77" fmla="*/ f1 1 5441"/>
                <a:gd name="f78" fmla="val f2"/>
                <a:gd name="f79" fmla="val f3"/>
                <a:gd name="f80" fmla="val f4"/>
                <a:gd name="f81" fmla="+- f80 0 f78"/>
                <a:gd name="f82" fmla="+- f79 0 f78"/>
                <a:gd name="f83" fmla="*/ f82 1 2744"/>
                <a:gd name="f84" fmla="*/ f81 1 5441"/>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744" h="5441">
                  <a:moveTo>
                    <a:pt x="f5" y="f6"/>
                  </a:moveTo>
                  <a:lnTo>
                    <a:pt x="f7" y="f8"/>
                  </a:lnTo>
                  <a:lnTo>
                    <a:pt x="f9" y="f10"/>
                  </a:lnTo>
                  <a:lnTo>
                    <a:pt x="f11" y="f12"/>
                  </a:lnTo>
                  <a:lnTo>
                    <a:pt x="f13" y="f14"/>
                  </a:lnTo>
                  <a:lnTo>
                    <a:pt x="f10" y="f15"/>
                  </a:lnTo>
                  <a:lnTo>
                    <a:pt x="f8" y="f16"/>
                  </a:lnTo>
                  <a:lnTo>
                    <a:pt x="f6" y="f17"/>
                  </a:lnTo>
                  <a:lnTo>
                    <a:pt x="f6" y="f18"/>
                  </a:lnTo>
                  <a:lnTo>
                    <a:pt x="f19" y="f20"/>
                  </a:lnTo>
                  <a:lnTo>
                    <a:pt x="f1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
                  </a:lnTo>
                  <a:lnTo>
                    <a:pt x="f44" y="f4"/>
                  </a:lnTo>
                  <a:lnTo>
                    <a:pt x="f45" y="f42"/>
                  </a:lnTo>
                  <a:lnTo>
                    <a:pt x="f46" y="f47"/>
                  </a:lnTo>
                  <a:lnTo>
                    <a:pt x="f48" y="f49"/>
                  </a:lnTo>
                  <a:lnTo>
                    <a:pt x="f50" y="f51"/>
                  </a:lnTo>
                  <a:lnTo>
                    <a:pt x="f52" y="f53"/>
                  </a:lnTo>
                  <a:lnTo>
                    <a:pt x="f54" y="f55"/>
                  </a:lnTo>
                  <a:lnTo>
                    <a:pt x="f56" y="f32"/>
                  </a:lnTo>
                  <a:lnTo>
                    <a:pt x="f57" y="f58"/>
                  </a:lnTo>
                  <a:lnTo>
                    <a:pt x="f54" y="f59"/>
                  </a:lnTo>
                  <a:lnTo>
                    <a:pt x="f44" y="f60"/>
                  </a:lnTo>
                  <a:lnTo>
                    <a:pt x="f61" y="f25"/>
                  </a:lnTo>
                  <a:lnTo>
                    <a:pt x="f62" y="f63"/>
                  </a:lnTo>
                  <a:lnTo>
                    <a:pt x="f31" y="f64"/>
                  </a:lnTo>
                  <a:lnTo>
                    <a:pt x="f31" y="f65"/>
                  </a:lnTo>
                  <a:lnTo>
                    <a:pt x="f66" y="f67"/>
                  </a:lnTo>
                  <a:lnTo>
                    <a:pt x="f68" y="f18"/>
                  </a:lnTo>
                  <a:lnTo>
                    <a:pt x="f69" y="f17"/>
                  </a:lnTo>
                  <a:lnTo>
                    <a:pt x="f70" y="f15"/>
                  </a:lnTo>
                  <a:lnTo>
                    <a:pt x="f71" y="f72"/>
                  </a:lnTo>
                  <a:lnTo>
                    <a:pt x="f64" y="f73"/>
                  </a:lnTo>
                  <a:lnTo>
                    <a:pt x="f21" y="f8"/>
                  </a:lnTo>
                  <a:lnTo>
                    <a:pt x="f74" y="f19"/>
                  </a:lnTo>
                  <a:lnTo>
                    <a:pt x="f7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09" name="Google Shape;155;p15">
              <a:extLst>
                <a:ext uri="{FF2B5EF4-FFF2-40B4-BE49-F238E27FC236}">
                  <a16:creationId xmlns:a16="http://schemas.microsoft.com/office/drawing/2014/main" id="{A9C3E298-4ECD-12DD-C0C3-6421F7A79C19}"/>
                </a:ext>
              </a:extLst>
            </p:cNvPr>
            <p:cNvSpPr/>
            <p:nvPr/>
          </p:nvSpPr>
          <p:spPr>
            <a:xfrm>
              <a:off x="9592430" y="3255931"/>
              <a:ext cx="58192" cy="113504"/>
            </a:xfrm>
            <a:custGeom>
              <a:avLst/>
              <a:gdLst>
                <a:gd name="f0" fmla="val w"/>
                <a:gd name="f1" fmla="val h"/>
                <a:gd name="f2" fmla="val 0"/>
                <a:gd name="f3" fmla="val 2317"/>
                <a:gd name="f4" fmla="val 4519"/>
                <a:gd name="f5" fmla="val 608"/>
                <a:gd name="f6" fmla="val 495"/>
                <a:gd name="f7" fmla="val 45"/>
                <a:gd name="f8" fmla="val 383"/>
                <a:gd name="f9" fmla="val 90"/>
                <a:gd name="f10" fmla="val 293"/>
                <a:gd name="f11" fmla="val 135"/>
                <a:gd name="f12" fmla="val 203"/>
                <a:gd name="f13" fmla="val 225"/>
                <a:gd name="f14" fmla="val 113"/>
                <a:gd name="f15" fmla="val 315"/>
                <a:gd name="f16" fmla="val 68"/>
                <a:gd name="f17" fmla="val 427"/>
                <a:gd name="f18" fmla="val 23"/>
                <a:gd name="f19" fmla="val 540"/>
                <a:gd name="f20" fmla="val 1"/>
                <a:gd name="f21" fmla="val 652"/>
                <a:gd name="f22" fmla="val 787"/>
                <a:gd name="f23" fmla="val 46"/>
                <a:gd name="f24" fmla="val 922"/>
                <a:gd name="f25" fmla="val 338"/>
                <a:gd name="f26" fmla="val 1709"/>
                <a:gd name="f27" fmla="val 585"/>
                <a:gd name="f28" fmla="val 2495"/>
                <a:gd name="f29" fmla="val 1080"/>
                <a:gd name="f30" fmla="val 4069"/>
                <a:gd name="f31" fmla="val 1147"/>
                <a:gd name="f32" fmla="val 4204"/>
                <a:gd name="f33" fmla="val 1215"/>
                <a:gd name="f34" fmla="val 4316"/>
                <a:gd name="f35" fmla="val 1305"/>
                <a:gd name="f36" fmla="val 4384"/>
                <a:gd name="f37" fmla="val 1417"/>
                <a:gd name="f38" fmla="val 4451"/>
                <a:gd name="f39" fmla="val 1529"/>
                <a:gd name="f40" fmla="val 4496"/>
                <a:gd name="f41" fmla="val 1642"/>
                <a:gd name="f42" fmla="val 4518"/>
                <a:gd name="f43" fmla="val 1754"/>
                <a:gd name="f44" fmla="val 1867"/>
                <a:gd name="f45" fmla="val 1979"/>
                <a:gd name="f46" fmla="val 4474"/>
                <a:gd name="f47" fmla="val 2091"/>
                <a:gd name="f48" fmla="val 4429"/>
                <a:gd name="f49" fmla="val 2181"/>
                <a:gd name="f50" fmla="val 4361"/>
                <a:gd name="f51" fmla="val 2249"/>
                <a:gd name="f52" fmla="val 4271"/>
                <a:gd name="f53" fmla="val 2294"/>
                <a:gd name="f54" fmla="val 4181"/>
                <a:gd name="f55" fmla="val 2316"/>
                <a:gd name="f56" fmla="val 3934"/>
                <a:gd name="f57" fmla="val 3799"/>
                <a:gd name="f58" fmla="val 1732"/>
                <a:gd name="f59" fmla="val 2068"/>
                <a:gd name="f60" fmla="val 1462"/>
                <a:gd name="f61" fmla="val 1214"/>
                <a:gd name="f62" fmla="val 337"/>
                <a:gd name="f63" fmla="val 1012"/>
                <a:gd name="f64" fmla="val 810"/>
                <a:gd name="f65" fmla="val 698"/>
                <a:gd name="f66" fmla="*/ f0 1 2317"/>
                <a:gd name="f67" fmla="*/ f1 1 4519"/>
                <a:gd name="f68" fmla="val f2"/>
                <a:gd name="f69" fmla="val f3"/>
                <a:gd name="f70" fmla="val f4"/>
                <a:gd name="f71" fmla="+- f70 0 f68"/>
                <a:gd name="f72" fmla="+- f69 0 f68"/>
                <a:gd name="f73" fmla="*/ f72 1 2317"/>
                <a:gd name="f74" fmla="*/ f71 1 4519"/>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317" h="4519">
                  <a:moveTo>
                    <a:pt x="f5" y="f2"/>
                  </a:moveTo>
                  <a:lnTo>
                    <a:pt x="f6" y="f7"/>
                  </a:lnTo>
                  <a:lnTo>
                    <a:pt x="f8" y="f9"/>
                  </a:lnTo>
                  <a:lnTo>
                    <a:pt x="f10" y="f11"/>
                  </a:lnTo>
                  <a:lnTo>
                    <a:pt x="f12" y="f13"/>
                  </a:lnTo>
                  <a:lnTo>
                    <a:pt x="f14" y="f15"/>
                  </a:lnTo>
                  <a:lnTo>
                    <a:pt x="f16" y="f17"/>
                  </a:lnTo>
                  <a:lnTo>
                    <a:pt x="f18" y="f19"/>
                  </a:lnTo>
                  <a:lnTo>
                    <a:pt x="f20" y="f21"/>
                  </a:lnTo>
                  <a:lnTo>
                    <a:pt x="f18"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2"/>
                  </a:lnTo>
                  <a:lnTo>
                    <a:pt x="f44" y="f40"/>
                  </a:lnTo>
                  <a:lnTo>
                    <a:pt x="f45" y="f46"/>
                  </a:lnTo>
                  <a:lnTo>
                    <a:pt x="f47" y="f48"/>
                  </a:lnTo>
                  <a:lnTo>
                    <a:pt x="f49" y="f50"/>
                  </a:lnTo>
                  <a:lnTo>
                    <a:pt x="f51" y="f52"/>
                  </a:lnTo>
                  <a:lnTo>
                    <a:pt x="f53" y="f54"/>
                  </a:lnTo>
                  <a:lnTo>
                    <a:pt x="f55" y="f30"/>
                  </a:lnTo>
                  <a:lnTo>
                    <a:pt x="f55" y="f56"/>
                  </a:lnTo>
                  <a:lnTo>
                    <a:pt x="f53" y="f57"/>
                  </a:lnTo>
                  <a:lnTo>
                    <a:pt x="f58" y="f59"/>
                  </a:lnTo>
                  <a:lnTo>
                    <a:pt x="f60" y="f61"/>
                  </a:lnTo>
                  <a:lnTo>
                    <a:pt x="f31" y="f62"/>
                  </a:lnTo>
                  <a:lnTo>
                    <a:pt x="f29" y="f13"/>
                  </a:lnTo>
                  <a:lnTo>
                    <a:pt x="f63" y="f11"/>
                  </a:lnTo>
                  <a:lnTo>
                    <a:pt x="f24" y="f16"/>
                  </a:lnTo>
                  <a:lnTo>
                    <a:pt x="f64" y="f18"/>
                  </a:lnTo>
                  <a:lnTo>
                    <a:pt x="f65" y="f2"/>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0" name="Google Shape;156;p15">
              <a:extLst>
                <a:ext uri="{FF2B5EF4-FFF2-40B4-BE49-F238E27FC236}">
                  <a16:creationId xmlns:a16="http://schemas.microsoft.com/office/drawing/2014/main" id="{6DEDACEB-FA8C-1089-C908-B1FBC37CD93F}"/>
                </a:ext>
              </a:extLst>
            </p:cNvPr>
            <p:cNvSpPr/>
            <p:nvPr/>
          </p:nvSpPr>
          <p:spPr>
            <a:xfrm>
              <a:off x="9359249" y="2358767"/>
              <a:ext cx="85853" cy="192572"/>
            </a:xfrm>
            <a:custGeom>
              <a:avLst/>
              <a:gdLst>
                <a:gd name="f0" fmla="val w"/>
                <a:gd name="f1" fmla="val h"/>
                <a:gd name="f2" fmla="val 0"/>
                <a:gd name="f3" fmla="val 3418"/>
                <a:gd name="f4" fmla="val 7667"/>
                <a:gd name="f5" fmla="val 585"/>
                <a:gd name="f6" fmla="val 1"/>
                <a:gd name="f7" fmla="val 495"/>
                <a:gd name="f8" fmla="val 23"/>
                <a:gd name="f9" fmla="val 383"/>
                <a:gd name="f10" fmla="val 68"/>
                <a:gd name="f11" fmla="val 293"/>
                <a:gd name="f12" fmla="val 136"/>
                <a:gd name="f13" fmla="val 203"/>
                <a:gd name="f14" fmla="val 226"/>
                <a:gd name="f15" fmla="val 113"/>
                <a:gd name="f16" fmla="val 316"/>
                <a:gd name="f17" fmla="val 406"/>
                <a:gd name="f18" fmla="val 540"/>
                <a:gd name="f19" fmla="val 653"/>
                <a:gd name="f20" fmla="val 788"/>
                <a:gd name="f21" fmla="val 46"/>
                <a:gd name="f22" fmla="val 923"/>
                <a:gd name="f23" fmla="val 630"/>
                <a:gd name="f24" fmla="val 2474"/>
                <a:gd name="f25" fmla="val 1192"/>
                <a:gd name="f26" fmla="val 4047"/>
                <a:gd name="f27" fmla="val 1485"/>
                <a:gd name="f28" fmla="val 4834"/>
                <a:gd name="f29" fmla="val 1732"/>
                <a:gd name="f30" fmla="val 5621"/>
                <a:gd name="f31" fmla="val 1979"/>
                <a:gd name="f32" fmla="val 6407"/>
                <a:gd name="f33" fmla="val 2181"/>
                <a:gd name="f34" fmla="val 7217"/>
                <a:gd name="f35" fmla="val 2226"/>
                <a:gd name="f36" fmla="val 7352"/>
                <a:gd name="f37" fmla="val 2294"/>
                <a:gd name="f38" fmla="val 7464"/>
                <a:gd name="f39" fmla="val 2384"/>
                <a:gd name="f40" fmla="val 7554"/>
                <a:gd name="f41" fmla="val 7599"/>
                <a:gd name="f42" fmla="val 2586"/>
                <a:gd name="f43" fmla="val 7644"/>
                <a:gd name="f44" fmla="val 2698"/>
                <a:gd name="f45" fmla="val 7666"/>
                <a:gd name="f46" fmla="val 2923"/>
                <a:gd name="f47" fmla="val 3036"/>
                <a:gd name="f48" fmla="val 7621"/>
                <a:gd name="f49" fmla="val 3148"/>
                <a:gd name="f50" fmla="val 7576"/>
                <a:gd name="f51" fmla="val 3238"/>
                <a:gd name="f52" fmla="val 7509"/>
                <a:gd name="f53" fmla="val 3305"/>
                <a:gd name="f54" fmla="val 7419"/>
                <a:gd name="f55" fmla="val 3373"/>
                <a:gd name="f56" fmla="val 7329"/>
                <a:gd name="f57" fmla="val 3395"/>
                <a:gd name="f58" fmla="val 7082"/>
                <a:gd name="f59" fmla="val 6947"/>
                <a:gd name="f60" fmla="val 3170"/>
                <a:gd name="f61" fmla="val 6093"/>
                <a:gd name="f62" fmla="val 5261"/>
                <a:gd name="f63" fmla="val 2653"/>
                <a:gd name="f64" fmla="val 4429"/>
                <a:gd name="f65" fmla="val 2361"/>
                <a:gd name="f66" fmla="val 3620"/>
                <a:gd name="f67" fmla="val 1754"/>
                <a:gd name="f68" fmla="val 1147"/>
                <a:gd name="f69" fmla="val 338"/>
                <a:gd name="f70" fmla="val 1080"/>
                <a:gd name="f71" fmla="val 990"/>
                <a:gd name="f72" fmla="val 900"/>
                <a:gd name="f73" fmla="val 810"/>
                <a:gd name="f74" fmla="val 698"/>
                <a:gd name="f75" fmla="*/ f0 1 3418"/>
                <a:gd name="f76" fmla="*/ f1 1 7667"/>
                <a:gd name="f77" fmla="val f2"/>
                <a:gd name="f78" fmla="val f3"/>
                <a:gd name="f79" fmla="val f4"/>
                <a:gd name="f80" fmla="+- f79 0 f77"/>
                <a:gd name="f81" fmla="+- f78 0 f77"/>
                <a:gd name="f82" fmla="*/ f81 1 3418"/>
                <a:gd name="f83" fmla="*/ f80 1 766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3418" h="7667">
                  <a:moveTo>
                    <a:pt x="f5" y="f6"/>
                  </a:moveTo>
                  <a:lnTo>
                    <a:pt x="f7" y="f8"/>
                  </a:lnTo>
                  <a:lnTo>
                    <a:pt x="f9" y="f10"/>
                  </a:lnTo>
                  <a:lnTo>
                    <a:pt x="f11" y="f12"/>
                  </a:lnTo>
                  <a:lnTo>
                    <a:pt x="f13" y="f14"/>
                  </a:lnTo>
                  <a:lnTo>
                    <a:pt x="f15" y="f16"/>
                  </a:lnTo>
                  <a:lnTo>
                    <a:pt x="f10" y="f17"/>
                  </a:lnTo>
                  <a:lnTo>
                    <a:pt x="f8" y="f18"/>
                  </a:lnTo>
                  <a:lnTo>
                    <a:pt x="f6" y="f19"/>
                  </a:lnTo>
                  <a:lnTo>
                    <a:pt x="f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24" y="f41"/>
                  </a:lnTo>
                  <a:lnTo>
                    <a:pt x="f42" y="f43"/>
                  </a:lnTo>
                  <a:lnTo>
                    <a:pt x="f44" y="f45"/>
                  </a:lnTo>
                  <a:lnTo>
                    <a:pt x="f46" y="f45"/>
                  </a:lnTo>
                  <a:lnTo>
                    <a:pt x="f47" y="f48"/>
                  </a:lnTo>
                  <a:lnTo>
                    <a:pt x="f49" y="f50"/>
                  </a:lnTo>
                  <a:lnTo>
                    <a:pt x="f51" y="f52"/>
                  </a:lnTo>
                  <a:lnTo>
                    <a:pt x="f53" y="f54"/>
                  </a:lnTo>
                  <a:lnTo>
                    <a:pt x="f55" y="f56"/>
                  </a:lnTo>
                  <a:lnTo>
                    <a:pt x="f57" y="f34"/>
                  </a:lnTo>
                  <a:lnTo>
                    <a:pt x="f3" y="f58"/>
                  </a:lnTo>
                  <a:lnTo>
                    <a:pt x="f57" y="f59"/>
                  </a:lnTo>
                  <a:lnTo>
                    <a:pt x="f60" y="f61"/>
                  </a:lnTo>
                  <a:lnTo>
                    <a:pt x="f46" y="f62"/>
                  </a:lnTo>
                  <a:lnTo>
                    <a:pt x="f63" y="f64"/>
                  </a:lnTo>
                  <a:lnTo>
                    <a:pt x="f65" y="f66"/>
                  </a:lnTo>
                  <a:lnTo>
                    <a:pt x="f67" y="f31"/>
                  </a:lnTo>
                  <a:lnTo>
                    <a:pt x="f68" y="f69"/>
                  </a:lnTo>
                  <a:lnTo>
                    <a:pt x="f70" y="f14"/>
                  </a:lnTo>
                  <a:lnTo>
                    <a:pt x="f71" y="f12"/>
                  </a:lnTo>
                  <a:lnTo>
                    <a:pt x="f72" y="f10"/>
                  </a:lnTo>
                  <a:lnTo>
                    <a:pt x="f73" y="f8"/>
                  </a:lnTo>
                  <a:lnTo>
                    <a:pt x="f7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1" name="Google Shape;157;p15">
              <a:extLst>
                <a:ext uri="{FF2B5EF4-FFF2-40B4-BE49-F238E27FC236}">
                  <a16:creationId xmlns:a16="http://schemas.microsoft.com/office/drawing/2014/main" id="{FB36C39F-5E77-F76A-463E-A020946E1E16}"/>
                </a:ext>
              </a:extLst>
            </p:cNvPr>
            <p:cNvSpPr/>
            <p:nvPr/>
          </p:nvSpPr>
          <p:spPr>
            <a:xfrm>
              <a:off x="9159947" y="2541711"/>
              <a:ext cx="61008" cy="159242"/>
            </a:xfrm>
            <a:custGeom>
              <a:avLst/>
              <a:gdLst>
                <a:gd name="f0" fmla="val 360"/>
                <a:gd name="f1" fmla="val w"/>
                <a:gd name="f2" fmla="val h"/>
                <a:gd name="f3" fmla="val 0"/>
                <a:gd name="f4" fmla="val 2429"/>
                <a:gd name="f5" fmla="val 6340"/>
                <a:gd name="f6" fmla="val 495"/>
                <a:gd name="f7" fmla="val 383"/>
                <a:gd name="f8" fmla="val 45"/>
                <a:gd name="f9" fmla="val 293"/>
                <a:gd name="f10" fmla="val 90"/>
                <a:gd name="f11" fmla="val 203"/>
                <a:gd name="f12" fmla="val 158"/>
                <a:gd name="f13" fmla="val 113"/>
                <a:gd name="f14" fmla="val 247"/>
                <a:gd name="f15" fmla="val 68"/>
                <a:gd name="f16" fmla="val 23"/>
                <a:gd name="f17" fmla="val 472"/>
                <a:gd name="f18" fmla="val 1"/>
                <a:gd name="f19" fmla="val 585"/>
                <a:gd name="f20" fmla="val 742"/>
                <a:gd name="f21" fmla="val 271"/>
                <a:gd name="f22" fmla="val 2046"/>
                <a:gd name="f23" fmla="val 518"/>
                <a:gd name="f24" fmla="val 3327"/>
                <a:gd name="f25" fmla="val 675"/>
                <a:gd name="f26" fmla="val 3979"/>
                <a:gd name="f27" fmla="val 833"/>
                <a:gd name="f28" fmla="val 4631"/>
                <a:gd name="f29" fmla="val 990"/>
                <a:gd name="f30" fmla="val 5260"/>
                <a:gd name="f31" fmla="val 1192"/>
                <a:gd name="f32" fmla="val 5890"/>
                <a:gd name="f33" fmla="val 1237"/>
                <a:gd name="f34" fmla="val 6025"/>
                <a:gd name="f35" fmla="val 1305"/>
                <a:gd name="f36" fmla="val 6137"/>
                <a:gd name="f37" fmla="val 1395"/>
                <a:gd name="f38" fmla="val 6227"/>
                <a:gd name="f39" fmla="val 1507"/>
                <a:gd name="f40" fmla="val 6272"/>
                <a:gd name="f41" fmla="val 1619"/>
                <a:gd name="f42" fmla="val 6317"/>
                <a:gd name="f43" fmla="val 1732"/>
                <a:gd name="f44" fmla="val 6339"/>
                <a:gd name="f45" fmla="val 1844"/>
                <a:gd name="f46" fmla="val 1957"/>
                <a:gd name="f47" fmla="val 2069"/>
                <a:gd name="f48" fmla="val 6294"/>
                <a:gd name="f49" fmla="val 2181"/>
                <a:gd name="f50" fmla="val 6249"/>
                <a:gd name="f51" fmla="val 2271"/>
                <a:gd name="f52" fmla="val 6182"/>
                <a:gd name="f53" fmla="val 2339"/>
                <a:gd name="f54" fmla="val 6092"/>
                <a:gd name="f55" fmla="val 2384"/>
                <a:gd name="f56" fmla="val 6002"/>
                <a:gd name="f57" fmla="val 5755"/>
                <a:gd name="f58" fmla="val 5620"/>
                <a:gd name="f59" fmla="val 2204"/>
                <a:gd name="f60" fmla="val 4991"/>
                <a:gd name="f61" fmla="val 2024"/>
                <a:gd name="f62" fmla="val 4339"/>
                <a:gd name="f63" fmla="val 1889"/>
                <a:gd name="f64" fmla="val 3709"/>
                <a:gd name="f65" fmla="val 3057"/>
                <a:gd name="f66" fmla="val 1462"/>
                <a:gd name="f67" fmla="val 1754"/>
                <a:gd name="f68" fmla="val 1215"/>
                <a:gd name="f69" fmla="val 450"/>
                <a:gd name="f70" fmla="val 315"/>
                <a:gd name="f71" fmla="val 1125"/>
                <a:gd name="f72" fmla="val 202"/>
                <a:gd name="f73" fmla="val 1035"/>
                <a:gd name="f74" fmla="val 135"/>
                <a:gd name="f75" fmla="val 945"/>
                <a:gd name="f76" fmla="val 855"/>
                <a:gd name="f77" fmla="val 743"/>
                <a:gd name="f78" fmla="*/ f1 1 2429"/>
                <a:gd name="f79" fmla="*/ f2 1 6340"/>
                <a:gd name="f80" fmla="val f3"/>
                <a:gd name="f81" fmla="val f4"/>
                <a:gd name="f82" fmla="val f5"/>
                <a:gd name="f83" fmla="+- f82 0 f80"/>
                <a:gd name="f84" fmla="+- f81 0 f80"/>
                <a:gd name="f85" fmla="*/ f84 1 2429"/>
                <a:gd name="f86" fmla="*/ f83 1 6340"/>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2429" h="6340">
                  <a:moveTo>
                    <a:pt x="f6" y="f3"/>
                  </a:moveTo>
                  <a:lnTo>
                    <a:pt x="f7" y="f8"/>
                  </a:lnTo>
                  <a:lnTo>
                    <a:pt x="f9" y="f10"/>
                  </a:lnTo>
                  <a:lnTo>
                    <a:pt x="f11" y="f12"/>
                  </a:lnTo>
                  <a:lnTo>
                    <a:pt x="f13" y="f14"/>
                  </a:lnTo>
                  <a:lnTo>
                    <a:pt x="f15" y="f0"/>
                  </a:lnTo>
                  <a:lnTo>
                    <a:pt x="f16" y="f17"/>
                  </a:lnTo>
                  <a:lnTo>
                    <a:pt x="f18" y="f19"/>
                  </a:lnTo>
                  <a:lnTo>
                    <a:pt x="f16"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4"/>
                  </a:lnTo>
                  <a:lnTo>
                    <a:pt x="f46" y="f42"/>
                  </a:lnTo>
                  <a:lnTo>
                    <a:pt x="f47" y="f48"/>
                  </a:lnTo>
                  <a:lnTo>
                    <a:pt x="f49" y="f50"/>
                  </a:lnTo>
                  <a:lnTo>
                    <a:pt x="f51" y="f52"/>
                  </a:lnTo>
                  <a:lnTo>
                    <a:pt x="f53" y="f54"/>
                  </a:lnTo>
                  <a:lnTo>
                    <a:pt x="f55" y="f56"/>
                  </a:lnTo>
                  <a:lnTo>
                    <a:pt x="f4" y="f32"/>
                  </a:lnTo>
                  <a:lnTo>
                    <a:pt x="f4" y="f57"/>
                  </a:lnTo>
                  <a:lnTo>
                    <a:pt x="f55" y="f58"/>
                  </a:lnTo>
                  <a:lnTo>
                    <a:pt x="f59" y="f60"/>
                  </a:lnTo>
                  <a:lnTo>
                    <a:pt x="f61" y="f62"/>
                  </a:lnTo>
                  <a:lnTo>
                    <a:pt x="f63" y="f64"/>
                  </a:lnTo>
                  <a:lnTo>
                    <a:pt x="f43" y="f65"/>
                  </a:lnTo>
                  <a:lnTo>
                    <a:pt x="f66" y="f67"/>
                  </a:lnTo>
                  <a:lnTo>
                    <a:pt x="f68" y="f69"/>
                  </a:lnTo>
                  <a:lnTo>
                    <a:pt x="f31" y="f70"/>
                  </a:lnTo>
                  <a:lnTo>
                    <a:pt x="f71" y="f72"/>
                  </a:lnTo>
                  <a:lnTo>
                    <a:pt x="f73" y="f74"/>
                  </a:lnTo>
                  <a:lnTo>
                    <a:pt x="f75" y="f15"/>
                  </a:lnTo>
                  <a:lnTo>
                    <a:pt x="f76" y="f16"/>
                  </a:lnTo>
                  <a:lnTo>
                    <a:pt x="f77"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2" name="Google Shape;158;p15">
              <a:extLst>
                <a:ext uri="{FF2B5EF4-FFF2-40B4-BE49-F238E27FC236}">
                  <a16:creationId xmlns:a16="http://schemas.microsoft.com/office/drawing/2014/main" id="{C855E8D0-C30A-9CF4-D995-8FE9A2C9404B}"/>
                </a:ext>
              </a:extLst>
            </p:cNvPr>
            <p:cNvSpPr/>
            <p:nvPr/>
          </p:nvSpPr>
          <p:spPr>
            <a:xfrm>
              <a:off x="9206261" y="2909273"/>
              <a:ext cx="44055" cy="85267"/>
            </a:xfrm>
            <a:custGeom>
              <a:avLst/>
              <a:gdLst>
                <a:gd name="f0" fmla="val 360"/>
                <a:gd name="f1" fmla="val 180"/>
                <a:gd name="f2" fmla="val w"/>
                <a:gd name="f3" fmla="val h"/>
                <a:gd name="f4" fmla="val 0"/>
                <a:gd name="f5" fmla="val 1754"/>
                <a:gd name="f6" fmla="val 3395"/>
                <a:gd name="f7" fmla="val 585"/>
                <a:gd name="f8" fmla="val 472"/>
                <a:gd name="f9" fmla="val 23"/>
                <a:gd name="f10" fmla="val 67"/>
                <a:gd name="f11" fmla="val 270"/>
                <a:gd name="f12" fmla="val 112"/>
                <a:gd name="f13" fmla="val 90"/>
                <a:gd name="f14" fmla="val 45"/>
                <a:gd name="f15" fmla="val 607"/>
                <a:gd name="f16" fmla="val 742"/>
                <a:gd name="f17" fmla="val 540"/>
                <a:gd name="f18" fmla="val 2922"/>
                <a:gd name="f19" fmla="val 3057"/>
                <a:gd name="f20" fmla="val 652"/>
                <a:gd name="f21" fmla="val 3170"/>
                <a:gd name="f22" fmla="val 3259"/>
                <a:gd name="f23" fmla="val 832"/>
                <a:gd name="f24" fmla="val 3327"/>
                <a:gd name="f25" fmla="val 944"/>
                <a:gd name="f26" fmla="val 3372"/>
                <a:gd name="f27" fmla="val 1057"/>
                <a:gd name="f28" fmla="val 3394"/>
                <a:gd name="f29" fmla="val 1169"/>
                <a:gd name="f30" fmla="val 1281"/>
                <a:gd name="f31" fmla="val 1394"/>
                <a:gd name="f32" fmla="val 3349"/>
                <a:gd name="f33" fmla="val 1484"/>
                <a:gd name="f34" fmla="val 3282"/>
                <a:gd name="f35" fmla="val 1596"/>
                <a:gd name="f36" fmla="val 3215"/>
                <a:gd name="f37" fmla="val 1664"/>
                <a:gd name="f38" fmla="val 3147"/>
                <a:gd name="f39" fmla="val 1709"/>
                <a:gd name="f40" fmla="val 3035"/>
                <a:gd name="f41" fmla="val 1753"/>
                <a:gd name="f42" fmla="val 2787"/>
                <a:gd name="f43" fmla="val 2653"/>
                <a:gd name="f44" fmla="val 1214"/>
                <a:gd name="f45" fmla="val 337"/>
                <a:gd name="f46" fmla="val 1102"/>
                <a:gd name="f47" fmla="val 225"/>
                <a:gd name="f48" fmla="val 1034"/>
                <a:gd name="f49" fmla="val 135"/>
                <a:gd name="f50" fmla="val 922"/>
                <a:gd name="f51" fmla="val 719"/>
                <a:gd name="f52" fmla="*/ f2 1 1754"/>
                <a:gd name="f53" fmla="*/ f3 1 3395"/>
                <a:gd name="f54" fmla="val f4"/>
                <a:gd name="f55" fmla="val f5"/>
                <a:gd name="f56" fmla="val f6"/>
                <a:gd name="f57" fmla="+- f56 0 f54"/>
                <a:gd name="f58" fmla="+- f55 0 f54"/>
                <a:gd name="f59" fmla="*/ f58 1 1754"/>
                <a:gd name="f60" fmla="*/ f57 1 3395"/>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1754" h="3395">
                  <a:moveTo>
                    <a:pt x="f7" y="f4"/>
                  </a:moveTo>
                  <a:lnTo>
                    <a:pt x="f8" y="f9"/>
                  </a:lnTo>
                  <a:lnTo>
                    <a:pt x="f0" y="f10"/>
                  </a:lnTo>
                  <a:lnTo>
                    <a:pt x="f11" y="f12"/>
                  </a:lnTo>
                  <a:lnTo>
                    <a:pt x="f1" y="f1"/>
                  </a:lnTo>
                  <a:lnTo>
                    <a:pt x="f13" y="f11"/>
                  </a:lnTo>
                  <a:lnTo>
                    <a:pt x="f14" y="f0"/>
                  </a:lnTo>
                  <a:lnTo>
                    <a:pt x="f4" y="f8"/>
                  </a:lnTo>
                  <a:lnTo>
                    <a:pt x="f4" y="f15"/>
                  </a:lnTo>
                  <a:lnTo>
                    <a:pt x="f9" y="f16"/>
                  </a:lnTo>
                  <a:lnTo>
                    <a:pt x="f17" y="f18"/>
                  </a:lnTo>
                  <a:lnTo>
                    <a:pt x="f7" y="f19"/>
                  </a:lnTo>
                  <a:lnTo>
                    <a:pt x="f20" y="f21"/>
                  </a:lnTo>
                  <a:lnTo>
                    <a:pt x="f16" y="f22"/>
                  </a:lnTo>
                  <a:lnTo>
                    <a:pt x="f23" y="f24"/>
                  </a:lnTo>
                  <a:lnTo>
                    <a:pt x="f25" y="f26"/>
                  </a:lnTo>
                  <a:lnTo>
                    <a:pt x="f27" y="f28"/>
                  </a:lnTo>
                  <a:lnTo>
                    <a:pt x="f29" y="f28"/>
                  </a:lnTo>
                  <a:lnTo>
                    <a:pt x="f30" y="f26"/>
                  </a:lnTo>
                  <a:lnTo>
                    <a:pt x="f31" y="f32"/>
                  </a:lnTo>
                  <a:lnTo>
                    <a:pt x="f33" y="f34"/>
                  </a:lnTo>
                  <a:lnTo>
                    <a:pt x="f35" y="f36"/>
                  </a:lnTo>
                  <a:lnTo>
                    <a:pt x="f37" y="f38"/>
                  </a:lnTo>
                  <a:lnTo>
                    <a:pt x="f39" y="f40"/>
                  </a:lnTo>
                  <a:lnTo>
                    <a:pt x="f41" y="f18"/>
                  </a:lnTo>
                  <a:lnTo>
                    <a:pt x="f41" y="f42"/>
                  </a:lnTo>
                  <a:lnTo>
                    <a:pt x="f41" y="f43"/>
                  </a:lnTo>
                  <a:lnTo>
                    <a:pt x="f44" y="f8"/>
                  </a:lnTo>
                  <a:lnTo>
                    <a:pt x="f29" y="f45"/>
                  </a:lnTo>
                  <a:lnTo>
                    <a:pt x="f46" y="f47"/>
                  </a:lnTo>
                  <a:lnTo>
                    <a:pt x="f48" y="f49"/>
                  </a:lnTo>
                  <a:lnTo>
                    <a:pt x="f50" y="f10"/>
                  </a:lnTo>
                  <a:lnTo>
                    <a:pt x="f23" y="f9"/>
                  </a:lnTo>
                  <a:lnTo>
                    <a:pt x="f51" y="f4"/>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3" name="Google Shape;159;p15">
              <a:extLst>
                <a:ext uri="{FF2B5EF4-FFF2-40B4-BE49-F238E27FC236}">
                  <a16:creationId xmlns:a16="http://schemas.microsoft.com/office/drawing/2014/main" id="{69223768-D1A1-1BD6-1A64-1E465F38A92E}"/>
                </a:ext>
              </a:extLst>
            </p:cNvPr>
            <p:cNvSpPr/>
            <p:nvPr/>
          </p:nvSpPr>
          <p:spPr>
            <a:xfrm>
              <a:off x="9593564" y="3124952"/>
              <a:ext cx="59298" cy="108429"/>
            </a:xfrm>
            <a:custGeom>
              <a:avLst/>
              <a:gdLst>
                <a:gd name="f0" fmla="val 360"/>
                <a:gd name="f1" fmla="val w"/>
                <a:gd name="f2" fmla="val h"/>
                <a:gd name="f3" fmla="val 0"/>
                <a:gd name="f4" fmla="val 2361"/>
                <a:gd name="f5" fmla="val 4317"/>
                <a:gd name="f6" fmla="val 585"/>
                <a:gd name="f7" fmla="val 473"/>
                <a:gd name="f8" fmla="val 23"/>
                <a:gd name="f9" fmla="val 45"/>
                <a:gd name="f10" fmla="val 248"/>
                <a:gd name="f11" fmla="val 90"/>
                <a:gd name="f12" fmla="val 158"/>
                <a:gd name="f13" fmla="val 157"/>
                <a:gd name="f14" fmla="val 91"/>
                <a:gd name="f15" fmla="val 247"/>
                <a:gd name="f16" fmla="val 46"/>
                <a:gd name="f17" fmla="val 1"/>
                <a:gd name="f18" fmla="val 472"/>
                <a:gd name="f19" fmla="val 584"/>
                <a:gd name="f20" fmla="val 719"/>
                <a:gd name="f21" fmla="val 270"/>
                <a:gd name="f22" fmla="val 1529"/>
                <a:gd name="f23" fmla="val 540"/>
                <a:gd name="f24" fmla="val 2315"/>
                <a:gd name="f25" fmla="val 1125"/>
                <a:gd name="f26" fmla="val 3866"/>
                <a:gd name="f27" fmla="val 1192"/>
                <a:gd name="f28" fmla="val 4001"/>
                <a:gd name="f29" fmla="val 1260"/>
                <a:gd name="f30" fmla="val 4114"/>
                <a:gd name="f31" fmla="val 1349"/>
                <a:gd name="f32" fmla="val 4181"/>
                <a:gd name="f33" fmla="val 1462"/>
                <a:gd name="f34" fmla="val 4249"/>
                <a:gd name="f35" fmla="val 1574"/>
                <a:gd name="f36" fmla="val 4294"/>
                <a:gd name="f37" fmla="val 1687"/>
                <a:gd name="f38" fmla="val 4316"/>
                <a:gd name="f39" fmla="val 1822"/>
                <a:gd name="f40" fmla="val 1934"/>
                <a:gd name="f41" fmla="val 2046"/>
                <a:gd name="f42" fmla="val 2136"/>
                <a:gd name="f43" fmla="val 4204"/>
                <a:gd name="f44" fmla="val 2226"/>
                <a:gd name="f45" fmla="val 4136"/>
                <a:gd name="f46" fmla="val 2294"/>
                <a:gd name="f47" fmla="val 4069"/>
                <a:gd name="f48" fmla="val 2339"/>
                <a:gd name="f49" fmla="val 3956"/>
                <a:gd name="f50" fmla="val 3844"/>
                <a:gd name="f51" fmla="val 3732"/>
                <a:gd name="f52" fmla="val 3597"/>
                <a:gd name="f53" fmla="val 1754"/>
                <a:gd name="f54" fmla="val 2023"/>
                <a:gd name="f55" fmla="val 1484"/>
                <a:gd name="f56" fmla="val 1236"/>
                <a:gd name="f57" fmla="val 1237"/>
                <a:gd name="f58" fmla="val 450"/>
                <a:gd name="f59" fmla="val 1170"/>
                <a:gd name="f60" fmla="val 315"/>
                <a:gd name="f61" fmla="val 1102"/>
                <a:gd name="f62" fmla="val 202"/>
                <a:gd name="f63" fmla="val 1012"/>
                <a:gd name="f64" fmla="val 135"/>
                <a:gd name="f65" fmla="val 922"/>
                <a:gd name="f66" fmla="val 67"/>
                <a:gd name="f67" fmla="val 810"/>
                <a:gd name="f68" fmla="val 698"/>
                <a:gd name="f69" fmla="*/ f1 1 2361"/>
                <a:gd name="f70" fmla="*/ f2 1 4317"/>
                <a:gd name="f71" fmla="val f3"/>
                <a:gd name="f72" fmla="val f4"/>
                <a:gd name="f73" fmla="val f5"/>
                <a:gd name="f74" fmla="+- f73 0 f71"/>
                <a:gd name="f75" fmla="+- f72 0 f71"/>
                <a:gd name="f76" fmla="*/ f75 1 2361"/>
                <a:gd name="f77" fmla="*/ f74 1 4317"/>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361" h="4317">
                  <a:moveTo>
                    <a:pt x="f6" y="f3"/>
                  </a:moveTo>
                  <a:lnTo>
                    <a:pt x="f7" y="f8"/>
                  </a:lnTo>
                  <a:lnTo>
                    <a:pt x="f0" y="f9"/>
                  </a:lnTo>
                  <a:lnTo>
                    <a:pt x="f10" y="f11"/>
                  </a:lnTo>
                  <a:lnTo>
                    <a:pt x="f12" y="f13"/>
                  </a:lnTo>
                  <a:lnTo>
                    <a:pt x="f14" y="f15"/>
                  </a:lnTo>
                  <a:lnTo>
                    <a:pt x="f16" y="f0"/>
                  </a:lnTo>
                  <a:lnTo>
                    <a:pt x="f17" y="f18"/>
                  </a:lnTo>
                  <a:lnTo>
                    <a:pt x="f17"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38"/>
                  </a:lnTo>
                  <a:lnTo>
                    <a:pt x="f40" y="f36"/>
                  </a:lnTo>
                  <a:lnTo>
                    <a:pt x="f41" y="f34"/>
                  </a:lnTo>
                  <a:lnTo>
                    <a:pt x="f42" y="f43"/>
                  </a:lnTo>
                  <a:lnTo>
                    <a:pt x="f44" y="f45"/>
                  </a:lnTo>
                  <a:lnTo>
                    <a:pt x="f46" y="f47"/>
                  </a:lnTo>
                  <a:lnTo>
                    <a:pt x="f48" y="f49"/>
                  </a:lnTo>
                  <a:lnTo>
                    <a:pt x="f4" y="f50"/>
                  </a:lnTo>
                  <a:lnTo>
                    <a:pt x="f4" y="f51"/>
                  </a:lnTo>
                  <a:lnTo>
                    <a:pt x="f48" y="f52"/>
                  </a:lnTo>
                  <a:lnTo>
                    <a:pt x="f53" y="f54"/>
                  </a:lnTo>
                  <a:lnTo>
                    <a:pt x="f55" y="f56"/>
                  </a:lnTo>
                  <a:lnTo>
                    <a:pt x="f57" y="f58"/>
                  </a:lnTo>
                  <a:lnTo>
                    <a:pt x="f59" y="f60"/>
                  </a:lnTo>
                  <a:lnTo>
                    <a:pt x="f61" y="f62"/>
                  </a:lnTo>
                  <a:lnTo>
                    <a:pt x="f63" y="f64"/>
                  </a:lnTo>
                  <a:lnTo>
                    <a:pt x="f65" y="f66"/>
                  </a:lnTo>
                  <a:lnTo>
                    <a:pt x="f67" y="f8"/>
                  </a:lnTo>
                  <a:lnTo>
                    <a:pt x="f68"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4" name="Google Shape;160;p15">
              <a:extLst>
                <a:ext uri="{FF2B5EF4-FFF2-40B4-BE49-F238E27FC236}">
                  <a16:creationId xmlns:a16="http://schemas.microsoft.com/office/drawing/2014/main" id="{700AF20F-A985-7C81-38DC-310D81A81963}"/>
                </a:ext>
              </a:extLst>
            </p:cNvPr>
            <p:cNvSpPr/>
            <p:nvPr/>
          </p:nvSpPr>
          <p:spPr>
            <a:xfrm>
              <a:off x="7329519" y="2140281"/>
              <a:ext cx="800639" cy="1902738"/>
            </a:xfrm>
            <a:custGeom>
              <a:avLst/>
              <a:gdLst>
                <a:gd name="f0" fmla="val 360"/>
                <a:gd name="f1" fmla="val 180"/>
                <a:gd name="f2" fmla="val w"/>
                <a:gd name="f3" fmla="val h"/>
                <a:gd name="f4" fmla="val 0"/>
                <a:gd name="f5" fmla="val 31877"/>
                <a:gd name="f6" fmla="val 75756"/>
                <a:gd name="f7" fmla="val 24930"/>
                <a:gd name="f8" fmla="val 1"/>
                <a:gd name="f9" fmla="val 24436"/>
                <a:gd name="f10" fmla="val 45"/>
                <a:gd name="f11" fmla="val 23941"/>
                <a:gd name="f12" fmla="val 135"/>
                <a:gd name="f13" fmla="val 23446"/>
                <a:gd name="f14" fmla="val 270"/>
                <a:gd name="f15" fmla="val 22974"/>
                <a:gd name="f16" fmla="val 428"/>
                <a:gd name="f17" fmla="val 22502"/>
                <a:gd name="f18" fmla="val 652"/>
                <a:gd name="f19" fmla="val 22053"/>
                <a:gd name="f20" fmla="val 900"/>
                <a:gd name="f21" fmla="val 21581"/>
                <a:gd name="f22" fmla="val 1169"/>
                <a:gd name="f23" fmla="val 21131"/>
                <a:gd name="f24" fmla="val 1484"/>
                <a:gd name="f25" fmla="val 20704"/>
                <a:gd name="f26" fmla="val 1821"/>
                <a:gd name="f27" fmla="val 20277"/>
                <a:gd name="f28" fmla="val 2203"/>
                <a:gd name="f29" fmla="val 19850"/>
                <a:gd name="f30" fmla="val 2586"/>
                <a:gd name="f31" fmla="val 19423"/>
                <a:gd name="f32" fmla="val 2990"/>
                <a:gd name="f33" fmla="val 19041"/>
                <a:gd name="f34" fmla="val 3417"/>
                <a:gd name="f35" fmla="val 18636"/>
                <a:gd name="f36" fmla="val 3844"/>
                <a:gd name="f37" fmla="val 18254"/>
                <a:gd name="f38" fmla="val 4294"/>
                <a:gd name="f39" fmla="val 17894"/>
                <a:gd name="f40" fmla="val 4744"/>
                <a:gd name="f41" fmla="val 17197"/>
                <a:gd name="f42" fmla="val 5665"/>
                <a:gd name="f43" fmla="val 16545"/>
                <a:gd name="f44" fmla="val 6609"/>
                <a:gd name="f45" fmla="val 15939"/>
                <a:gd name="f46" fmla="val 7509"/>
                <a:gd name="f47" fmla="val 15421"/>
                <a:gd name="f48" fmla="val 8385"/>
                <a:gd name="f49" fmla="val 14949"/>
                <a:gd name="f50" fmla="val 9194"/>
                <a:gd name="f51" fmla="val 14522"/>
                <a:gd name="f52" fmla="val 9914"/>
                <a:gd name="f53" fmla="val 13668"/>
                <a:gd name="f54" fmla="val 11532"/>
                <a:gd name="f55" fmla="val 12836"/>
                <a:gd name="f56" fmla="val 13173"/>
                <a:gd name="f57" fmla="val 12027"/>
                <a:gd name="f58" fmla="val 14837"/>
                <a:gd name="f59" fmla="val 11263"/>
                <a:gd name="f60" fmla="val 16523"/>
                <a:gd name="f61" fmla="val 10521"/>
                <a:gd name="f62" fmla="val 9824"/>
                <a:gd name="f63" fmla="val 19984"/>
                <a:gd name="f64" fmla="val 9150"/>
                <a:gd name="f65" fmla="val 21738"/>
                <a:gd name="f66" fmla="val 8498"/>
                <a:gd name="f67" fmla="val 23514"/>
                <a:gd name="f68" fmla="val 7869"/>
                <a:gd name="f69" fmla="val 25289"/>
                <a:gd name="f70" fmla="val 7284"/>
                <a:gd name="f71" fmla="val 27065"/>
                <a:gd name="f72" fmla="val 6722"/>
                <a:gd name="f73" fmla="val 28841"/>
                <a:gd name="f74" fmla="val 6160"/>
                <a:gd name="f75" fmla="val 30640"/>
                <a:gd name="f76" fmla="val 5643"/>
                <a:gd name="f77" fmla="val 32438"/>
                <a:gd name="f78" fmla="val 5149"/>
                <a:gd name="f79" fmla="val 34214"/>
                <a:gd name="f80" fmla="val 4654"/>
                <a:gd name="f81" fmla="val 35990"/>
                <a:gd name="f82" fmla="val 4182"/>
                <a:gd name="f83" fmla="val 37765"/>
                <a:gd name="f84" fmla="val 3710"/>
                <a:gd name="f85" fmla="val 39699"/>
                <a:gd name="f86" fmla="val 3283"/>
                <a:gd name="f87" fmla="val 41654"/>
                <a:gd name="f88" fmla="val 2878"/>
                <a:gd name="f89" fmla="val 43610"/>
                <a:gd name="f90" fmla="val 2519"/>
                <a:gd name="f91" fmla="val 45566"/>
                <a:gd name="f92" fmla="val 2204"/>
                <a:gd name="f93" fmla="val 47544"/>
                <a:gd name="f94" fmla="val 1889"/>
                <a:gd name="f95" fmla="val 49522"/>
                <a:gd name="f96" fmla="val 1619"/>
                <a:gd name="f97" fmla="val 51500"/>
                <a:gd name="f98" fmla="val 1350"/>
                <a:gd name="f99" fmla="val 53478"/>
                <a:gd name="f100" fmla="val 878"/>
                <a:gd name="f101" fmla="val 57277"/>
                <a:gd name="f102" fmla="val 630"/>
                <a:gd name="f103" fmla="val 59165"/>
                <a:gd name="f104" fmla="val 61076"/>
                <a:gd name="f105" fmla="val 248"/>
                <a:gd name="f106" fmla="val 62987"/>
                <a:gd name="f107" fmla="val 113"/>
                <a:gd name="f108" fmla="val 64898"/>
                <a:gd name="f109" fmla="val 46"/>
                <a:gd name="f110" fmla="val 65864"/>
                <a:gd name="f111" fmla="val 23"/>
                <a:gd name="f112" fmla="val 66808"/>
                <a:gd name="f113" fmla="val 67775"/>
                <a:gd name="f114" fmla="val 68742"/>
                <a:gd name="f115" fmla="val 69236"/>
                <a:gd name="f116" fmla="val 69731"/>
                <a:gd name="f117" fmla="val 136"/>
                <a:gd name="f118" fmla="val 70697"/>
                <a:gd name="f119" fmla="val 71574"/>
                <a:gd name="f120" fmla="val 406"/>
                <a:gd name="f121" fmla="val 72383"/>
                <a:gd name="f122" fmla="val 608"/>
                <a:gd name="f123" fmla="val 73058"/>
                <a:gd name="f124" fmla="val 698"/>
                <a:gd name="f125" fmla="val 73372"/>
                <a:gd name="f126" fmla="val 810"/>
                <a:gd name="f127" fmla="val 73642"/>
                <a:gd name="f128" fmla="val 923"/>
                <a:gd name="f129" fmla="val 73889"/>
                <a:gd name="f130" fmla="val 1035"/>
                <a:gd name="f131" fmla="val 74092"/>
                <a:gd name="f132" fmla="val 1125"/>
                <a:gd name="f133" fmla="val 74271"/>
                <a:gd name="f134" fmla="val 1237"/>
                <a:gd name="f135" fmla="val 74406"/>
                <a:gd name="f136" fmla="val 74496"/>
                <a:gd name="f137" fmla="val 1462"/>
                <a:gd name="f138" fmla="val 74564"/>
                <a:gd name="f139" fmla="val 1777"/>
                <a:gd name="f140" fmla="val 74743"/>
                <a:gd name="f141" fmla="val 2181"/>
                <a:gd name="f142" fmla="val 74901"/>
                <a:gd name="f143" fmla="val 2676"/>
                <a:gd name="f144" fmla="val 75036"/>
                <a:gd name="f145" fmla="val 3238"/>
                <a:gd name="f146" fmla="val 75171"/>
                <a:gd name="f147" fmla="val 3867"/>
                <a:gd name="f148" fmla="val 75283"/>
                <a:gd name="f149" fmla="val 4564"/>
                <a:gd name="f150" fmla="val 75395"/>
                <a:gd name="f151" fmla="val 5306"/>
                <a:gd name="f152" fmla="val 75508"/>
                <a:gd name="f153" fmla="val 6115"/>
                <a:gd name="f154" fmla="val 75575"/>
                <a:gd name="f155" fmla="val 6947"/>
                <a:gd name="f156" fmla="val 75643"/>
                <a:gd name="f157" fmla="val 7824"/>
                <a:gd name="f158" fmla="val 75710"/>
                <a:gd name="f159" fmla="val 8745"/>
                <a:gd name="f160" fmla="val 75733"/>
                <a:gd name="f161" fmla="val 9667"/>
                <a:gd name="f162" fmla="val 75755"/>
                <a:gd name="f163" fmla="val 10589"/>
                <a:gd name="f164" fmla="val 11555"/>
                <a:gd name="f165" fmla="val 12499"/>
                <a:gd name="f166" fmla="val 13443"/>
                <a:gd name="f167" fmla="val 14365"/>
                <a:gd name="f168" fmla="val 75553"/>
                <a:gd name="f169" fmla="val 15287"/>
                <a:gd name="f170" fmla="val 75463"/>
                <a:gd name="f171" fmla="val 16163"/>
                <a:gd name="f172" fmla="val 75328"/>
                <a:gd name="f173" fmla="val 17017"/>
                <a:gd name="f174" fmla="val 17827"/>
                <a:gd name="f175" fmla="val 74991"/>
                <a:gd name="f176" fmla="val 18591"/>
                <a:gd name="f177" fmla="val 74788"/>
                <a:gd name="f178" fmla="val 19310"/>
                <a:gd name="f179" fmla="val 74541"/>
                <a:gd name="f180" fmla="val 19962"/>
                <a:gd name="f181" fmla="val 74294"/>
                <a:gd name="f182" fmla="val 20254"/>
                <a:gd name="f183" fmla="val 74137"/>
                <a:gd name="f184" fmla="val 20547"/>
                <a:gd name="f185" fmla="val 74002"/>
                <a:gd name="f186" fmla="val 20816"/>
                <a:gd name="f187" fmla="val 73844"/>
                <a:gd name="f188" fmla="val 21064"/>
                <a:gd name="f189" fmla="val 73664"/>
                <a:gd name="f190" fmla="val 21289"/>
                <a:gd name="f191" fmla="val 73507"/>
                <a:gd name="f192" fmla="val 21491"/>
                <a:gd name="f193" fmla="val 73327"/>
                <a:gd name="f194" fmla="val 21671"/>
                <a:gd name="f195" fmla="val 73125"/>
                <a:gd name="f196" fmla="val 21828"/>
                <a:gd name="f197" fmla="val 72923"/>
                <a:gd name="f198" fmla="val 21963"/>
                <a:gd name="f199" fmla="val 72720"/>
                <a:gd name="f200" fmla="val 22075"/>
                <a:gd name="f201" fmla="val 72518"/>
                <a:gd name="f202" fmla="val 22165"/>
                <a:gd name="f203" fmla="val 72293"/>
                <a:gd name="f204" fmla="val 22233"/>
                <a:gd name="f205" fmla="val 72068"/>
                <a:gd name="f206" fmla="val 22255"/>
                <a:gd name="f207" fmla="val 71821"/>
                <a:gd name="f208" fmla="val 22278"/>
                <a:gd name="f209" fmla="val 69843"/>
                <a:gd name="f210" fmla="val 68135"/>
                <a:gd name="f211" fmla="val 22300"/>
                <a:gd name="f212" fmla="val 66426"/>
                <a:gd name="f213" fmla="val 22390"/>
                <a:gd name="f214" fmla="val 64740"/>
                <a:gd name="f215" fmla="val 22525"/>
                <a:gd name="f216" fmla="val 63054"/>
                <a:gd name="f217" fmla="val 22682"/>
                <a:gd name="f218" fmla="val 61368"/>
                <a:gd name="f219" fmla="val 22885"/>
                <a:gd name="f220" fmla="val 59705"/>
                <a:gd name="f221" fmla="val 23109"/>
                <a:gd name="f222" fmla="val 58042"/>
                <a:gd name="f223" fmla="val 23379"/>
                <a:gd name="f224" fmla="val 56401"/>
                <a:gd name="f225" fmla="val 23671"/>
                <a:gd name="f226" fmla="val 54737"/>
                <a:gd name="f227" fmla="val 24008"/>
                <a:gd name="f228" fmla="val 53096"/>
                <a:gd name="f229" fmla="val 24346"/>
                <a:gd name="f230" fmla="val 51433"/>
                <a:gd name="f231" fmla="val 24728"/>
                <a:gd name="f232" fmla="val 49792"/>
                <a:gd name="f233" fmla="val 25132"/>
                <a:gd name="f234" fmla="val 48128"/>
                <a:gd name="f235" fmla="val 25582"/>
                <a:gd name="f236" fmla="val 46465"/>
                <a:gd name="f237" fmla="val 26032"/>
                <a:gd name="f238" fmla="val 44801"/>
                <a:gd name="f239" fmla="val 26279"/>
                <a:gd name="f240" fmla="val 43835"/>
                <a:gd name="f241" fmla="val 26571"/>
                <a:gd name="f242" fmla="val 42598"/>
                <a:gd name="f243" fmla="val 27290"/>
                <a:gd name="f244" fmla="val 39474"/>
                <a:gd name="f245" fmla="val 28077"/>
                <a:gd name="f246" fmla="val 35742"/>
                <a:gd name="f247" fmla="val 28886"/>
                <a:gd name="f248" fmla="val 31674"/>
                <a:gd name="f249" fmla="val 29696"/>
                <a:gd name="f250" fmla="val 27605"/>
                <a:gd name="f251" fmla="val 30393"/>
                <a:gd name="f252" fmla="val 23851"/>
                <a:gd name="f253" fmla="val 30954"/>
                <a:gd name="f254" fmla="val 31157"/>
                <a:gd name="f255" fmla="val 19467"/>
                <a:gd name="f256" fmla="val 31292"/>
                <a:gd name="f257" fmla="val 18478"/>
                <a:gd name="f258" fmla="val 31427"/>
                <a:gd name="f259" fmla="val 17399"/>
                <a:gd name="f260" fmla="val 31584"/>
                <a:gd name="f261" fmla="val 16230"/>
                <a:gd name="f262" fmla="val 31696"/>
                <a:gd name="f263" fmla="val 14994"/>
                <a:gd name="f264" fmla="val 31809"/>
                <a:gd name="f265" fmla="val 13690"/>
                <a:gd name="f266" fmla="val 31854"/>
                <a:gd name="f267" fmla="val 12342"/>
                <a:gd name="f268" fmla="val 31876"/>
                <a:gd name="f269" fmla="val 11667"/>
                <a:gd name="f270" fmla="val 10970"/>
                <a:gd name="f271" fmla="val 10296"/>
                <a:gd name="f272" fmla="val 31831"/>
                <a:gd name="f273" fmla="val 9622"/>
                <a:gd name="f274" fmla="val 31786"/>
                <a:gd name="f275" fmla="val 8947"/>
                <a:gd name="f276" fmla="val 31719"/>
                <a:gd name="f277" fmla="val 8273"/>
                <a:gd name="f278" fmla="val 31629"/>
                <a:gd name="f279" fmla="val 7598"/>
                <a:gd name="f280" fmla="val 31516"/>
                <a:gd name="f281" fmla="val 6969"/>
                <a:gd name="f282" fmla="val 31404"/>
                <a:gd name="f283" fmla="val 6317"/>
                <a:gd name="f284" fmla="val 31247"/>
                <a:gd name="f285" fmla="val 5710"/>
                <a:gd name="f286" fmla="val 31067"/>
                <a:gd name="f287" fmla="val 5103"/>
                <a:gd name="f288" fmla="val 30842"/>
                <a:gd name="f289" fmla="val 4519"/>
                <a:gd name="f290" fmla="val 30617"/>
                <a:gd name="f291" fmla="val 3957"/>
                <a:gd name="f292" fmla="val 30348"/>
                <a:gd name="f293" fmla="val 3440"/>
                <a:gd name="f294" fmla="val 30055"/>
                <a:gd name="f295" fmla="val 2923"/>
                <a:gd name="f296" fmla="val 29718"/>
                <a:gd name="f297" fmla="val 2451"/>
                <a:gd name="f298" fmla="val 29358"/>
                <a:gd name="f299" fmla="val 2001"/>
                <a:gd name="f300" fmla="val 28954"/>
                <a:gd name="f301" fmla="val 1597"/>
                <a:gd name="f302" fmla="val 28504"/>
                <a:gd name="f303" fmla="val 1214"/>
                <a:gd name="f304" fmla="val 28279"/>
                <a:gd name="f305" fmla="val 1057"/>
                <a:gd name="f306" fmla="val 28032"/>
                <a:gd name="f307" fmla="val 27785"/>
                <a:gd name="f308" fmla="val 742"/>
                <a:gd name="f309" fmla="val 27515"/>
                <a:gd name="f310" fmla="val 607"/>
                <a:gd name="f311" fmla="val 27245"/>
                <a:gd name="f312" fmla="val 473"/>
                <a:gd name="f313" fmla="val 26953"/>
                <a:gd name="f314" fmla="val 26706"/>
                <a:gd name="f315" fmla="val 26436"/>
                <a:gd name="f316" fmla="val 26189"/>
                <a:gd name="f317" fmla="val 25942"/>
                <a:gd name="f318" fmla="val 68"/>
                <a:gd name="f319" fmla="val 25425"/>
                <a:gd name="f320" fmla="*/ f2 1 31877"/>
                <a:gd name="f321" fmla="*/ f3 1 75756"/>
                <a:gd name="f322" fmla="val f4"/>
                <a:gd name="f323" fmla="val f5"/>
                <a:gd name="f324" fmla="val f6"/>
                <a:gd name="f325" fmla="+- f324 0 f322"/>
                <a:gd name="f326" fmla="+- f323 0 f322"/>
                <a:gd name="f327" fmla="*/ f326 1 31877"/>
                <a:gd name="f328" fmla="*/ f325 1 75756"/>
                <a:gd name="f329" fmla="*/ f322 1 f327"/>
                <a:gd name="f330" fmla="*/ f323 1 f327"/>
                <a:gd name="f331" fmla="*/ f322 1 f328"/>
                <a:gd name="f332" fmla="*/ f324 1 f328"/>
                <a:gd name="f333" fmla="*/ f329 f320 1"/>
                <a:gd name="f334" fmla="*/ f330 f320 1"/>
                <a:gd name="f335" fmla="*/ f332 f321 1"/>
                <a:gd name="f336" fmla="*/ f331 f321 1"/>
              </a:gdLst>
              <a:ahLst/>
              <a:cxnLst>
                <a:cxn ang="3cd4">
                  <a:pos x="hc" y="t"/>
                </a:cxn>
                <a:cxn ang="0">
                  <a:pos x="r" y="vc"/>
                </a:cxn>
                <a:cxn ang="cd4">
                  <a:pos x="hc" y="b"/>
                </a:cxn>
                <a:cxn ang="cd2">
                  <a:pos x="l" y="vc"/>
                </a:cxn>
              </a:cxnLst>
              <a:rect l="f333" t="f336" r="f334" b="f335"/>
              <a:pathLst>
                <a:path w="31877" h="7575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6" y="f104"/>
                  </a:lnTo>
                  <a:lnTo>
                    <a:pt x="f105" y="f106"/>
                  </a:lnTo>
                  <a:lnTo>
                    <a:pt x="f107" y="f108"/>
                  </a:lnTo>
                  <a:lnTo>
                    <a:pt x="f109" y="f110"/>
                  </a:lnTo>
                  <a:lnTo>
                    <a:pt x="f111" y="f112"/>
                  </a:lnTo>
                  <a:lnTo>
                    <a:pt x="f8" y="f113"/>
                  </a:lnTo>
                  <a:lnTo>
                    <a:pt x="f8" y="f114"/>
                  </a:lnTo>
                  <a:lnTo>
                    <a:pt x="f111" y="f115"/>
                  </a:lnTo>
                  <a:lnTo>
                    <a:pt x="f109" y="f116"/>
                  </a:lnTo>
                  <a:lnTo>
                    <a:pt x="f117" y="f118"/>
                  </a:lnTo>
                  <a:lnTo>
                    <a:pt x="f105" y="f119"/>
                  </a:lnTo>
                  <a:lnTo>
                    <a:pt x="f120" y="f121"/>
                  </a:lnTo>
                  <a:lnTo>
                    <a:pt x="f122" y="f123"/>
                  </a:lnTo>
                  <a:lnTo>
                    <a:pt x="f124" y="f125"/>
                  </a:lnTo>
                  <a:lnTo>
                    <a:pt x="f126" y="f127"/>
                  </a:lnTo>
                  <a:lnTo>
                    <a:pt x="f128" y="f129"/>
                  </a:lnTo>
                  <a:lnTo>
                    <a:pt x="f130" y="f131"/>
                  </a:lnTo>
                  <a:lnTo>
                    <a:pt x="f132" y="f133"/>
                  </a:lnTo>
                  <a:lnTo>
                    <a:pt x="f134" y="f135"/>
                  </a:lnTo>
                  <a:lnTo>
                    <a:pt x="f98"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2"/>
                  </a:lnTo>
                  <a:lnTo>
                    <a:pt x="f164" y="f160"/>
                  </a:lnTo>
                  <a:lnTo>
                    <a:pt x="f165" y="f158"/>
                  </a:lnTo>
                  <a:lnTo>
                    <a:pt x="f166" y="f156"/>
                  </a:lnTo>
                  <a:lnTo>
                    <a:pt x="f167" y="f168"/>
                  </a:lnTo>
                  <a:lnTo>
                    <a:pt x="f169" y="f170"/>
                  </a:lnTo>
                  <a:lnTo>
                    <a:pt x="f171" y="f172"/>
                  </a:lnTo>
                  <a:lnTo>
                    <a:pt x="f173" y="f146"/>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119"/>
                  </a:lnTo>
                  <a:lnTo>
                    <a:pt x="f204" y="f209"/>
                  </a:lnTo>
                  <a:lnTo>
                    <a:pt x="f206"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
                  </a:lnTo>
                  <a:lnTo>
                    <a:pt x="f254" y="f255"/>
                  </a:lnTo>
                  <a:lnTo>
                    <a:pt x="f256" y="f257"/>
                  </a:lnTo>
                  <a:lnTo>
                    <a:pt x="f258" y="f259"/>
                  </a:lnTo>
                  <a:lnTo>
                    <a:pt x="f260" y="f261"/>
                  </a:lnTo>
                  <a:lnTo>
                    <a:pt x="f262" y="f263"/>
                  </a:lnTo>
                  <a:lnTo>
                    <a:pt x="f264" y="f265"/>
                  </a:lnTo>
                  <a:lnTo>
                    <a:pt x="f266" y="f267"/>
                  </a:lnTo>
                  <a:lnTo>
                    <a:pt x="f268" y="f269"/>
                  </a:lnTo>
                  <a:lnTo>
                    <a:pt x="f268" y="f270"/>
                  </a:lnTo>
                  <a:lnTo>
                    <a:pt x="f266"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20"/>
                  </a:lnTo>
                  <a:lnTo>
                    <a:pt x="f307" y="f308"/>
                  </a:lnTo>
                  <a:lnTo>
                    <a:pt x="f309" y="f310"/>
                  </a:lnTo>
                  <a:lnTo>
                    <a:pt x="f311" y="f312"/>
                  </a:lnTo>
                  <a:lnTo>
                    <a:pt x="f313" y="f0"/>
                  </a:lnTo>
                  <a:lnTo>
                    <a:pt x="f314" y="f105"/>
                  </a:lnTo>
                  <a:lnTo>
                    <a:pt x="f315" y="f1"/>
                  </a:lnTo>
                  <a:lnTo>
                    <a:pt x="f316" y="f107"/>
                  </a:lnTo>
                  <a:lnTo>
                    <a:pt x="f317" y="f318"/>
                  </a:lnTo>
                  <a:lnTo>
                    <a:pt x="f319"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5" name="Google Shape;161;p15">
              <a:extLst>
                <a:ext uri="{FF2B5EF4-FFF2-40B4-BE49-F238E27FC236}">
                  <a16:creationId xmlns:a16="http://schemas.microsoft.com/office/drawing/2014/main" id="{9CBA6336-58F6-177A-991F-0791D937A285}"/>
                </a:ext>
              </a:extLst>
            </p:cNvPr>
            <p:cNvSpPr/>
            <p:nvPr/>
          </p:nvSpPr>
          <p:spPr>
            <a:xfrm>
              <a:off x="7510762" y="2141954"/>
              <a:ext cx="499692" cy="1900479"/>
            </a:xfrm>
            <a:custGeom>
              <a:avLst/>
              <a:gdLst>
                <a:gd name="f0" fmla="val w"/>
                <a:gd name="f1" fmla="val h"/>
                <a:gd name="f2" fmla="val 0"/>
                <a:gd name="f3" fmla="val 19895"/>
                <a:gd name="f4" fmla="val 75666"/>
                <a:gd name="f5" fmla="val 18681"/>
                <a:gd name="f6" fmla="val 1"/>
                <a:gd name="f7" fmla="val 18209"/>
                <a:gd name="f8" fmla="val 1125"/>
                <a:gd name="f9" fmla="val 17692"/>
                <a:gd name="f10" fmla="val 2226"/>
                <a:gd name="f11" fmla="val 17197"/>
                <a:gd name="f12" fmla="val 3350"/>
                <a:gd name="f13" fmla="val 16725"/>
                <a:gd name="f14" fmla="val 4474"/>
                <a:gd name="f15" fmla="val 16230"/>
                <a:gd name="f16" fmla="val 5711"/>
                <a:gd name="f17" fmla="val 15781"/>
                <a:gd name="f18" fmla="val 6969"/>
                <a:gd name="f19" fmla="val 15331"/>
                <a:gd name="f20" fmla="val 8228"/>
                <a:gd name="f21" fmla="val 14927"/>
                <a:gd name="f22" fmla="val 9487"/>
                <a:gd name="f23" fmla="val 14117"/>
                <a:gd name="f24" fmla="val 12050"/>
                <a:gd name="f25" fmla="val 13353"/>
                <a:gd name="f26" fmla="val 14590"/>
                <a:gd name="f27" fmla="val 12499"/>
                <a:gd name="f28" fmla="val 17400"/>
                <a:gd name="f29" fmla="val 11645"/>
                <a:gd name="f30" fmla="val 20210"/>
                <a:gd name="f31" fmla="val 10836"/>
                <a:gd name="f32" fmla="val 23042"/>
                <a:gd name="f33" fmla="val 10049"/>
                <a:gd name="f34" fmla="val 25852"/>
                <a:gd name="f35" fmla="val 9262"/>
                <a:gd name="f36" fmla="val 28707"/>
                <a:gd name="f37" fmla="val 8520"/>
                <a:gd name="f38" fmla="val 31539"/>
                <a:gd name="f39" fmla="val 7801"/>
                <a:gd name="f40" fmla="val 34394"/>
                <a:gd name="f41" fmla="val 7104"/>
                <a:gd name="f42" fmla="val 37249"/>
                <a:gd name="f43" fmla="val 5688"/>
                <a:gd name="f44" fmla="val 43273"/>
                <a:gd name="f45" fmla="val 5013"/>
                <a:gd name="f46" fmla="val 46285"/>
                <a:gd name="f47" fmla="val 4339"/>
                <a:gd name="f48" fmla="val 49298"/>
                <a:gd name="f49" fmla="val 3687"/>
                <a:gd name="f50" fmla="val 52332"/>
                <a:gd name="f51" fmla="val 3080"/>
                <a:gd name="f52" fmla="val 55367"/>
                <a:gd name="f53" fmla="val 2496"/>
                <a:gd name="f54" fmla="val 58402"/>
                <a:gd name="f55" fmla="val 1934"/>
                <a:gd name="f56" fmla="val 61436"/>
                <a:gd name="f57" fmla="val 1642"/>
                <a:gd name="f58" fmla="val 63190"/>
                <a:gd name="f59" fmla="val 1372"/>
                <a:gd name="f60" fmla="val 64966"/>
                <a:gd name="f61" fmla="val 66741"/>
                <a:gd name="f62" fmla="val 877"/>
                <a:gd name="f63" fmla="val 68517"/>
                <a:gd name="f64" fmla="val 428"/>
                <a:gd name="f65" fmla="val 72046"/>
                <a:gd name="f66" fmla="val 75598"/>
                <a:gd name="f67" fmla="val 1215"/>
                <a:gd name="f68" fmla="val 1664"/>
                <a:gd name="f69" fmla="val 72024"/>
                <a:gd name="f70" fmla="val 2136"/>
                <a:gd name="f71" fmla="val 68405"/>
                <a:gd name="f72" fmla="val 2383"/>
                <a:gd name="f73" fmla="val 66584"/>
                <a:gd name="f74" fmla="val 2653"/>
                <a:gd name="f75" fmla="val 64786"/>
                <a:gd name="f76" fmla="val 2923"/>
                <a:gd name="f77" fmla="val 62965"/>
                <a:gd name="f78" fmla="val 3238"/>
                <a:gd name="f79" fmla="val 61167"/>
                <a:gd name="f80" fmla="val 3777"/>
                <a:gd name="f81" fmla="val 58199"/>
                <a:gd name="f82" fmla="val 4362"/>
                <a:gd name="f83" fmla="val 55255"/>
                <a:gd name="f84" fmla="val 4969"/>
                <a:gd name="f85" fmla="val 52287"/>
                <a:gd name="f86" fmla="val 5598"/>
                <a:gd name="f87" fmla="val 49343"/>
                <a:gd name="f88" fmla="val 6250"/>
                <a:gd name="f89" fmla="val 46398"/>
                <a:gd name="f90" fmla="val 6924"/>
                <a:gd name="f91" fmla="val 43453"/>
                <a:gd name="f92" fmla="val 8295"/>
                <a:gd name="f93" fmla="val 37586"/>
                <a:gd name="f94" fmla="val 9015"/>
                <a:gd name="f95" fmla="val 34664"/>
                <a:gd name="f96" fmla="val 9757"/>
                <a:gd name="f97" fmla="val 31741"/>
                <a:gd name="f98" fmla="val 10521"/>
                <a:gd name="f99" fmla="val 28819"/>
                <a:gd name="f100" fmla="val 11308"/>
                <a:gd name="f101" fmla="val 25919"/>
                <a:gd name="f102" fmla="val 12117"/>
                <a:gd name="f103" fmla="val 23020"/>
                <a:gd name="f104" fmla="val 12971"/>
                <a:gd name="f105" fmla="val 20120"/>
                <a:gd name="f106" fmla="val 13825"/>
                <a:gd name="f107" fmla="val 17242"/>
                <a:gd name="f108" fmla="val 14702"/>
                <a:gd name="f109" fmla="val 14365"/>
                <a:gd name="f110" fmla="val 15601"/>
                <a:gd name="f111" fmla="val 11533"/>
                <a:gd name="f112" fmla="val 16051"/>
                <a:gd name="f113" fmla="val 10139"/>
                <a:gd name="f114" fmla="val 16500"/>
                <a:gd name="f115" fmla="val 8745"/>
                <a:gd name="f116" fmla="val 16995"/>
                <a:gd name="f117" fmla="val 7352"/>
                <a:gd name="f118" fmla="val 17489"/>
                <a:gd name="f119" fmla="val 5958"/>
                <a:gd name="f120" fmla="val 18051"/>
                <a:gd name="f121" fmla="val 4587"/>
                <a:gd name="f122" fmla="val 18613"/>
                <a:gd name="f123" fmla="val 19265"/>
                <a:gd name="f124" fmla="val 1777"/>
                <a:gd name="f125" fmla="val 338"/>
                <a:gd name="f126" fmla="val 19737"/>
                <a:gd name="f127" fmla="val 271"/>
                <a:gd name="f128" fmla="val 19467"/>
                <a:gd name="f129" fmla="val 181"/>
                <a:gd name="f130" fmla="val 19220"/>
                <a:gd name="f131" fmla="val 113"/>
                <a:gd name="f132" fmla="val 18950"/>
                <a:gd name="f133" fmla="val 46"/>
                <a:gd name="f134" fmla="*/ f0 1 19895"/>
                <a:gd name="f135" fmla="*/ f1 1 75666"/>
                <a:gd name="f136" fmla="val f2"/>
                <a:gd name="f137" fmla="val f3"/>
                <a:gd name="f138" fmla="val f4"/>
                <a:gd name="f139" fmla="+- f138 0 f136"/>
                <a:gd name="f140" fmla="+- f137 0 f136"/>
                <a:gd name="f141" fmla="*/ f140 1 19895"/>
                <a:gd name="f142" fmla="*/ f139 1 75666"/>
                <a:gd name="f143" fmla="*/ f136 1 f141"/>
                <a:gd name="f144" fmla="*/ f137 1 f141"/>
                <a:gd name="f145" fmla="*/ f136 1 f142"/>
                <a:gd name="f146" fmla="*/ f138 1 f142"/>
                <a:gd name="f147" fmla="*/ f143 f134 1"/>
                <a:gd name="f148" fmla="*/ f144 f134 1"/>
                <a:gd name="f149" fmla="*/ f146 f135 1"/>
                <a:gd name="f150" fmla="*/ f145 f135 1"/>
              </a:gdLst>
              <a:ahLst/>
              <a:cxnLst>
                <a:cxn ang="3cd4">
                  <a:pos x="hc" y="t"/>
                </a:cxn>
                <a:cxn ang="0">
                  <a:pos x="r" y="vc"/>
                </a:cxn>
                <a:cxn ang="cd4">
                  <a:pos x="hc" y="b"/>
                </a:cxn>
                <a:cxn ang="cd2">
                  <a:pos x="l" y="vc"/>
                </a:cxn>
              </a:cxnLst>
              <a:rect l="f147" t="f150" r="f148" b="f149"/>
              <a:pathLst>
                <a:path w="19895" h="7566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8" y="f61"/>
                  </a:lnTo>
                  <a:lnTo>
                    <a:pt x="f62" y="f63"/>
                  </a:lnTo>
                  <a:lnTo>
                    <a:pt x="f64" y="f65"/>
                  </a:lnTo>
                  <a:lnTo>
                    <a:pt x="f6" y="f66"/>
                  </a:lnTo>
                  <a:lnTo>
                    <a:pt x="f67" y="f4"/>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78"/>
                  </a:lnTo>
                  <a:lnTo>
                    <a:pt x="f123" y="f124"/>
                  </a:lnTo>
                  <a:lnTo>
                    <a:pt x="f3" y="f125"/>
                  </a:lnTo>
                  <a:lnTo>
                    <a:pt x="f126" y="f127"/>
                  </a:lnTo>
                  <a:lnTo>
                    <a:pt x="f128" y="f129"/>
                  </a:lnTo>
                  <a:lnTo>
                    <a:pt x="f130" y="f131"/>
                  </a:lnTo>
                  <a:lnTo>
                    <a:pt x="f132" y="f133"/>
                  </a:lnTo>
                  <a:lnTo>
                    <a:pt x="f5" y="f6"/>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6" name="Google Shape;162;p15">
              <a:extLst>
                <a:ext uri="{FF2B5EF4-FFF2-40B4-BE49-F238E27FC236}">
                  <a16:creationId xmlns:a16="http://schemas.microsoft.com/office/drawing/2014/main" id="{61B5292E-DD3A-3258-2315-5E5BDB2354C0}"/>
                </a:ext>
              </a:extLst>
            </p:cNvPr>
            <p:cNvSpPr/>
            <p:nvPr/>
          </p:nvSpPr>
          <p:spPr>
            <a:xfrm>
              <a:off x="7593771" y="3923278"/>
              <a:ext cx="35012" cy="66083"/>
            </a:xfrm>
            <a:custGeom>
              <a:avLst/>
              <a:gdLst>
                <a:gd name="f0" fmla="val 360"/>
                <a:gd name="f1" fmla="val 180"/>
                <a:gd name="f2" fmla="val w"/>
                <a:gd name="f3" fmla="val h"/>
                <a:gd name="f4" fmla="val 0"/>
                <a:gd name="f5" fmla="val 1394"/>
                <a:gd name="f6" fmla="val 2631"/>
                <a:gd name="f7" fmla="val 787"/>
                <a:gd name="f8" fmla="val 652"/>
                <a:gd name="f9" fmla="val 23"/>
                <a:gd name="f10" fmla="val 540"/>
                <a:gd name="f11" fmla="val 68"/>
                <a:gd name="f12" fmla="val 427"/>
                <a:gd name="f13" fmla="val 113"/>
                <a:gd name="f14" fmla="val 203"/>
                <a:gd name="f15" fmla="val 270"/>
                <a:gd name="f16" fmla="val 293"/>
                <a:gd name="f17" fmla="val 225"/>
                <a:gd name="f18" fmla="val 383"/>
                <a:gd name="f19" fmla="val 495"/>
                <a:gd name="f20" fmla="val 157"/>
                <a:gd name="f21" fmla="val 630"/>
                <a:gd name="f22" fmla="val 2024"/>
                <a:gd name="f23" fmla="val 2136"/>
                <a:gd name="f24" fmla="val 45"/>
                <a:gd name="f25" fmla="val 2248"/>
                <a:gd name="f26" fmla="val 112"/>
                <a:gd name="f27" fmla="val 2361"/>
                <a:gd name="f28" fmla="val 2451"/>
                <a:gd name="f29" fmla="val 292"/>
                <a:gd name="f30" fmla="val 2541"/>
                <a:gd name="f31" fmla="val 405"/>
                <a:gd name="f32" fmla="val 2586"/>
                <a:gd name="f33" fmla="val 517"/>
                <a:gd name="f34" fmla="val 764"/>
                <a:gd name="f35" fmla="val 877"/>
                <a:gd name="f36" fmla="val 967"/>
                <a:gd name="f37" fmla="val 1057"/>
                <a:gd name="f38" fmla="val 1124"/>
                <a:gd name="f39" fmla="val 1191"/>
                <a:gd name="f40" fmla="val 1214"/>
                <a:gd name="f41" fmla="val 1236"/>
                <a:gd name="f42" fmla="val 1371"/>
                <a:gd name="f43" fmla="val 1304"/>
                <a:gd name="f44" fmla="val 1012"/>
                <a:gd name="f45" fmla="val 899"/>
                <a:gd name="f46" fmla="*/ f2 1 1394"/>
                <a:gd name="f47" fmla="*/ f3 1 2631"/>
                <a:gd name="f48" fmla="val f4"/>
                <a:gd name="f49" fmla="val f5"/>
                <a:gd name="f50" fmla="val f6"/>
                <a:gd name="f51" fmla="+- f50 0 f48"/>
                <a:gd name="f52" fmla="+- f49 0 f48"/>
                <a:gd name="f53" fmla="*/ f52 1 1394"/>
                <a:gd name="f54" fmla="*/ f51 1 2631"/>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394" h="2631">
                  <a:moveTo>
                    <a:pt x="f7" y="f4"/>
                  </a:moveTo>
                  <a:lnTo>
                    <a:pt x="f8" y="f9"/>
                  </a:lnTo>
                  <a:lnTo>
                    <a:pt x="f10" y="f11"/>
                  </a:lnTo>
                  <a:lnTo>
                    <a:pt x="f12" y="f13"/>
                  </a:lnTo>
                  <a:lnTo>
                    <a:pt x="f0" y="f14"/>
                  </a:lnTo>
                  <a:lnTo>
                    <a:pt x="f15" y="f16"/>
                  </a:lnTo>
                  <a:lnTo>
                    <a:pt x="f17" y="f18"/>
                  </a:lnTo>
                  <a:lnTo>
                    <a:pt x="f1" y="f19"/>
                  </a:lnTo>
                  <a:lnTo>
                    <a:pt x="f20" y="f21"/>
                  </a:lnTo>
                  <a:lnTo>
                    <a:pt x="f4" y="f22"/>
                  </a:lnTo>
                  <a:lnTo>
                    <a:pt x="f9" y="f23"/>
                  </a:lnTo>
                  <a:lnTo>
                    <a:pt x="f24" y="f25"/>
                  </a:lnTo>
                  <a:lnTo>
                    <a:pt x="f26" y="f27"/>
                  </a:lnTo>
                  <a:lnTo>
                    <a:pt x="f1" y="f28"/>
                  </a:lnTo>
                  <a:lnTo>
                    <a:pt x="f29" y="f30"/>
                  </a:lnTo>
                  <a:lnTo>
                    <a:pt x="f31" y="f32"/>
                  </a:lnTo>
                  <a:lnTo>
                    <a:pt x="f33" y="f6"/>
                  </a:lnTo>
                  <a:lnTo>
                    <a:pt x="f34" y="f6"/>
                  </a:lnTo>
                  <a:lnTo>
                    <a:pt x="f35" y="f32"/>
                  </a:lnTo>
                  <a:lnTo>
                    <a:pt x="f36" y="f30"/>
                  </a:lnTo>
                  <a:lnTo>
                    <a:pt x="f37" y="f28"/>
                  </a:lnTo>
                  <a:lnTo>
                    <a:pt x="f38" y="f27"/>
                  </a:lnTo>
                  <a:lnTo>
                    <a:pt x="f39" y="f25"/>
                  </a:lnTo>
                  <a:lnTo>
                    <a:pt x="f40" y="f23"/>
                  </a:lnTo>
                  <a:lnTo>
                    <a:pt x="f41" y="f22"/>
                  </a:lnTo>
                  <a:lnTo>
                    <a:pt x="f5" y="f21"/>
                  </a:lnTo>
                  <a:lnTo>
                    <a:pt x="f5" y="f19"/>
                  </a:lnTo>
                  <a:lnTo>
                    <a:pt x="f42" y="f18"/>
                  </a:lnTo>
                  <a:lnTo>
                    <a:pt x="f43" y="f16"/>
                  </a:lnTo>
                  <a:lnTo>
                    <a:pt x="f40" y="f1"/>
                  </a:lnTo>
                  <a:lnTo>
                    <a:pt x="f38" y="f13"/>
                  </a:lnTo>
                  <a:lnTo>
                    <a:pt x="f44" y="f11"/>
                  </a:lnTo>
                  <a:lnTo>
                    <a:pt x="f45"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7" name="Google Shape;163;p15">
              <a:extLst>
                <a:ext uri="{FF2B5EF4-FFF2-40B4-BE49-F238E27FC236}">
                  <a16:creationId xmlns:a16="http://schemas.microsoft.com/office/drawing/2014/main" id="{DC8ED72B-3BC1-5A87-F4D6-A3E22E88256D}"/>
                </a:ext>
              </a:extLst>
            </p:cNvPr>
            <p:cNvSpPr/>
            <p:nvPr/>
          </p:nvSpPr>
          <p:spPr>
            <a:xfrm>
              <a:off x="7715716" y="3676564"/>
              <a:ext cx="36164" cy="151881"/>
            </a:xfrm>
            <a:custGeom>
              <a:avLst/>
              <a:gdLst>
                <a:gd name="f0" fmla="val 360"/>
                <a:gd name="f1" fmla="val 180"/>
                <a:gd name="f2" fmla="val w"/>
                <a:gd name="f3" fmla="val h"/>
                <a:gd name="f4" fmla="val 0"/>
                <a:gd name="f5" fmla="val 1440"/>
                <a:gd name="f6" fmla="val 6047"/>
                <a:gd name="f7" fmla="val 473"/>
                <a:gd name="f8" fmla="val 45"/>
                <a:gd name="f9" fmla="val 270"/>
                <a:gd name="f10" fmla="val 90"/>
                <a:gd name="f11" fmla="val 157"/>
                <a:gd name="f12" fmla="val 225"/>
                <a:gd name="f13" fmla="val 337"/>
                <a:gd name="f14" fmla="val 1"/>
                <a:gd name="f15" fmla="val 450"/>
                <a:gd name="f16" fmla="val 585"/>
                <a:gd name="f17" fmla="val 113"/>
                <a:gd name="f18" fmla="val 3012"/>
                <a:gd name="f19" fmla="val 203"/>
                <a:gd name="f20" fmla="val 5440"/>
                <a:gd name="f21" fmla="val 5575"/>
                <a:gd name="f22" fmla="val 5710"/>
                <a:gd name="f23" fmla="val 338"/>
                <a:gd name="f24" fmla="val 5800"/>
                <a:gd name="f25" fmla="val 428"/>
                <a:gd name="f26" fmla="val 5890"/>
                <a:gd name="f27" fmla="val 518"/>
                <a:gd name="f28" fmla="val 5957"/>
                <a:gd name="f29" fmla="val 607"/>
                <a:gd name="f30" fmla="val 6002"/>
                <a:gd name="f31" fmla="val 720"/>
                <a:gd name="f32" fmla="val 6024"/>
                <a:gd name="f33" fmla="val 855"/>
                <a:gd name="f34" fmla="val 967"/>
                <a:gd name="f35" fmla="val 1080"/>
                <a:gd name="f36" fmla="val 1169"/>
                <a:gd name="f37" fmla="val 1259"/>
                <a:gd name="f38" fmla="val 1349"/>
                <a:gd name="f39" fmla="val 1394"/>
                <a:gd name="f40" fmla="val 1439"/>
                <a:gd name="f41" fmla="val 1237"/>
                <a:gd name="f42" fmla="val 1214"/>
                <a:gd name="f43" fmla="val 1102"/>
                <a:gd name="f44" fmla="val 1035"/>
                <a:gd name="f45" fmla="val 922"/>
                <a:gd name="f46" fmla="val 832"/>
                <a:gd name="f47" fmla="*/ f2 1 1440"/>
                <a:gd name="f48" fmla="*/ f3 1 6047"/>
                <a:gd name="f49" fmla="val f4"/>
                <a:gd name="f50" fmla="val f5"/>
                <a:gd name="f51" fmla="val f6"/>
                <a:gd name="f52" fmla="+- f51 0 f49"/>
                <a:gd name="f53" fmla="+- f50 0 f49"/>
                <a:gd name="f54" fmla="*/ f53 1 1440"/>
                <a:gd name="f55" fmla="*/ f52 1 6047"/>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1440" h="6047">
                  <a:moveTo>
                    <a:pt x="f7" y="f4"/>
                  </a:moveTo>
                  <a:lnTo>
                    <a:pt x="f0" y="f8"/>
                  </a:lnTo>
                  <a:lnTo>
                    <a:pt x="f9" y="f10"/>
                  </a:lnTo>
                  <a:lnTo>
                    <a:pt x="f1" y="f11"/>
                  </a:lnTo>
                  <a:lnTo>
                    <a:pt x="f10" y="f12"/>
                  </a:lnTo>
                  <a:lnTo>
                    <a:pt x="f8" y="f13"/>
                  </a:lnTo>
                  <a:lnTo>
                    <a:pt x="f14" y="f15"/>
                  </a:lnTo>
                  <a:lnTo>
                    <a:pt x="f14" y="f16"/>
                  </a:lnTo>
                  <a:lnTo>
                    <a:pt x="f17" y="f18"/>
                  </a:lnTo>
                  <a:lnTo>
                    <a:pt x="f19" y="f20"/>
                  </a:lnTo>
                  <a:lnTo>
                    <a:pt x="f12" y="f21"/>
                  </a:lnTo>
                  <a:lnTo>
                    <a:pt x="f9" y="f22"/>
                  </a:lnTo>
                  <a:lnTo>
                    <a:pt x="f23" y="f24"/>
                  </a:lnTo>
                  <a:lnTo>
                    <a:pt x="f25" y="f26"/>
                  </a:lnTo>
                  <a:lnTo>
                    <a:pt x="f27" y="f28"/>
                  </a:lnTo>
                  <a:lnTo>
                    <a:pt x="f29" y="f30"/>
                  </a:lnTo>
                  <a:lnTo>
                    <a:pt x="f31" y="f32"/>
                  </a:lnTo>
                  <a:lnTo>
                    <a:pt x="f33" y="f6"/>
                  </a:lnTo>
                  <a:lnTo>
                    <a:pt x="f34" y="f32"/>
                  </a:lnTo>
                  <a:lnTo>
                    <a:pt x="f35" y="f30"/>
                  </a:lnTo>
                  <a:lnTo>
                    <a:pt x="f36" y="f28"/>
                  </a:lnTo>
                  <a:lnTo>
                    <a:pt x="f37" y="f26"/>
                  </a:lnTo>
                  <a:lnTo>
                    <a:pt x="f38" y="f24"/>
                  </a:lnTo>
                  <a:lnTo>
                    <a:pt x="f39" y="f22"/>
                  </a:lnTo>
                  <a:lnTo>
                    <a:pt x="f40" y="f21"/>
                  </a:lnTo>
                  <a:lnTo>
                    <a:pt x="f40" y="f20"/>
                  </a:lnTo>
                  <a:lnTo>
                    <a:pt x="f38" y="f18"/>
                  </a:lnTo>
                  <a:lnTo>
                    <a:pt x="f41" y="f16"/>
                  </a:lnTo>
                  <a:lnTo>
                    <a:pt x="f42" y="f15"/>
                  </a:lnTo>
                  <a:lnTo>
                    <a:pt x="f36" y="f13"/>
                  </a:lnTo>
                  <a:lnTo>
                    <a:pt x="f43" y="f12"/>
                  </a:lnTo>
                  <a:lnTo>
                    <a:pt x="f44" y="f11"/>
                  </a:lnTo>
                  <a:lnTo>
                    <a:pt x="f45" y="f10"/>
                  </a:lnTo>
                  <a:lnTo>
                    <a:pt x="f46" y="f8"/>
                  </a:lnTo>
                  <a:lnTo>
                    <a:pt x="f31"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8" name="Google Shape;164;p15">
              <a:extLst>
                <a:ext uri="{FF2B5EF4-FFF2-40B4-BE49-F238E27FC236}">
                  <a16:creationId xmlns:a16="http://schemas.microsoft.com/office/drawing/2014/main" id="{B2957A99-78DF-DD9B-C6BA-FBFFFD682E2F}"/>
                </a:ext>
              </a:extLst>
            </p:cNvPr>
            <p:cNvSpPr/>
            <p:nvPr/>
          </p:nvSpPr>
          <p:spPr>
            <a:xfrm>
              <a:off x="7736610" y="3466508"/>
              <a:ext cx="48572" cy="136108"/>
            </a:xfrm>
            <a:custGeom>
              <a:avLst/>
              <a:gdLst>
                <a:gd name="f0" fmla="val 360"/>
                <a:gd name="f1" fmla="val w"/>
                <a:gd name="f2" fmla="val h"/>
                <a:gd name="f3" fmla="val 0"/>
                <a:gd name="f4" fmla="val 1934"/>
                <a:gd name="f5" fmla="val 5419"/>
                <a:gd name="f6" fmla="val 1102"/>
                <a:gd name="f7" fmla="val 1"/>
                <a:gd name="f8" fmla="val 989"/>
                <a:gd name="f9" fmla="val 46"/>
                <a:gd name="f10" fmla="val 899"/>
                <a:gd name="f11" fmla="val 113"/>
                <a:gd name="f12" fmla="val 832"/>
                <a:gd name="f13" fmla="val 203"/>
                <a:gd name="f14" fmla="val 765"/>
                <a:gd name="f15" fmla="val 293"/>
                <a:gd name="f16" fmla="val 742"/>
                <a:gd name="f17" fmla="val 428"/>
                <a:gd name="f18" fmla="val 652"/>
                <a:gd name="f19" fmla="val 990"/>
                <a:gd name="f20" fmla="val 540"/>
                <a:gd name="f21" fmla="val 1529"/>
                <a:gd name="f22" fmla="val 315"/>
                <a:gd name="f23" fmla="val 2631"/>
                <a:gd name="f24" fmla="val 225"/>
                <a:gd name="f25" fmla="val 3170"/>
                <a:gd name="f26" fmla="val 3732"/>
                <a:gd name="f27" fmla="val 45"/>
                <a:gd name="f28" fmla="val 4272"/>
                <a:gd name="f29" fmla="val 4834"/>
                <a:gd name="f30" fmla="val 4969"/>
                <a:gd name="f31" fmla="val 5104"/>
                <a:gd name="f32" fmla="val 90"/>
                <a:gd name="f33" fmla="val 5194"/>
                <a:gd name="f34" fmla="val 158"/>
                <a:gd name="f35" fmla="val 5283"/>
                <a:gd name="f36" fmla="val 248"/>
                <a:gd name="f37" fmla="val 5351"/>
                <a:gd name="f38" fmla="val 5396"/>
                <a:gd name="f39" fmla="val 472"/>
                <a:gd name="f40" fmla="val 5418"/>
                <a:gd name="f41" fmla="val 697"/>
                <a:gd name="f42" fmla="val 809"/>
                <a:gd name="f43" fmla="val 922"/>
                <a:gd name="f44" fmla="val 1012"/>
                <a:gd name="f45" fmla="val 1169"/>
                <a:gd name="f46" fmla="val 5081"/>
                <a:gd name="f47" fmla="val 1214"/>
                <a:gd name="f48" fmla="val 1237"/>
                <a:gd name="f49" fmla="val 1282"/>
                <a:gd name="f50" fmla="val 4317"/>
                <a:gd name="f51" fmla="val 1349"/>
                <a:gd name="f52" fmla="val 3800"/>
                <a:gd name="f53" fmla="val 1439"/>
                <a:gd name="f54" fmla="val 3305"/>
                <a:gd name="f55" fmla="val 1551"/>
                <a:gd name="f56" fmla="val 2788"/>
                <a:gd name="f57" fmla="val 1754"/>
                <a:gd name="f58" fmla="val 1777"/>
                <a:gd name="f59" fmla="val 1844"/>
                <a:gd name="f60" fmla="val 1933"/>
                <a:gd name="f61" fmla="val 630"/>
                <a:gd name="f62" fmla="val 1911"/>
                <a:gd name="f63" fmla="val 495"/>
                <a:gd name="f64" fmla="val 1866"/>
                <a:gd name="f65" fmla="val 383"/>
                <a:gd name="f66" fmla="val 1821"/>
                <a:gd name="f67" fmla="val 271"/>
                <a:gd name="f68" fmla="val 1731"/>
                <a:gd name="f69" fmla="val 181"/>
                <a:gd name="f70" fmla="val 1641"/>
                <a:gd name="f71" fmla="val 1416"/>
                <a:gd name="f72" fmla="val 23"/>
                <a:gd name="f73" fmla="val 1304"/>
                <a:gd name="f74" fmla="*/ f1 1 1934"/>
                <a:gd name="f75" fmla="*/ f2 1 5419"/>
                <a:gd name="f76" fmla="val f3"/>
                <a:gd name="f77" fmla="val f4"/>
                <a:gd name="f78" fmla="val f5"/>
                <a:gd name="f79" fmla="+- f78 0 f76"/>
                <a:gd name="f80" fmla="+- f77 0 f76"/>
                <a:gd name="f81" fmla="*/ f80 1 1934"/>
                <a:gd name="f82" fmla="*/ f79 1 5419"/>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19">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27" y="f28"/>
                  </a:lnTo>
                  <a:lnTo>
                    <a:pt x="f3" y="f29"/>
                  </a:lnTo>
                  <a:lnTo>
                    <a:pt x="f3" y="f30"/>
                  </a:lnTo>
                  <a:lnTo>
                    <a:pt x="f27" y="f31"/>
                  </a:lnTo>
                  <a:lnTo>
                    <a:pt x="f32" y="f33"/>
                  </a:lnTo>
                  <a:lnTo>
                    <a:pt x="f34" y="f35"/>
                  </a:lnTo>
                  <a:lnTo>
                    <a:pt x="f36" y="f37"/>
                  </a:lnTo>
                  <a:lnTo>
                    <a:pt x="f0" y="f38"/>
                  </a:lnTo>
                  <a:lnTo>
                    <a:pt x="f39" y="f40"/>
                  </a:lnTo>
                  <a:lnTo>
                    <a:pt x="f41" y="f40"/>
                  </a:lnTo>
                  <a:lnTo>
                    <a:pt x="f42" y="f38"/>
                  </a:lnTo>
                  <a:lnTo>
                    <a:pt x="f43" y="f37"/>
                  </a:lnTo>
                  <a:lnTo>
                    <a:pt x="f44" y="f35"/>
                  </a:lnTo>
                  <a:lnTo>
                    <a:pt x="f6" y="f33"/>
                  </a:lnTo>
                  <a:lnTo>
                    <a:pt x="f45" y="f46"/>
                  </a:lnTo>
                  <a:lnTo>
                    <a:pt x="f47" y="f30"/>
                  </a:lnTo>
                  <a:lnTo>
                    <a:pt x="f48" y="f29"/>
                  </a:lnTo>
                  <a:lnTo>
                    <a:pt x="f49" y="f50"/>
                  </a:lnTo>
                  <a:lnTo>
                    <a:pt x="f51" y="f52"/>
                  </a:lnTo>
                  <a:lnTo>
                    <a:pt x="f53" y="f54"/>
                  </a:lnTo>
                  <a:lnTo>
                    <a:pt x="f55" y="f56"/>
                  </a:lnTo>
                  <a:lnTo>
                    <a:pt x="f57" y="f58"/>
                  </a:lnTo>
                  <a:lnTo>
                    <a:pt x="f59" y="f49"/>
                  </a:lnTo>
                  <a:lnTo>
                    <a:pt x="f60" y="f14"/>
                  </a:lnTo>
                  <a:lnTo>
                    <a:pt x="f60" y="f61"/>
                  </a:lnTo>
                  <a:lnTo>
                    <a:pt x="f62" y="f63"/>
                  </a:lnTo>
                  <a:lnTo>
                    <a:pt x="f64" y="f65"/>
                  </a:lnTo>
                  <a:lnTo>
                    <a:pt x="f66" y="f67"/>
                  </a:lnTo>
                  <a:lnTo>
                    <a:pt x="f68" y="f69"/>
                  </a:lnTo>
                  <a:lnTo>
                    <a:pt x="f70" y="f11"/>
                  </a:lnTo>
                  <a:lnTo>
                    <a:pt x="f21" y="f9"/>
                  </a:lnTo>
                  <a:lnTo>
                    <a:pt x="f71" y="f72"/>
                  </a:lnTo>
                  <a:lnTo>
                    <a:pt x="f73"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19" name="Google Shape;165;p15">
              <a:extLst>
                <a:ext uri="{FF2B5EF4-FFF2-40B4-BE49-F238E27FC236}">
                  <a16:creationId xmlns:a16="http://schemas.microsoft.com/office/drawing/2014/main" id="{EBA09756-E714-659B-4FC8-AFB9A3FDCED3}"/>
                </a:ext>
              </a:extLst>
            </p:cNvPr>
            <p:cNvSpPr/>
            <p:nvPr/>
          </p:nvSpPr>
          <p:spPr>
            <a:xfrm>
              <a:off x="7833161" y="3263822"/>
              <a:ext cx="29937" cy="31089"/>
            </a:xfrm>
            <a:custGeom>
              <a:avLst/>
              <a:gdLst>
                <a:gd name="f0" fmla="val w"/>
                <a:gd name="f1" fmla="val h"/>
                <a:gd name="f2" fmla="val 0"/>
                <a:gd name="f3" fmla="val 1192"/>
                <a:gd name="f4" fmla="val 1238"/>
                <a:gd name="f5" fmla="val 585"/>
                <a:gd name="f6" fmla="val 1"/>
                <a:gd name="f7" fmla="val 450"/>
                <a:gd name="f8" fmla="val 23"/>
                <a:gd name="f9" fmla="val 337"/>
                <a:gd name="f10" fmla="val 68"/>
                <a:gd name="f11" fmla="val 225"/>
                <a:gd name="f12" fmla="val 113"/>
                <a:gd name="f13" fmla="val 135"/>
                <a:gd name="f14" fmla="val 203"/>
                <a:gd name="f15" fmla="val 293"/>
                <a:gd name="f16" fmla="val 406"/>
                <a:gd name="f17" fmla="val 518"/>
                <a:gd name="f18" fmla="val 630"/>
                <a:gd name="f19" fmla="val 743"/>
                <a:gd name="f20" fmla="val 855"/>
                <a:gd name="f21" fmla="val 945"/>
                <a:gd name="f22" fmla="val 1057"/>
                <a:gd name="f23" fmla="val 1125"/>
                <a:gd name="f24" fmla="val 1237"/>
                <a:gd name="f25" fmla="val 719"/>
                <a:gd name="f26" fmla="val 854"/>
                <a:gd name="f27" fmla="val 944"/>
                <a:gd name="f28" fmla="val 1034"/>
                <a:gd name="f29" fmla="val 1102"/>
                <a:gd name="f30" fmla="val 1147"/>
                <a:gd name="f31" fmla="val 1169"/>
                <a:gd name="f32" fmla="*/ f0 1 1192"/>
                <a:gd name="f33" fmla="*/ f1 1 1238"/>
                <a:gd name="f34" fmla="val f2"/>
                <a:gd name="f35" fmla="val f3"/>
                <a:gd name="f36" fmla="val f4"/>
                <a:gd name="f37" fmla="+- f36 0 f34"/>
                <a:gd name="f38" fmla="+- f35 0 f34"/>
                <a:gd name="f39" fmla="*/ f38 1 1192"/>
                <a:gd name="f40" fmla="*/ f37 1 123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192" h="1238">
                  <a:moveTo>
                    <a:pt x="f5" y="f6"/>
                  </a:moveTo>
                  <a:lnTo>
                    <a:pt x="f7" y="f8"/>
                  </a:lnTo>
                  <a:lnTo>
                    <a:pt x="f9" y="f10"/>
                  </a:lnTo>
                  <a:lnTo>
                    <a:pt x="f11" y="f12"/>
                  </a:lnTo>
                  <a:lnTo>
                    <a:pt x="f13" y="f14"/>
                  </a:lnTo>
                  <a:lnTo>
                    <a:pt x="f10" y="f15"/>
                  </a:lnTo>
                  <a:lnTo>
                    <a:pt x="f8" y="f16"/>
                  </a:lnTo>
                  <a:lnTo>
                    <a:pt x="f2" y="f17"/>
                  </a:lnTo>
                  <a:lnTo>
                    <a:pt x="f2" y="f18"/>
                  </a:lnTo>
                  <a:lnTo>
                    <a:pt x="f2" y="f19"/>
                  </a:lnTo>
                  <a:lnTo>
                    <a:pt x="f8" y="f20"/>
                  </a:lnTo>
                  <a:lnTo>
                    <a:pt x="f10" y="f21"/>
                  </a:lnTo>
                  <a:lnTo>
                    <a:pt x="f13" y="f22"/>
                  </a:lnTo>
                  <a:lnTo>
                    <a:pt x="f11" y="f23"/>
                  </a:lnTo>
                  <a:lnTo>
                    <a:pt x="f9" y="f3"/>
                  </a:lnTo>
                  <a:lnTo>
                    <a:pt x="f7" y="f24"/>
                  </a:lnTo>
                  <a:lnTo>
                    <a:pt x="f25" y="f24"/>
                  </a:lnTo>
                  <a:lnTo>
                    <a:pt x="f26" y="f3"/>
                  </a:lnTo>
                  <a:lnTo>
                    <a:pt x="f27" y="f23"/>
                  </a:lnTo>
                  <a:lnTo>
                    <a:pt x="f28" y="f22"/>
                  </a:lnTo>
                  <a:lnTo>
                    <a:pt x="f29" y="f21"/>
                  </a:lnTo>
                  <a:lnTo>
                    <a:pt x="f30" y="f20"/>
                  </a:lnTo>
                  <a:lnTo>
                    <a:pt x="f31" y="f19"/>
                  </a:lnTo>
                  <a:lnTo>
                    <a:pt x="f3" y="f18"/>
                  </a:lnTo>
                  <a:lnTo>
                    <a:pt x="f31" y="f17"/>
                  </a:lnTo>
                  <a:lnTo>
                    <a:pt x="f30" y="f16"/>
                  </a:lnTo>
                  <a:lnTo>
                    <a:pt x="f29" y="f15"/>
                  </a:lnTo>
                  <a:lnTo>
                    <a:pt x="f28" y="f14"/>
                  </a:lnTo>
                  <a:lnTo>
                    <a:pt x="f27" y="f12"/>
                  </a:lnTo>
                  <a:lnTo>
                    <a:pt x="f26" y="f10"/>
                  </a:lnTo>
                  <a:lnTo>
                    <a:pt x="f25" y="f8"/>
                  </a:lnTo>
                  <a:lnTo>
                    <a:pt x="f5"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0" name="Google Shape;166;p15">
              <a:extLst>
                <a:ext uri="{FF2B5EF4-FFF2-40B4-BE49-F238E27FC236}">
                  <a16:creationId xmlns:a16="http://schemas.microsoft.com/office/drawing/2014/main" id="{91B797C4-56AC-D998-E593-F7051094DE3E}"/>
                </a:ext>
              </a:extLst>
            </p:cNvPr>
            <p:cNvSpPr/>
            <p:nvPr/>
          </p:nvSpPr>
          <p:spPr>
            <a:xfrm>
              <a:off x="7772729" y="3670913"/>
              <a:ext cx="49149" cy="146806"/>
            </a:xfrm>
            <a:custGeom>
              <a:avLst/>
              <a:gdLst>
                <a:gd name="f0" fmla="val w"/>
                <a:gd name="f1" fmla="val h"/>
                <a:gd name="f2" fmla="val 0"/>
                <a:gd name="f3" fmla="val 1957"/>
                <a:gd name="f4" fmla="val 5845"/>
                <a:gd name="f5" fmla="val 1237"/>
                <a:gd name="f6" fmla="val 1125"/>
                <a:gd name="f7" fmla="val 23"/>
                <a:gd name="f8" fmla="val 1035"/>
                <a:gd name="f9" fmla="val 68"/>
                <a:gd name="f10" fmla="val 923"/>
                <a:gd name="f11" fmla="val 113"/>
                <a:gd name="f12" fmla="val 855"/>
                <a:gd name="f13" fmla="val 203"/>
                <a:gd name="f14" fmla="val 788"/>
                <a:gd name="f15" fmla="val 315"/>
                <a:gd name="f16" fmla="val 743"/>
                <a:gd name="f17" fmla="val 450"/>
                <a:gd name="f18" fmla="val 518"/>
                <a:gd name="f19" fmla="val 1641"/>
                <a:gd name="f20" fmla="val 338"/>
                <a:gd name="f21" fmla="val 2855"/>
                <a:gd name="f22" fmla="val 158"/>
                <a:gd name="f23" fmla="val 4047"/>
                <a:gd name="f24" fmla="val 1"/>
                <a:gd name="f25" fmla="val 5260"/>
                <a:gd name="f26" fmla="val 5395"/>
                <a:gd name="f27" fmla="val 5508"/>
                <a:gd name="f28" fmla="val 5620"/>
                <a:gd name="f29" fmla="val 136"/>
                <a:gd name="f30" fmla="val 5710"/>
                <a:gd name="f31" fmla="val 226"/>
                <a:gd name="f32" fmla="val 5755"/>
                <a:gd name="f33" fmla="val 316"/>
                <a:gd name="f34" fmla="val 5800"/>
                <a:gd name="f35" fmla="val 428"/>
                <a:gd name="f36" fmla="val 653"/>
                <a:gd name="f37" fmla="val 878"/>
                <a:gd name="f38" fmla="val 990"/>
                <a:gd name="f39" fmla="val 5688"/>
                <a:gd name="f40" fmla="val 1080"/>
                <a:gd name="f41" fmla="val 1147"/>
                <a:gd name="f42" fmla="val 1215"/>
                <a:gd name="f43" fmla="val 1395"/>
                <a:gd name="f44" fmla="val 4136"/>
                <a:gd name="f45" fmla="val 1552"/>
                <a:gd name="f46" fmla="val 3013"/>
                <a:gd name="f47" fmla="val 1732"/>
                <a:gd name="f48" fmla="val 1889"/>
                <a:gd name="f49" fmla="val 1934"/>
                <a:gd name="f50" fmla="val 787"/>
                <a:gd name="f51" fmla="val 630"/>
                <a:gd name="f52" fmla="val 517"/>
                <a:gd name="f53" fmla="val 1912"/>
                <a:gd name="f54" fmla="val 382"/>
                <a:gd name="f55" fmla="val 1844"/>
                <a:gd name="f56" fmla="val 293"/>
                <a:gd name="f57" fmla="val 1777"/>
                <a:gd name="f58" fmla="val 1687"/>
                <a:gd name="f59" fmla="val 135"/>
                <a:gd name="f60" fmla="val 1574"/>
                <a:gd name="f61" fmla="val 1462"/>
                <a:gd name="f62" fmla="val 1350"/>
                <a:gd name="f63" fmla="*/ f0 1 1957"/>
                <a:gd name="f64" fmla="*/ f1 1 5845"/>
                <a:gd name="f65" fmla="val f2"/>
                <a:gd name="f66" fmla="val f3"/>
                <a:gd name="f67" fmla="val f4"/>
                <a:gd name="f68" fmla="+- f67 0 f65"/>
                <a:gd name="f69" fmla="+- f66 0 f65"/>
                <a:gd name="f70" fmla="*/ f69 1 1957"/>
                <a:gd name="f71" fmla="*/ f68 1 5845"/>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957" h="584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9" y="f28"/>
                  </a:lnTo>
                  <a:lnTo>
                    <a:pt x="f29" y="f30"/>
                  </a:lnTo>
                  <a:lnTo>
                    <a:pt x="f31" y="f32"/>
                  </a:lnTo>
                  <a:lnTo>
                    <a:pt x="f33" y="f34"/>
                  </a:lnTo>
                  <a:lnTo>
                    <a:pt x="f35" y="f4"/>
                  </a:lnTo>
                  <a:lnTo>
                    <a:pt x="f36" y="f4"/>
                  </a:lnTo>
                  <a:lnTo>
                    <a:pt x="f14" y="f34"/>
                  </a:lnTo>
                  <a:lnTo>
                    <a:pt x="f37" y="f32"/>
                  </a:lnTo>
                  <a:lnTo>
                    <a:pt x="f38" y="f39"/>
                  </a:lnTo>
                  <a:lnTo>
                    <a:pt x="f40" y="f28"/>
                  </a:lnTo>
                  <a:lnTo>
                    <a:pt x="f41" y="f27"/>
                  </a:lnTo>
                  <a:lnTo>
                    <a:pt x="f42" y="f26"/>
                  </a:lnTo>
                  <a:lnTo>
                    <a:pt x="f5" y="f25"/>
                  </a:lnTo>
                  <a:lnTo>
                    <a:pt x="f43" y="f44"/>
                  </a:lnTo>
                  <a:lnTo>
                    <a:pt x="f45" y="f46"/>
                  </a:lnTo>
                  <a:lnTo>
                    <a:pt x="f47" y="f48"/>
                  </a:lnTo>
                  <a:lnTo>
                    <a:pt x="f49" y="f50"/>
                  </a:lnTo>
                  <a:lnTo>
                    <a:pt x="f3" y="f51"/>
                  </a:lnTo>
                  <a:lnTo>
                    <a:pt x="f49" y="f52"/>
                  </a:lnTo>
                  <a:lnTo>
                    <a:pt x="f53" y="f54"/>
                  </a:lnTo>
                  <a:lnTo>
                    <a:pt x="f55" y="f56"/>
                  </a:lnTo>
                  <a:lnTo>
                    <a:pt x="f57" y="f13"/>
                  </a:lnTo>
                  <a:lnTo>
                    <a:pt x="f58" y="f59"/>
                  </a:lnTo>
                  <a:lnTo>
                    <a:pt x="f60" y="f9"/>
                  </a:lnTo>
                  <a:lnTo>
                    <a:pt x="f61" y="f7"/>
                  </a:lnTo>
                  <a:lnTo>
                    <a:pt x="f62"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1" name="Google Shape;167;p15">
              <a:extLst>
                <a:ext uri="{FF2B5EF4-FFF2-40B4-BE49-F238E27FC236}">
                  <a16:creationId xmlns:a16="http://schemas.microsoft.com/office/drawing/2014/main" id="{C9DFE71A-9907-2912-6A6F-050565109ED8}"/>
                </a:ext>
              </a:extLst>
            </p:cNvPr>
            <p:cNvSpPr/>
            <p:nvPr/>
          </p:nvSpPr>
          <p:spPr>
            <a:xfrm>
              <a:off x="7545199" y="2875394"/>
              <a:ext cx="38432" cy="75099"/>
            </a:xfrm>
            <a:custGeom>
              <a:avLst/>
              <a:gdLst>
                <a:gd name="f0" fmla="val w"/>
                <a:gd name="f1" fmla="val h"/>
                <a:gd name="f2" fmla="val 0"/>
                <a:gd name="f3" fmla="val 1530"/>
                <a:gd name="f4" fmla="val 2990"/>
                <a:gd name="f5" fmla="val 833"/>
                <a:gd name="f6" fmla="val 720"/>
                <a:gd name="f7" fmla="val 23"/>
                <a:gd name="f8" fmla="val 608"/>
                <a:gd name="f9" fmla="val 68"/>
                <a:gd name="f10" fmla="val 495"/>
                <a:gd name="f11" fmla="val 135"/>
                <a:gd name="f12" fmla="val 405"/>
                <a:gd name="f13" fmla="val 225"/>
                <a:gd name="f14" fmla="val 361"/>
                <a:gd name="f15" fmla="val 337"/>
                <a:gd name="f16" fmla="val 316"/>
                <a:gd name="f17" fmla="val 450"/>
                <a:gd name="f18" fmla="val 1"/>
                <a:gd name="f19" fmla="val 2203"/>
                <a:gd name="f20" fmla="val 2316"/>
                <a:gd name="f21" fmla="val 2451"/>
                <a:gd name="f22" fmla="val 2563"/>
                <a:gd name="f23" fmla="val 2675"/>
                <a:gd name="f24" fmla="val 136"/>
                <a:gd name="f25" fmla="val 2765"/>
                <a:gd name="f26" fmla="val 226"/>
                <a:gd name="f27" fmla="val 2855"/>
                <a:gd name="f28" fmla="val 2923"/>
                <a:gd name="f29" fmla="val 428"/>
                <a:gd name="f30" fmla="val 2968"/>
                <a:gd name="f31" fmla="val 563"/>
                <a:gd name="f32" fmla="val 675"/>
                <a:gd name="f33" fmla="val 788"/>
                <a:gd name="f34" fmla="val 2945"/>
                <a:gd name="f35" fmla="val 900"/>
                <a:gd name="f36" fmla="val 2900"/>
                <a:gd name="f37" fmla="val 1012"/>
                <a:gd name="f38" fmla="val 2833"/>
                <a:gd name="f39" fmla="val 1102"/>
                <a:gd name="f40" fmla="val 2743"/>
                <a:gd name="f41" fmla="val 1170"/>
                <a:gd name="f42" fmla="val 2653"/>
                <a:gd name="f43" fmla="val 1192"/>
                <a:gd name="f44" fmla="val 2540"/>
                <a:gd name="f45" fmla="val 1507"/>
                <a:gd name="f46" fmla="val 787"/>
                <a:gd name="f47" fmla="val 1529"/>
                <a:gd name="f48" fmla="val 652"/>
                <a:gd name="f49" fmla="val 540"/>
                <a:gd name="f50" fmla="val 1484"/>
                <a:gd name="f51" fmla="val 1440"/>
                <a:gd name="f52" fmla="val 315"/>
                <a:gd name="f53" fmla="val 1372"/>
                <a:gd name="f54" fmla="val 203"/>
                <a:gd name="f55" fmla="val 1305"/>
                <a:gd name="f56" fmla="val 1080"/>
                <a:gd name="f57" fmla="val 967"/>
                <a:gd name="f58" fmla="*/ f0 1 1530"/>
                <a:gd name="f59" fmla="*/ f1 1 2990"/>
                <a:gd name="f60" fmla="val f2"/>
                <a:gd name="f61" fmla="val f3"/>
                <a:gd name="f62" fmla="val f4"/>
                <a:gd name="f63" fmla="+- f62 0 f60"/>
                <a:gd name="f64" fmla="+- f61 0 f60"/>
                <a:gd name="f65" fmla="*/ f64 1 1530"/>
                <a:gd name="f66" fmla="*/ f63 1 299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530" h="2990">
                  <a:moveTo>
                    <a:pt x="f5" y="f2"/>
                  </a:moveTo>
                  <a:lnTo>
                    <a:pt x="f6" y="f7"/>
                  </a:lnTo>
                  <a:lnTo>
                    <a:pt x="f8" y="f9"/>
                  </a:lnTo>
                  <a:lnTo>
                    <a:pt x="f10" y="f11"/>
                  </a:lnTo>
                  <a:lnTo>
                    <a:pt x="f12" y="f13"/>
                  </a:lnTo>
                  <a:lnTo>
                    <a:pt x="f14" y="f15"/>
                  </a:lnTo>
                  <a:lnTo>
                    <a:pt x="f16" y="f17"/>
                  </a:lnTo>
                  <a:lnTo>
                    <a:pt x="f18" y="f19"/>
                  </a:lnTo>
                  <a:lnTo>
                    <a:pt x="f18" y="f20"/>
                  </a:lnTo>
                  <a:lnTo>
                    <a:pt x="f18" y="f21"/>
                  </a:lnTo>
                  <a:lnTo>
                    <a:pt x="f7" y="f22"/>
                  </a:lnTo>
                  <a:lnTo>
                    <a:pt x="f9" y="f23"/>
                  </a:lnTo>
                  <a:lnTo>
                    <a:pt x="f24" y="f25"/>
                  </a:lnTo>
                  <a:lnTo>
                    <a:pt x="f26" y="f27"/>
                  </a:lnTo>
                  <a:lnTo>
                    <a:pt x="f16" y="f28"/>
                  </a:lnTo>
                  <a:lnTo>
                    <a:pt x="f29" y="f30"/>
                  </a:lnTo>
                  <a:lnTo>
                    <a:pt x="f31" y="f4"/>
                  </a:lnTo>
                  <a:lnTo>
                    <a:pt x="f32" y="f30"/>
                  </a:lnTo>
                  <a:lnTo>
                    <a:pt x="f33" y="f34"/>
                  </a:lnTo>
                  <a:lnTo>
                    <a:pt x="f35" y="f36"/>
                  </a:lnTo>
                  <a:lnTo>
                    <a:pt x="f37" y="f38"/>
                  </a:lnTo>
                  <a:lnTo>
                    <a:pt x="f39" y="f40"/>
                  </a:lnTo>
                  <a:lnTo>
                    <a:pt x="f41" y="f42"/>
                  </a:lnTo>
                  <a:lnTo>
                    <a:pt x="f43" y="f44"/>
                  </a:lnTo>
                  <a:lnTo>
                    <a:pt x="f45" y="f46"/>
                  </a:lnTo>
                  <a:lnTo>
                    <a:pt x="f47" y="f48"/>
                  </a:lnTo>
                  <a:lnTo>
                    <a:pt x="f45" y="f49"/>
                  </a:lnTo>
                  <a:lnTo>
                    <a:pt x="f50" y="f12"/>
                  </a:lnTo>
                  <a:lnTo>
                    <a:pt x="f51" y="f52"/>
                  </a:lnTo>
                  <a:lnTo>
                    <a:pt x="f53" y="f54"/>
                  </a:lnTo>
                  <a:lnTo>
                    <a:pt x="f55" y="f11"/>
                  </a:lnTo>
                  <a:lnTo>
                    <a:pt x="f43" y="f9"/>
                  </a:lnTo>
                  <a:lnTo>
                    <a:pt x="f56" y="f7"/>
                  </a:lnTo>
                  <a:lnTo>
                    <a:pt x="f57"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2" name="Google Shape;168;p15">
              <a:extLst>
                <a:ext uri="{FF2B5EF4-FFF2-40B4-BE49-F238E27FC236}">
                  <a16:creationId xmlns:a16="http://schemas.microsoft.com/office/drawing/2014/main" id="{B65BDD70-E3D7-A54B-EE19-DB30A43F009F}"/>
                </a:ext>
              </a:extLst>
            </p:cNvPr>
            <p:cNvSpPr/>
            <p:nvPr/>
          </p:nvSpPr>
          <p:spPr>
            <a:xfrm>
              <a:off x="7448647" y="3204542"/>
              <a:ext cx="67208" cy="203847"/>
            </a:xfrm>
            <a:custGeom>
              <a:avLst/>
              <a:gdLst>
                <a:gd name="f0" fmla="val w"/>
                <a:gd name="f1" fmla="val h"/>
                <a:gd name="f2" fmla="val 0"/>
                <a:gd name="f3" fmla="val 2676"/>
                <a:gd name="f4" fmla="val 8116"/>
                <a:gd name="f5" fmla="val 1979"/>
                <a:gd name="f6" fmla="val 1"/>
                <a:gd name="f7" fmla="val 1867"/>
                <a:gd name="f8" fmla="val 23"/>
                <a:gd name="f9" fmla="val 1754"/>
                <a:gd name="f10" fmla="val 68"/>
                <a:gd name="f11" fmla="val 1664"/>
                <a:gd name="f12" fmla="val 113"/>
                <a:gd name="f13" fmla="val 1574"/>
                <a:gd name="f14" fmla="val 203"/>
                <a:gd name="f15" fmla="val 1530"/>
                <a:gd name="f16" fmla="val 315"/>
                <a:gd name="f17" fmla="val 1485"/>
                <a:gd name="f18" fmla="val 450"/>
                <a:gd name="f19" fmla="val 1282"/>
                <a:gd name="f20" fmla="val 1304"/>
                <a:gd name="f21" fmla="val 1125"/>
                <a:gd name="f22" fmla="val 2181"/>
                <a:gd name="f23" fmla="val 788"/>
                <a:gd name="f24" fmla="val 3912"/>
                <a:gd name="f25" fmla="val 451"/>
                <a:gd name="f26" fmla="val 5643"/>
                <a:gd name="f27" fmla="val 248"/>
                <a:gd name="f28" fmla="val 6497"/>
                <a:gd name="f29" fmla="val 7351"/>
                <a:gd name="f30" fmla="val 7509"/>
                <a:gd name="f31" fmla="val 7621"/>
                <a:gd name="f32" fmla="val 46"/>
                <a:gd name="f33" fmla="val 7733"/>
                <a:gd name="f34" fmla="val 91"/>
                <a:gd name="f35" fmla="val 7846"/>
                <a:gd name="f36" fmla="val 181"/>
                <a:gd name="f37" fmla="val 7936"/>
                <a:gd name="f38" fmla="val 271"/>
                <a:gd name="f39" fmla="val 8003"/>
                <a:gd name="f40" fmla="val 361"/>
                <a:gd name="f41" fmla="val 8071"/>
                <a:gd name="f42" fmla="val 473"/>
                <a:gd name="f43" fmla="val 8093"/>
                <a:gd name="f44" fmla="val 585"/>
                <a:gd name="f45" fmla="val 810"/>
                <a:gd name="f46" fmla="val 923"/>
                <a:gd name="f47" fmla="val 1013"/>
                <a:gd name="f48" fmla="val 1102"/>
                <a:gd name="f49" fmla="val 1170"/>
                <a:gd name="f50" fmla="val 7823"/>
                <a:gd name="f51" fmla="val 1215"/>
                <a:gd name="f52" fmla="val 7688"/>
                <a:gd name="f53" fmla="val 1440"/>
                <a:gd name="f54" fmla="val 6834"/>
                <a:gd name="f55" fmla="val 1642"/>
                <a:gd name="f56" fmla="val 5980"/>
                <a:gd name="f57" fmla="val 4249"/>
                <a:gd name="f58" fmla="val 2316"/>
                <a:gd name="f59" fmla="val 2496"/>
                <a:gd name="f60" fmla="val 765"/>
                <a:gd name="f61" fmla="val 630"/>
                <a:gd name="f62" fmla="val 495"/>
                <a:gd name="f63" fmla="val 2631"/>
                <a:gd name="f64" fmla="val 383"/>
                <a:gd name="f65" fmla="val 2586"/>
                <a:gd name="f66" fmla="val 293"/>
                <a:gd name="f67" fmla="val 2406"/>
                <a:gd name="f68" fmla="val 2204"/>
                <a:gd name="f69" fmla="val 2092"/>
                <a:gd name="f70" fmla="*/ f0 1 2676"/>
                <a:gd name="f71" fmla="*/ f1 1 8116"/>
                <a:gd name="f72" fmla="val f2"/>
                <a:gd name="f73" fmla="val f3"/>
                <a:gd name="f74" fmla="val f4"/>
                <a:gd name="f75" fmla="+- f74 0 f72"/>
                <a:gd name="f76" fmla="+- f73 0 f72"/>
                <a:gd name="f77" fmla="*/ f76 1 2676"/>
                <a:gd name="f78" fmla="*/ f75 1 8116"/>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76" h="811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8" y="f29"/>
                  </a:lnTo>
                  <a:lnTo>
                    <a:pt x="f6" y="f30"/>
                  </a:lnTo>
                  <a:lnTo>
                    <a:pt x="f8" y="f31"/>
                  </a:lnTo>
                  <a:lnTo>
                    <a:pt x="f32" y="f33"/>
                  </a:lnTo>
                  <a:lnTo>
                    <a:pt x="f34" y="f35"/>
                  </a:lnTo>
                  <a:lnTo>
                    <a:pt x="f36" y="f37"/>
                  </a:lnTo>
                  <a:lnTo>
                    <a:pt x="f38" y="f39"/>
                  </a:lnTo>
                  <a:lnTo>
                    <a:pt x="f40" y="f41"/>
                  </a:lnTo>
                  <a:lnTo>
                    <a:pt x="f42" y="f43"/>
                  </a:lnTo>
                  <a:lnTo>
                    <a:pt x="f44" y="f4"/>
                  </a:lnTo>
                  <a:lnTo>
                    <a:pt x="f45" y="f4"/>
                  </a:lnTo>
                  <a:lnTo>
                    <a:pt x="f46" y="f41"/>
                  </a:lnTo>
                  <a:lnTo>
                    <a:pt x="f47" y="f39"/>
                  </a:lnTo>
                  <a:lnTo>
                    <a:pt x="f48" y="f37"/>
                  </a:lnTo>
                  <a:lnTo>
                    <a:pt x="f49" y="f50"/>
                  </a:lnTo>
                  <a:lnTo>
                    <a:pt x="f51" y="f52"/>
                  </a:lnTo>
                  <a:lnTo>
                    <a:pt x="f53" y="f54"/>
                  </a:lnTo>
                  <a:lnTo>
                    <a:pt x="f55" y="f56"/>
                  </a:lnTo>
                  <a:lnTo>
                    <a:pt x="f5" y="f57"/>
                  </a:lnTo>
                  <a:lnTo>
                    <a:pt x="f58" y="f59"/>
                  </a:lnTo>
                  <a:lnTo>
                    <a:pt x="f59" y="f55"/>
                  </a:lnTo>
                  <a:lnTo>
                    <a:pt x="f3" y="f60"/>
                  </a:lnTo>
                  <a:lnTo>
                    <a:pt x="f3" y="f61"/>
                  </a:lnTo>
                  <a:lnTo>
                    <a:pt x="f3" y="f62"/>
                  </a:lnTo>
                  <a:lnTo>
                    <a:pt x="f63" y="f64"/>
                  </a:lnTo>
                  <a:lnTo>
                    <a:pt x="f65" y="f66"/>
                  </a:lnTo>
                  <a:lnTo>
                    <a:pt x="f59" y="f14"/>
                  </a:lnTo>
                  <a:lnTo>
                    <a:pt x="f67" y="f12"/>
                  </a:lnTo>
                  <a:lnTo>
                    <a:pt x="f58" y="f10"/>
                  </a:lnTo>
                  <a:lnTo>
                    <a:pt x="f68" y="f8"/>
                  </a:lnTo>
                  <a:lnTo>
                    <a:pt x="f69"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3" name="Google Shape;169;p15">
              <a:extLst>
                <a:ext uri="{FF2B5EF4-FFF2-40B4-BE49-F238E27FC236}">
                  <a16:creationId xmlns:a16="http://schemas.microsoft.com/office/drawing/2014/main" id="{72F67518-D1E5-69CE-1762-6D166B96F214}"/>
                </a:ext>
              </a:extLst>
            </p:cNvPr>
            <p:cNvSpPr/>
            <p:nvPr/>
          </p:nvSpPr>
          <p:spPr>
            <a:xfrm>
              <a:off x="7547457" y="3106317"/>
              <a:ext cx="49149" cy="92052"/>
            </a:xfrm>
            <a:custGeom>
              <a:avLst/>
              <a:gdLst>
                <a:gd name="f0" fmla="val w"/>
                <a:gd name="f1" fmla="val h"/>
                <a:gd name="f2" fmla="val 0"/>
                <a:gd name="f3" fmla="val 1957"/>
                <a:gd name="f4" fmla="val 3665"/>
                <a:gd name="f5" fmla="val 1282"/>
                <a:gd name="f6" fmla="val 1170"/>
                <a:gd name="f7" fmla="val 23"/>
                <a:gd name="f8" fmla="val 1057"/>
                <a:gd name="f9" fmla="val 68"/>
                <a:gd name="f10" fmla="val 945"/>
                <a:gd name="f11" fmla="val 113"/>
                <a:gd name="f12" fmla="val 855"/>
                <a:gd name="f13" fmla="val 203"/>
                <a:gd name="f14" fmla="val 788"/>
                <a:gd name="f15" fmla="val 315"/>
                <a:gd name="f16" fmla="val 743"/>
                <a:gd name="f17" fmla="val 427"/>
                <a:gd name="f18" fmla="val 2923"/>
                <a:gd name="f19" fmla="val 1"/>
                <a:gd name="f20" fmla="val 3057"/>
                <a:gd name="f21" fmla="val 3170"/>
                <a:gd name="f22" fmla="val 3282"/>
                <a:gd name="f23" fmla="val 3395"/>
                <a:gd name="f24" fmla="val 158"/>
                <a:gd name="f25" fmla="val 3484"/>
                <a:gd name="f26" fmla="val 248"/>
                <a:gd name="f27" fmla="val 3552"/>
                <a:gd name="f28" fmla="val 338"/>
                <a:gd name="f29" fmla="val 3619"/>
                <a:gd name="f30" fmla="val 450"/>
                <a:gd name="f31" fmla="val 3642"/>
                <a:gd name="f32" fmla="val 563"/>
                <a:gd name="f33" fmla="val 3664"/>
                <a:gd name="f34" fmla="val 900"/>
                <a:gd name="f35" fmla="val 990"/>
                <a:gd name="f36" fmla="val 1080"/>
                <a:gd name="f37" fmla="val 3372"/>
                <a:gd name="f38" fmla="val 1215"/>
                <a:gd name="f39" fmla="val 3237"/>
                <a:gd name="f40" fmla="val 1934"/>
                <a:gd name="f41" fmla="val 765"/>
                <a:gd name="f42" fmla="val 1956"/>
                <a:gd name="f43" fmla="val 630"/>
                <a:gd name="f44" fmla="val 495"/>
                <a:gd name="f45" fmla="val 382"/>
                <a:gd name="f46" fmla="val 1867"/>
                <a:gd name="f47" fmla="val 292"/>
                <a:gd name="f48" fmla="val 1799"/>
                <a:gd name="f49" fmla="val 1709"/>
                <a:gd name="f50" fmla="val 1619"/>
                <a:gd name="f51" fmla="val 1507"/>
                <a:gd name="f52" fmla="val 1394"/>
                <a:gd name="f53" fmla="*/ f0 1 1957"/>
                <a:gd name="f54" fmla="*/ f1 1 3665"/>
                <a:gd name="f55" fmla="val f2"/>
                <a:gd name="f56" fmla="val f3"/>
                <a:gd name="f57" fmla="val f4"/>
                <a:gd name="f58" fmla="+- f57 0 f55"/>
                <a:gd name="f59" fmla="+- f56 0 f55"/>
                <a:gd name="f60" fmla="*/ f59 1 1957"/>
                <a:gd name="f61" fmla="*/ f58 1 366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957" h="3665">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9" y="f23"/>
                  </a:lnTo>
                  <a:lnTo>
                    <a:pt x="f24" y="f25"/>
                  </a:lnTo>
                  <a:lnTo>
                    <a:pt x="f26" y="f27"/>
                  </a:lnTo>
                  <a:lnTo>
                    <a:pt x="f28" y="f29"/>
                  </a:lnTo>
                  <a:lnTo>
                    <a:pt x="f30" y="f31"/>
                  </a:lnTo>
                  <a:lnTo>
                    <a:pt x="f32" y="f33"/>
                  </a:lnTo>
                  <a:lnTo>
                    <a:pt x="f14" y="f33"/>
                  </a:lnTo>
                  <a:lnTo>
                    <a:pt x="f34" y="f29"/>
                  </a:lnTo>
                  <a:lnTo>
                    <a:pt x="f35" y="f27"/>
                  </a:lnTo>
                  <a:lnTo>
                    <a:pt x="f36" y="f25"/>
                  </a:lnTo>
                  <a:lnTo>
                    <a:pt x="f6" y="f37"/>
                  </a:lnTo>
                  <a:lnTo>
                    <a:pt x="f38" y="f39"/>
                  </a:lnTo>
                  <a:lnTo>
                    <a:pt x="f40" y="f41"/>
                  </a:lnTo>
                  <a:lnTo>
                    <a:pt x="f42" y="f43"/>
                  </a:lnTo>
                  <a:lnTo>
                    <a:pt x="f42" y="f44"/>
                  </a:lnTo>
                  <a:lnTo>
                    <a:pt x="f40" y="f45"/>
                  </a:lnTo>
                  <a:lnTo>
                    <a:pt x="f46" y="f47"/>
                  </a:lnTo>
                  <a:lnTo>
                    <a:pt x="f48" y="f13"/>
                  </a:lnTo>
                  <a:lnTo>
                    <a:pt x="f49" y="f11"/>
                  </a:lnTo>
                  <a:lnTo>
                    <a:pt x="f50" y="f9"/>
                  </a:lnTo>
                  <a:lnTo>
                    <a:pt x="f51" y="f7"/>
                  </a:lnTo>
                  <a:lnTo>
                    <a:pt x="f52"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4" name="Google Shape;170;p15">
              <a:extLst>
                <a:ext uri="{FF2B5EF4-FFF2-40B4-BE49-F238E27FC236}">
                  <a16:creationId xmlns:a16="http://schemas.microsoft.com/office/drawing/2014/main" id="{AD541DE5-EE81-ECAB-290E-10A699F9FAC2}"/>
                </a:ext>
              </a:extLst>
            </p:cNvPr>
            <p:cNvSpPr/>
            <p:nvPr/>
          </p:nvSpPr>
          <p:spPr>
            <a:xfrm>
              <a:off x="7428329" y="3626857"/>
              <a:ext cx="53675" cy="121414"/>
            </a:xfrm>
            <a:custGeom>
              <a:avLst/>
              <a:gdLst>
                <a:gd name="f0" fmla="val w"/>
                <a:gd name="f1" fmla="val h"/>
                <a:gd name="f2" fmla="val 0"/>
                <a:gd name="f3" fmla="val 2137"/>
                <a:gd name="f4" fmla="val 4834"/>
                <a:gd name="f5" fmla="val 1417"/>
                <a:gd name="f6" fmla="val 1"/>
                <a:gd name="f7" fmla="val 1304"/>
                <a:gd name="f8" fmla="val 23"/>
                <a:gd name="f9" fmla="val 1192"/>
                <a:gd name="f10" fmla="val 68"/>
                <a:gd name="f11" fmla="val 1102"/>
                <a:gd name="f12" fmla="val 113"/>
                <a:gd name="f13" fmla="val 1035"/>
                <a:gd name="f14" fmla="val 203"/>
                <a:gd name="f15" fmla="val 990"/>
                <a:gd name="f16" fmla="val 316"/>
                <a:gd name="f17" fmla="val 945"/>
                <a:gd name="f18" fmla="val 451"/>
                <a:gd name="f19" fmla="val 855"/>
                <a:gd name="f20" fmla="val 900"/>
                <a:gd name="f21" fmla="val 743"/>
                <a:gd name="f22" fmla="val 1372"/>
                <a:gd name="f23" fmla="val 495"/>
                <a:gd name="f24" fmla="val 2249"/>
                <a:gd name="f25" fmla="val 248"/>
                <a:gd name="f26" fmla="val 3148"/>
                <a:gd name="f27" fmla="val 3598"/>
                <a:gd name="f28" fmla="val 4070"/>
                <a:gd name="f29" fmla="val 4205"/>
                <a:gd name="f30" fmla="val 4339"/>
                <a:gd name="f31" fmla="val 46"/>
                <a:gd name="f32" fmla="val 4452"/>
                <a:gd name="f33" fmla="val 4542"/>
                <a:gd name="f34" fmla="val 181"/>
                <a:gd name="f35" fmla="val 4632"/>
                <a:gd name="f36" fmla="val 270"/>
                <a:gd name="f37" fmla="val 4722"/>
                <a:gd name="f38" fmla="val 383"/>
                <a:gd name="f39" fmla="val 4767"/>
                <a:gd name="f40" fmla="val 4811"/>
                <a:gd name="f41" fmla="val 608"/>
                <a:gd name="f42" fmla="val 720"/>
                <a:gd name="f43" fmla="val 832"/>
                <a:gd name="f44" fmla="val 922"/>
                <a:gd name="f45" fmla="val 1170"/>
                <a:gd name="f46" fmla="val 4519"/>
                <a:gd name="f47" fmla="val 1215"/>
                <a:gd name="f48" fmla="val 4384"/>
                <a:gd name="f49" fmla="val 3935"/>
                <a:gd name="f50" fmla="val 1439"/>
                <a:gd name="f51" fmla="val 3485"/>
                <a:gd name="f52" fmla="val 1687"/>
                <a:gd name="f53" fmla="val 2586"/>
                <a:gd name="f54" fmla="val 1934"/>
                <a:gd name="f55" fmla="val 2046"/>
                <a:gd name="f56" fmla="val 1237"/>
                <a:gd name="f57" fmla="val 2136"/>
                <a:gd name="f58" fmla="val 788"/>
                <a:gd name="f59" fmla="val 630"/>
                <a:gd name="f60" fmla="val 518"/>
                <a:gd name="f61" fmla="val 2091"/>
                <a:gd name="f62" fmla="val 2024"/>
                <a:gd name="f63" fmla="val 293"/>
                <a:gd name="f64" fmla="val 1844"/>
                <a:gd name="f65" fmla="val 136"/>
                <a:gd name="f66" fmla="val 1754"/>
                <a:gd name="f67" fmla="val 1642"/>
                <a:gd name="f68" fmla="val 1529"/>
                <a:gd name="f69" fmla="*/ f0 1 2137"/>
                <a:gd name="f70" fmla="*/ f1 1 4834"/>
                <a:gd name="f71" fmla="val f2"/>
                <a:gd name="f72" fmla="val f3"/>
                <a:gd name="f73" fmla="val f4"/>
                <a:gd name="f74" fmla="+- f73 0 f71"/>
                <a:gd name="f75" fmla="+- f72 0 f71"/>
                <a:gd name="f76" fmla="*/ f75 1 2137"/>
                <a:gd name="f77" fmla="*/ f74 1 4834"/>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137" h="483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12" y="f27"/>
                  </a:lnTo>
                  <a:lnTo>
                    <a:pt x="f8" y="f28"/>
                  </a:lnTo>
                  <a:lnTo>
                    <a:pt x="f6" y="f29"/>
                  </a:lnTo>
                  <a:lnTo>
                    <a:pt x="f8" y="f30"/>
                  </a:lnTo>
                  <a:lnTo>
                    <a:pt x="f31" y="f32"/>
                  </a:lnTo>
                  <a:lnTo>
                    <a:pt x="f12" y="f33"/>
                  </a:lnTo>
                  <a:lnTo>
                    <a:pt x="f34" y="f35"/>
                  </a:lnTo>
                  <a:lnTo>
                    <a:pt x="f36" y="f37"/>
                  </a:lnTo>
                  <a:lnTo>
                    <a:pt x="f38" y="f39"/>
                  </a:lnTo>
                  <a:lnTo>
                    <a:pt x="f23" y="f40"/>
                  </a:lnTo>
                  <a:lnTo>
                    <a:pt x="f41" y="f4"/>
                  </a:lnTo>
                  <a:lnTo>
                    <a:pt x="f42" y="f4"/>
                  </a:lnTo>
                  <a:lnTo>
                    <a:pt x="f43" y="f40"/>
                  </a:lnTo>
                  <a:lnTo>
                    <a:pt x="f44" y="f39"/>
                  </a:lnTo>
                  <a:lnTo>
                    <a:pt x="f13" y="f37"/>
                  </a:lnTo>
                  <a:lnTo>
                    <a:pt x="f11" y="f35"/>
                  </a:lnTo>
                  <a:lnTo>
                    <a:pt x="f45" y="f46"/>
                  </a:lnTo>
                  <a:lnTo>
                    <a:pt x="f47" y="f48"/>
                  </a:lnTo>
                  <a:lnTo>
                    <a:pt x="f7" y="f49"/>
                  </a:lnTo>
                  <a:lnTo>
                    <a:pt x="f50" y="f51"/>
                  </a:lnTo>
                  <a:lnTo>
                    <a:pt x="f52" y="f53"/>
                  </a:lnTo>
                  <a:lnTo>
                    <a:pt x="f54" y="f52"/>
                  </a:lnTo>
                  <a:lnTo>
                    <a:pt x="f55" y="f56"/>
                  </a:lnTo>
                  <a:lnTo>
                    <a:pt x="f57" y="f58"/>
                  </a:lnTo>
                  <a:lnTo>
                    <a:pt x="f57" y="f59"/>
                  </a:lnTo>
                  <a:lnTo>
                    <a:pt x="f57" y="f60"/>
                  </a:lnTo>
                  <a:lnTo>
                    <a:pt x="f61" y="f38"/>
                  </a:lnTo>
                  <a:lnTo>
                    <a:pt x="f62" y="f63"/>
                  </a:lnTo>
                  <a:lnTo>
                    <a:pt x="f54" y="f14"/>
                  </a:lnTo>
                  <a:lnTo>
                    <a:pt x="f64" y="f65"/>
                  </a:lnTo>
                  <a:lnTo>
                    <a:pt x="f66" y="f10"/>
                  </a:lnTo>
                  <a:lnTo>
                    <a:pt x="f67" y="f8"/>
                  </a:lnTo>
                  <a:lnTo>
                    <a:pt x="f68"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5" name="Google Shape;171;p15">
              <a:extLst>
                <a:ext uri="{FF2B5EF4-FFF2-40B4-BE49-F238E27FC236}">
                  <a16:creationId xmlns:a16="http://schemas.microsoft.com/office/drawing/2014/main" id="{5A541BD7-0B47-C2ED-744B-F2DAF6796DFD}"/>
                </a:ext>
              </a:extLst>
            </p:cNvPr>
            <p:cNvSpPr/>
            <p:nvPr/>
          </p:nvSpPr>
          <p:spPr>
            <a:xfrm>
              <a:off x="7784588" y="3053245"/>
              <a:ext cx="46341" cy="123096"/>
            </a:xfrm>
            <a:custGeom>
              <a:avLst/>
              <a:gdLst>
                <a:gd name="f0" fmla="val 180"/>
                <a:gd name="f1" fmla="val w"/>
                <a:gd name="f2" fmla="val h"/>
                <a:gd name="f3" fmla="val 0"/>
                <a:gd name="f4" fmla="val 1845"/>
                <a:gd name="f5" fmla="val 4901"/>
                <a:gd name="f6" fmla="val 1013"/>
                <a:gd name="f7" fmla="val 923"/>
                <a:gd name="f8" fmla="val 45"/>
                <a:gd name="f9" fmla="val 833"/>
                <a:gd name="f10" fmla="val 113"/>
                <a:gd name="f11" fmla="val 743"/>
                <a:gd name="f12" fmla="val 203"/>
                <a:gd name="f13" fmla="val 675"/>
                <a:gd name="f14" fmla="val 292"/>
                <a:gd name="f15" fmla="val 630"/>
                <a:gd name="f16" fmla="val 427"/>
                <a:gd name="f17" fmla="val 451"/>
                <a:gd name="f18" fmla="val 1394"/>
                <a:gd name="f19" fmla="val 271"/>
                <a:gd name="f20" fmla="val 2361"/>
                <a:gd name="f21" fmla="val 3327"/>
                <a:gd name="f22" fmla="val 1"/>
                <a:gd name="f23" fmla="val 4316"/>
                <a:gd name="f24" fmla="val 4451"/>
                <a:gd name="f25" fmla="val 23"/>
                <a:gd name="f26" fmla="val 4563"/>
                <a:gd name="f27" fmla="val 68"/>
                <a:gd name="f28" fmla="val 4676"/>
                <a:gd name="f29" fmla="val 136"/>
                <a:gd name="f30" fmla="val 4766"/>
                <a:gd name="f31" fmla="val 226"/>
                <a:gd name="f32" fmla="val 4811"/>
                <a:gd name="f33" fmla="val 316"/>
                <a:gd name="f34" fmla="val 4856"/>
                <a:gd name="f35" fmla="val 428"/>
                <a:gd name="f36" fmla="val 653"/>
                <a:gd name="f37" fmla="val 765"/>
                <a:gd name="f38" fmla="val 878"/>
                <a:gd name="f39" fmla="val 990"/>
                <a:gd name="f40" fmla="val 4743"/>
                <a:gd name="f41" fmla="val 1080"/>
                <a:gd name="f42" fmla="val 1147"/>
                <a:gd name="f43" fmla="val 1192"/>
                <a:gd name="f44" fmla="val 1237"/>
                <a:gd name="f45" fmla="val 1350"/>
                <a:gd name="f46" fmla="val 3417"/>
                <a:gd name="f47" fmla="val 1485"/>
                <a:gd name="f48" fmla="val 2540"/>
                <a:gd name="f49" fmla="val 1642"/>
                <a:gd name="f50" fmla="val 1641"/>
                <a:gd name="f51" fmla="val 1822"/>
                <a:gd name="f52" fmla="val 764"/>
                <a:gd name="f53" fmla="val 1844"/>
                <a:gd name="f54" fmla="val 495"/>
                <a:gd name="f55" fmla="val 1799"/>
                <a:gd name="f56" fmla="val 382"/>
                <a:gd name="f57" fmla="val 1732"/>
                <a:gd name="f58" fmla="val 270"/>
                <a:gd name="f59" fmla="val 1664"/>
                <a:gd name="f60" fmla="val 1574"/>
                <a:gd name="f61" fmla="val 1462"/>
                <a:gd name="f62" fmla="*/ f1 1 1845"/>
                <a:gd name="f63" fmla="*/ f2 1 4901"/>
                <a:gd name="f64" fmla="val f3"/>
                <a:gd name="f65" fmla="val f4"/>
                <a:gd name="f66" fmla="val f5"/>
                <a:gd name="f67" fmla="+- f66 0 f64"/>
                <a:gd name="f68" fmla="+- f65 0 f64"/>
                <a:gd name="f69" fmla="*/ f68 1 1845"/>
                <a:gd name="f70" fmla="*/ f67 1 4901"/>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845" h="4901">
                  <a:moveTo>
                    <a:pt x="f6" y="f3"/>
                  </a:moveTo>
                  <a:lnTo>
                    <a:pt x="f7" y="f8"/>
                  </a:lnTo>
                  <a:lnTo>
                    <a:pt x="f9" y="f10"/>
                  </a:lnTo>
                  <a:lnTo>
                    <a:pt x="f11" y="f12"/>
                  </a:lnTo>
                  <a:lnTo>
                    <a:pt x="f13" y="f14"/>
                  </a:lnTo>
                  <a:lnTo>
                    <a:pt x="f15" y="f16"/>
                  </a:lnTo>
                  <a:lnTo>
                    <a:pt x="f17" y="f18"/>
                  </a:lnTo>
                  <a:lnTo>
                    <a:pt x="f19" y="f20"/>
                  </a:lnTo>
                  <a:lnTo>
                    <a:pt x="f10" y="f21"/>
                  </a:lnTo>
                  <a:lnTo>
                    <a:pt x="f22" y="f23"/>
                  </a:lnTo>
                  <a:lnTo>
                    <a:pt x="f22" y="f24"/>
                  </a:lnTo>
                  <a:lnTo>
                    <a:pt x="f25" y="f26"/>
                  </a:lnTo>
                  <a:lnTo>
                    <a:pt x="f27" y="f28"/>
                  </a:lnTo>
                  <a:lnTo>
                    <a:pt x="f29" y="f30"/>
                  </a:lnTo>
                  <a:lnTo>
                    <a:pt x="f31" y="f32"/>
                  </a:lnTo>
                  <a:lnTo>
                    <a:pt x="f33" y="f34"/>
                  </a:lnTo>
                  <a:lnTo>
                    <a:pt x="f35" y="f5"/>
                  </a:lnTo>
                  <a:lnTo>
                    <a:pt x="f36" y="f5"/>
                  </a:lnTo>
                  <a:lnTo>
                    <a:pt x="f37" y="f34"/>
                  </a:lnTo>
                  <a:lnTo>
                    <a:pt x="f38" y="f32"/>
                  </a:lnTo>
                  <a:lnTo>
                    <a:pt x="f39" y="f40"/>
                  </a:lnTo>
                  <a:lnTo>
                    <a:pt x="f41" y="f28"/>
                  </a:lnTo>
                  <a:lnTo>
                    <a:pt x="f42" y="f26"/>
                  </a:lnTo>
                  <a:lnTo>
                    <a:pt x="f43" y="f24"/>
                  </a:lnTo>
                  <a:lnTo>
                    <a:pt x="f44" y="f23"/>
                  </a:lnTo>
                  <a:lnTo>
                    <a:pt x="f45" y="f46"/>
                  </a:lnTo>
                  <a:lnTo>
                    <a:pt x="f47" y="f48"/>
                  </a:lnTo>
                  <a:lnTo>
                    <a:pt x="f49" y="f50"/>
                  </a:lnTo>
                  <a:lnTo>
                    <a:pt x="f51" y="f52"/>
                  </a:lnTo>
                  <a:lnTo>
                    <a:pt x="f53" y="f15"/>
                  </a:lnTo>
                  <a:lnTo>
                    <a:pt x="f53" y="f54"/>
                  </a:lnTo>
                  <a:lnTo>
                    <a:pt x="f55" y="f56"/>
                  </a:lnTo>
                  <a:lnTo>
                    <a:pt x="f57" y="f58"/>
                  </a:lnTo>
                  <a:lnTo>
                    <a:pt x="f59" y="f0"/>
                  </a:lnTo>
                  <a:lnTo>
                    <a:pt x="f60" y="f10"/>
                  </a:lnTo>
                  <a:lnTo>
                    <a:pt x="f61" y="f8"/>
                  </a:lnTo>
                  <a:lnTo>
                    <a:pt x="f45" y="f25"/>
                  </a:lnTo>
                  <a:lnTo>
                    <a:pt x="f4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6" name="Google Shape;172;p15">
              <a:extLst>
                <a:ext uri="{FF2B5EF4-FFF2-40B4-BE49-F238E27FC236}">
                  <a16:creationId xmlns:a16="http://schemas.microsoft.com/office/drawing/2014/main" id="{A0889517-D0A8-83B3-3ACD-244775695062}"/>
                </a:ext>
              </a:extLst>
            </p:cNvPr>
            <p:cNvSpPr/>
            <p:nvPr/>
          </p:nvSpPr>
          <p:spPr>
            <a:xfrm>
              <a:off x="7613513" y="3647751"/>
              <a:ext cx="35039" cy="154716"/>
            </a:xfrm>
            <a:custGeom>
              <a:avLst/>
              <a:gdLst>
                <a:gd name="f0" fmla="val w"/>
                <a:gd name="f1" fmla="val h"/>
                <a:gd name="f2" fmla="val 0"/>
                <a:gd name="f3" fmla="val 1395"/>
                <a:gd name="f4" fmla="val 6160"/>
                <a:gd name="f5" fmla="val 765"/>
                <a:gd name="f6" fmla="val 1"/>
                <a:gd name="f7" fmla="val 653"/>
                <a:gd name="f8" fmla="val 23"/>
                <a:gd name="f9" fmla="val 540"/>
                <a:gd name="f10" fmla="val 46"/>
                <a:gd name="f11" fmla="val 428"/>
                <a:gd name="f12" fmla="val 91"/>
                <a:gd name="f13" fmla="val 338"/>
                <a:gd name="f14" fmla="val 158"/>
                <a:gd name="f15" fmla="val 271"/>
                <a:gd name="f16" fmla="val 248"/>
                <a:gd name="f17" fmla="val 203"/>
                <a:gd name="f18" fmla="val 473"/>
                <a:gd name="f19" fmla="val 608"/>
                <a:gd name="f20" fmla="val 136"/>
                <a:gd name="f21" fmla="val 1844"/>
                <a:gd name="f22" fmla="val 3080"/>
                <a:gd name="f23" fmla="val 4317"/>
                <a:gd name="f24" fmla="val 5553"/>
                <a:gd name="f25" fmla="val 5710"/>
                <a:gd name="f26" fmla="val 5823"/>
                <a:gd name="f27" fmla="val 113"/>
                <a:gd name="f28" fmla="val 5935"/>
                <a:gd name="f29" fmla="val 181"/>
                <a:gd name="f30" fmla="val 6003"/>
                <a:gd name="f31" fmla="val 6070"/>
                <a:gd name="f32" fmla="val 383"/>
                <a:gd name="f33" fmla="val 6115"/>
                <a:gd name="f34" fmla="val 495"/>
                <a:gd name="f35" fmla="val 720"/>
                <a:gd name="f36" fmla="val 6137"/>
                <a:gd name="f37" fmla="val 833"/>
                <a:gd name="f38" fmla="val 945"/>
                <a:gd name="f39" fmla="val 1035"/>
                <a:gd name="f40" fmla="val 1102"/>
                <a:gd name="f41" fmla="val 1170"/>
                <a:gd name="f42" fmla="val 1215"/>
                <a:gd name="f43" fmla="val 1237"/>
                <a:gd name="f44" fmla="val 1282"/>
                <a:gd name="f45" fmla="val 1327"/>
                <a:gd name="f46" fmla="val 1372"/>
                <a:gd name="f47" fmla="val 1192"/>
                <a:gd name="f48" fmla="val 990"/>
                <a:gd name="f49" fmla="val 878"/>
                <a:gd name="f50" fmla="*/ f0 1 1395"/>
                <a:gd name="f51" fmla="*/ f1 1 6160"/>
                <a:gd name="f52" fmla="val f2"/>
                <a:gd name="f53" fmla="val f3"/>
                <a:gd name="f54" fmla="val f4"/>
                <a:gd name="f55" fmla="+- f54 0 f52"/>
                <a:gd name="f56" fmla="+- f53 0 f52"/>
                <a:gd name="f57" fmla="*/ f56 1 1395"/>
                <a:gd name="f58" fmla="*/ f55 1 6160"/>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95" h="6160">
                  <a:moveTo>
                    <a:pt x="f5" y="f6"/>
                  </a:moveTo>
                  <a:lnTo>
                    <a:pt x="f7" y="f8"/>
                  </a:lnTo>
                  <a:lnTo>
                    <a:pt x="f9" y="f10"/>
                  </a:lnTo>
                  <a:lnTo>
                    <a:pt x="f11" y="f12"/>
                  </a:lnTo>
                  <a:lnTo>
                    <a:pt x="f13" y="f14"/>
                  </a:lnTo>
                  <a:lnTo>
                    <a:pt x="f15" y="f16"/>
                  </a:lnTo>
                  <a:lnTo>
                    <a:pt x="f17" y="f13"/>
                  </a:lnTo>
                  <a:lnTo>
                    <a:pt x="f14" y="f18"/>
                  </a:lnTo>
                  <a:lnTo>
                    <a:pt x="f14" y="f19"/>
                  </a:lnTo>
                  <a:lnTo>
                    <a:pt x="f20" y="f21"/>
                  </a:lnTo>
                  <a:lnTo>
                    <a:pt x="f12" y="f22"/>
                  </a:lnTo>
                  <a:lnTo>
                    <a:pt x="f10" y="f23"/>
                  </a:lnTo>
                  <a:lnTo>
                    <a:pt x="f6" y="f24"/>
                  </a:lnTo>
                  <a:lnTo>
                    <a:pt x="f6" y="f25"/>
                  </a:lnTo>
                  <a:lnTo>
                    <a:pt x="f10" y="f26"/>
                  </a:lnTo>
                  <a:lnTo>
                    <a:pt x="f27" y="f28"/>
                  </a:lnTo>
                  <a:lnTo>
                    <a:pt x="f29" y="f30"/>
                  </a:lnTo>
                  <a:lnTo>
                    <a:pt x="f15" y="f31"/>
                  </a:lnTo>
                  <a:lnTo>
                    <a:pt x="f32" y="f33"/>
                  </a:lnTo>
                  <a:lnTo>
                    <a:pt x="f34" y="f4"/>
                  </a:lnTo>
                  <a:lnTo>
                    <a:pt x="f19" y="f4"/>
                  </a:lnTo>
                  <a:lnTo>
                    <a:pt x="f35" y="f36"/>
                  </a:lnTo>
                  <a:lnTo>
                    <a:pt x="f37" y="f33"/>
                  </a:lnTo>
                  <a:lnTo>
                    <a:pt x="f38" y="f31"/>
                  </a:lnTo>
                  <a:lnTo>
                    <a:pt x="f39" y="f30"/>
                  </a:lnTo>
                  <a:lnTo>
                    <a:pt x="f40" y="f28"/>
                  </a:lnTo>
                  <a:lnTo>
                    <a:pt x="f41" y="f26"/>
                  </a:lnTo>
                  <a:lnTo>
                    <a:pt x="f42" y="f25"/>
                  </a:lnTo>
                  <a:lnTo>
                    <a:pt x="f43" y="f24"/>
                  </a:lnTo>
                  <a:lnTo>
                    <a:pt x="f44" y="f23"/>
                  </a:lnTo>
                  <a:lnTo>
                    <a:pt x="f45" y="f22"/>
                  </a:lnTo>
                  <a:lnTo>
                    <a:pt x="f46" y="f21"/>
                  </a:lnTo>
                  <a:lnTo>
                    <a:pt x="f3" y="f19"/>
                  </a:lnTo>
                  <a:lnTo>
                    <a:pt x="f46" y="f18"/>
                  </a:lnTo>
                  <a:lnTo>
                    <a:pt x="f45" y="f13"/>
                  </a:lnTo>
                  <a:lnTo>
                    <a:pt x="f44" y="f16"/>
                  </a:lnTo>
                  <a:lnTo>
                    <a:pt x="f47" y="f14"/>
                  </a:lnTo>
                  <a:lnTo>
                    <a:pt x="f40" y="f12"/>
                  </a:lnTo>
                  <a:lnTo>
                    <a:pt x="f48" y="f10"/>
                  </a:lnTo>
                  <a:lnTo>
                    <a:pt x="f49" y="f8"/>
                  </a:lnTo>
                  <a:lnTo>
                    <a:pt x="f5"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7" name="Google Shape;173;p15">
              <a:extLst>
                <a:ext uri="{FF2B5EF4-FFF2-40B4-BE49-F238E27FC236}">
                  <a16:creationId xmlns:a16="http://schemas.microsoft.com/office/drawing/2014/main" id="{3E755C30-5B4D-E1D9-3356-03FF872BEAEE}"/>
                </a:ext>
              </a:extLst>
            </p:cNvPr>
            <p:cNvSpPr/>
            <p:nvPr/>
          </p:nvSpPr>
          <p:spPr>
            <a:xfrm>
              <a:off x="7633283" y="2624702"/>
              <a:ext cx="49706" cy="70600"/>
            </a:xfrm>
            <a:custGeom>
              <a:avLst/>
              <a:gdLst>
                <a:gd name="f0" fmla="val 180"/>
                <a:gd name="f1" fmla="val w"/>
                <a:gd name="f2" fmla="val h"/>
                <a:gd name="f3" fmla="val 0"/>
                <a:gd name="f4" fmla="val 1979"/>
                <a:gd name="f5" fmla="val 2811"/>
                <a:gd name="f6" fmla="val 1327"/>
                <a:gd name="f7" fmla="val 1"/>
                <a:gd name="f8" fmla="val 1214"/>
                <a:gd name="f9" fmla="val 23"/>
                <a:gd name="f10" fmla="val 1102"/>
                <a:gd name="f11" fmla="val 46"/>
                <a:gd name="f12" fmla="val 1012"/>
                <a:gd name="f13" fmla="val 113"/>
                <a:gd name="f14" fmla="val 922"/>
                <a:gd name="f15" fmla="val 203"/>
                <a:gd name="f16" fmla="val 832"/>
                <a:gd name="f17" fmla="val 315"/>
                <a:gd name="f18" fmla="val 68"/>
                <a:gd name="f19" fmla="val 1866"/>
                <a:gd name="f20" fmla="val 2001"/>
                <a:gd name="f21" fmla="val 2136"/>
                <a:gd name="f22" fmla="val 2248"/>
                <a:gd name="f23" fmla="val 2361"/>
                <a:gd name="f24" fmla="val 91"/>
                <a:gd name="f25" fmla="val 2473"/>
                <a:gd name="f26" fmla="val 158"/>
                <a:gd name="f27" fmla="val 2563"/>
                <a:gd name="f28" fmla="val 248"/>
                <a:gd name="f29" fmla="val 2653"/>
                <a:gd name="f30" fmla="val 338"/>
                <a:gd name="f31" fmla="val 2721"/>
                <a:gd name="f32" fmla="val 450"/>
                <a:gd name="f33" fmla="val 2766"/>
                <a:gd name="f34" fmla="val 540"/>
                <a:gd name="f35" fmla="val 2810"/>
                <a:gd name="f36" fmla="val 765"/>
                <a:gd name="f37" fmla="val 877"/>
                <a:gd name="f38" fmla="val 967"/>
                <a:gd name="f39" fmla="val 2698"/>
                <a:gd name="f40" fmla="val 1057"/>
                <a:gd name="f41" fmla="val 2608"/>
                <a:gd name="f42" fmla="val 1147"/>
                <a:gd name="f43" fmla="val 2496"/>
                <a:gd name="f44" fmla="val 1911"/>
                <a:gd name="f45" fmla="val 945"/>
                <a:gd name="f46" fmla="val 1956"/>
                <a:gd name="f47" fmla="val 810"/>
                <a:gd name="f48" fmla="val 697"/>
                <a:gd name="f49" fmla="val 563"/>
                <a:gd name="f50" fmla="val 1934"/>
                <a:gd name="f51" fmla="val 1889"/>
                <a:gd name="f52" fmla="val 1821"/>
                <a:gd name="f53" fmla="val 1731"/>
                <a:gd name="f54" fmla="val 1642"/>
                <a:gd name="f55" fmla="val 1529"/>
                <a:gd name="f56" fmla="val 1439"/>
                <a:gd name="f57" fmla="*/ f1 1 1979"/>
                <a:gd name="f58" fmla="*/ f2 1 2811"/>
                <a:gd name="f59" fmla="val f3"/>
                <a:gd name="f60" fmla="val f4"/>
                <a:gd name="f61" fmla="val f5"/>
                <a:gd name="f62" fmla="+- f61 0 f59"/>
                <a:gd name="f63" fmla="+- f60 0 f59"/>
                <a:gd name="f64" fmla="*/ f63 1 1979"/>
                <a:gd name="f65" fmla="*/ f62 1 2811"/>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811">
                  <a:moveTo>
                    <a:pt x="f6" y="f7"/>
                  </a:moveTo>
                  <a:lnTo>
                    <a:pt x="f8" y="f9"/>
                  </a:lnTo>
                  <a:lnTo>
                    <a:pt x="f10" y="f11"/>
                  </a:lnTo>
                  <a:lnTo>
                    <a:pt x="f12" y="f13"/>
                  </a:lnTo>
                  <a:lnTo>
                    <a:pt x="f14" y="f15"/>
                  </a:lnTo>
                  <a:lnTo>
                    <a:pt x="f16" y="f17"/>
                  </a:lnTo>
                  <a:lnTo>
                    <a:pt x="f18" y="f19"/>
                  </a:lnTo>
                  <a:lnTo>
                    <a:pt x="f9" y="f20"/>
                  </a:lnTo>
                  <a:lnTo>
                    <a:pt x="f7" y="f21"/>
                  </a:lnTo>
                  <a:lnTo>
                    <a:pt x="f7" y="f22"/>
                  </a:lnTo>
                  <a:lnTo>
                    <a:pt x="f11" y="f23"/>
                  </a:lnTo>
                  <a:lnTo>
                    <a:pt x="f24" y="f25"/>
                  </a:lnTo>
                  <a:lnTo>
                    <a:pt x="f26" y="f27"/>
                  </a:lnTo>
                  <a:lnTo>
                    <a:pt x="f28" y="f29"/>
                  </a:lnTo>
                  <a:lnTo>
                    <a:pt x="f30" y="f31"/>
                  </a:lnTo>
                  <a:lnTo>
                    <a:pt x="f32" y="f33"/>
                  </a:lnTo>
                  <a:lnTo>
                    <a:pt x="f34" y="f35"/>
                  </a:lnTo>
                  <a:lnTo>
                    <a:pt x="f36" y="f35"/>
                  </a:lnTo>
                  <a:lnTo>
                    <a:pt x="f37" y="f33"/>
                  </a:lnTo>
                  <a:lnTo>
                    <a:pt x="f38" y="f39"/>
                  </a:lnTo>
                  <a:lnTo>
                    <a:pt x="f40" y="f41"/>
                  </a:lnTo>
                  <a:lnTo>
                    <a:pt x="f42" y="f43"/>
                  </a:lnTo>
                  <a:lnTo>
                    <a:pt x="f44" y="f45"/>
                  </a:lnTo>
                  <a:lnTo>
                    <a:pt x="f46" y="f47"/>
                  </a:lnTo>
                  <a:lnTo>
                    <a:pt x="f4" y="f48"/>
                  </a:lnTo>
                  <a:lnTo>
                    <a:pt x="f4" y="f49"/>
                  </a:lnTo>
                  <a:lnTo>
                    <a:pt x="f50" y="f32"/>
                  </a:lnTo>
                  <a:lnTo>
                    <a:pt x="f51" y="f30"/>
                  </a:lnTo>
                  <a:lnTo>
                    <a:pt x="f52" y="f28"/>
                  </a:lnTo>
                  <a:lnTo>
                    <a:pt x="f53" y="f0"/>
                  </a:lnTo>
                  <a:lnTo>
                    <a:pt x="f54" y="f13"/>
                  </a:lnTo>
                  <a:lnTo>
                    <a:pt x="f55" y="f11"/>
                  </a:lnTo>
                  <a:lnTo>
                    <a:pt x="f56" y="f9"/>
                  </a:lnTo>
                  <a:lnTo>
                    <a:pt x="f6" y="f7"/>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8" name="Google Shape;174;p15">
              <a:extLst>
                <a:ext uri="{FF2B5EF4-FFF2-40B4-BE49-F238E27FC236}">
                  <a16:creationId xmlns:a16="http://schemas.microsoft.com/office/drawing/2014/main" id="{4FC48726-4B04-59FB-525A-D05F3EA0F7FF}"/>
                </a:ext>
              </a:extLst>
            </p:cNvPr>
            <p:cNvSpPr/>
            <p:nvPr/>
          </p:nvSpPr>
          <p:spPr>
            <a:xfrm>
              <a:off x="9658487" y="2419749"/>
              <a:ext cx="607545" cy="1502432"/>
            </a:xfrm>
            <a:custGeom>
              <a:avLst/>
              <a:gdLst>
                <a:gd name="f0" fmla="val 360"/>
                <a:gd name="f1" fmla="val 180"/>
                <a:gd name="f2" fmla="val w"/>
                <a:gd name="f3" fmla="val h"/>
                <a:gd name="f4" fmla="val 0"/>
                <a:gd name="f5" fmla="val 24189"/>
                <a:gd name="f6" fmla="val 59818"/>
                <a:gd name="f7" fmla="val 7981"/>
                <a:gd name="f8" fmla="val 1"/>
                <a:gd name="f9" fmla="val 7621"/>
                <a:gd name="f10" fmla="val 23"/>
                <a:gd name="f11" fmla="val 7239"/>
                <a:gd name="f12" fmla="val 68"/>
                <a:gd name="f13" fmla="val 6834"/>
                <a:gd name="f14" fmla="val 113"/>
                <a:gd name="f15" fmla="val 6475"/>
                <a:gd name="f16" fmla="val 6115"/>
                <a:gd name="f17" fmla="val 248"/>
                <a:gd name="f18" fmla="val 5755"/>
                <a:gd name="f19" fmla="val 5441"/>
                <a:gd name="f20" fmla="val 450"/>
                <a:gd name="f21" fmla="val 5104"/>
                <a:gd name="f22" fmla="val 563"/>
                <a:gd name="f23" fmla="val 4789"/>
                <a:gd name="f24" fmla="val 698"/>
                <a:gd name="f25" fmla="val 4497"/>
                <a:gd name="f26" fmla="val 832"/>
                <a:gd name="f27" fmla="val 4204"/>
                <a:gd name="f28" fmla="val 990"/>
                <a:gd name="f29" fmla="val 3935"/>
                <a:gd name="f30" fmla="val 1147"/>
                <a:gd name="f31" fmla="val 3665"/>
                <a:gd name="f32" fmla="val 1304"/>
                <a:gd name="f33" fmla="val 3418"/>
                <a:gd name="f34" fmla="val 1484"/>
                <a:gd name="f35" fmla="val 3170"/>
                <a:gd name="f36" fmla="val 1687"/>
                <a:gd name="f37" fmla="val 2946"/>
                <a:gd name="f38" fmla="val 1866"/>
                <a:gd name="f39" fmla="val 2721"/>
                <a:gd name="f40" fmla="val 2091"/>
                <a:gd name="f41" fmla="val 2496"/>
                <a:gd name="f42" fmla="val 2294"/>
                <a:gd name="f43" fmla="val 2114"/>
                <a:gd name="f44" fmla="val 2766"/>
                <a:gd name="f45" fmla="val 1754"/>
                <a:gd name="f46" fmla="val 3238"/>
                <a:gd name="f47" fmla="val 1439"/>
                <a:gd name="f48" fmla="val 3755"/>
                <a:gd name="f49" fmla="val 4317"/>
                <a:gd name="f50" fmla="val 900"/>
                <a:gd name="f51" fmla="val 4879"/>
                <a:gd name="f52" fmla="val 5463"/>
                <a:gd name="f53" fmla="val 518"/>
                <a:gd name="f54" fmla="val 6070"/>
                <a:gd name="f55" fmla="val 6699"/>
                <a:gd name="f56" fmla="val 226"/>
                <a:gd name="f57" fmla="val 7351"/>
                <a:gd name="f58" fmla="val 136"/>
                <a:gd name="f59" fmla="val 8003"/>
                <a:gd name="f60" fmla="val 8655"/>
                <a:gd name="f61" fmla="val 9329"/>
                <a:gd name="f62" fmla="val 10004"/>
                <a:gd name="f63" fmla="val 10678"/>
                <a:gd name="f64" fmla="val 11353"/>
                <a:gd name="f65" fmla="val 12049"/>
                <a:gd name="f66" fmla="val 12701"/>
                <a:gd name="f67" fmla="val 203"/>
                <a:gd name="f68" fmla="val 13376"/>
                <a:gd name="f69" fmla="val 293"/>
                <a:gd name="f70" fmla="val 14028"/>
                <a:gd name="f71" fmla="val 383"/>
                <a:gd name="f72" fmla="val 14680"/>
                <a:gd name="f73" fmla="val 495"/>
                <a:gd name="f74" fmla="val 15309"/>
                <a:gd name="f75" fmla="val 630"/>
                <a:gd name="f76" fmla="val 15916"/>
                <a:gd name="f77" fmla="val 17107"/>
                <a:gd name="f78" fmla="val 1215"/>
                <a:gd name="f79" fmla="val 18321"/>
                <a:gd name="f80" fmla="val 1552"/>
                <a:gd name="f81" fmla="val 19513"/>
                <a:gd name="f82" fmla="val 2249"/>
                <a:gd name="f83" fmla="val 21940"/>
                <a:gd name="f84" fmla="val 26751"/>
                <a:gd name="f85" fmla="val 4362"/>
                <a:gd name="f86" fmla="val 29179"/>
                <a:gd name="f87" fmla="val 4676"/>
                <a:gd name="f88" fmla="val 30392"/>
                <a:gd name="f89" fmla="val 4991"/>
                <a:gd name="f90" fmla="val 31606"/>
                <a:gd name="f91" fmla="val 5306"/>
                <a:gd name="f92" fmla="val 32820"/>
                <a:gd name="f93" fmla="val 5576"/>
                <a:gd name="f94" fmla="val 34034"/>
                <a:gd name="f95" fmla="val 5845"/>
                <a:gd name="f96" fmla="val 35270"/>
                <a:gd name="f97" fmla="val 6093"/>
                <a:gd name="f98" fmla="val 36507"/>
                <a:gd name="f99" fmla="val 6205"/>
                <a:gd name="f100" fmla="val 37249"/>
                <a:gd name="f101" fmla="val 6317"/>
                <a:gd name="f102" fmla="val 38238"/>
                <a:gd name="f103" fmla="val 6452"/>
                <a:gd name="f104" fmla="val 39429"/>
                <a:gd name="f105" fmla="val 6565"/>
                <a:gd name="f106" fmla="val 40778"/>
                <a:gd name="f107" fmla="val 6812"/>
                <a:gd name="f108" fmla="val 43790"/>
                <a:gd name="f109" fmla="val 7037"/>
                <a:gd name="f110" fmla="val 46959"/>
                <a:gd name="f111" fmla="val 7419"/>
                <a:gd name="f112" fmla="val 52534"/>
                <a:gd name="f113" fmla="val 7554"/>
                <a:gd name="f114" fmla="val 54940"/>
                <a:gd name="f115" fmla="val 8228"/>
                <a:gd name="f116" fmla="val 55546"/>
                <a:gd name="f117" fmla="val 8902"/>
                <a:gd name="f118" fmla="val 56086"/>
                <a:gd name="f119" fmla="val 9599"/>
                <a:gd name="f120" fmla="val 56581"/>
                <a:gd name="f121" fmla="val 10319"/>
                <a:gd name="f122" fmla="val 57008"/>
                <a:gd name="f123" fmla="val 11016"/>
                <a:gd name="f124" fmla="val 57390"/>
                <a:gd name="f125" fmla="val 11757"/>
                <a:gd name="f126" fmla="val 57749"/>
                <a:gd name="f127" fmla="val 12499"/>
                <a:gd name="f128" fmla="val 58042"/>
                <a:gd name="f129" fmla="val 13241"/>
                <a:gd name="f130" fmla="val 58311"/>
                <a:gd name="f131" fmla="val 58559"/>
                <a:gd name="f132" fmla="val 14814"/>
                <a:gd name="f133" fmla="val 58761"/>
                <a:gd name="f134" fmla="val 15624"/>
                <a:gd name="f135" fmla="val 58963"/>
                <a:gd name="f136" fmla="val 16455"/>
                <a:gd name="f137" fmla="val 59121"/>
                <a:gd name="f138" fmla="val 17310"/>
                <a:gd name="f139" fmla="val 59278"/>
                <a:gd name="f140" fmla="val 18186"/>
                <a:gd name="f141" fmla="val 59435"/>
                <a:gd name="f142" fmla="val 20007"/>
                <a:gd name="f143" fmla="val 59728"/>
                <a:gd name="f144" fmla="val 20614"/>
                <a:gd name="f145" fmla="val 21154"/>
                <a:gd name="f146" fmla="val 21401"/>
                <a:gd name="f147" fmla="val 59795"/>
                <a:gd name="f148" fmla="val 21648"/>
                <a:gd name="f149" fmla="val 59773"/>
                <a:gd name="f150" fmla="val 21873"/>
                <a:gd name="f151" fmla="val 22075"/>
                <a:gd name="f152" fmla="val 59683"/>
                <a:gd name="f153" fmla="val 22277"/>
                <a:gd name="f154" fmla="val 59615"/>
                <a:gd name="f155" fmla="val 22457"/>
                <a:gd name="f156" fmla="val 59525"/>
                <a:gd name="f157" fmla="val 22637"/>
                <a:gd name="f158" fmla="val 22795"/>
                <a:gd name="f159" fmla="val 59345"/>
                <a:gd name="f160" fmla="val 22952"/>
                <a:gd name="f161" fmla="val 59211"/>
                <a:gd name="f162" fmla="val 23087"/>
                <a:gd name="f163" fmla="val 59098"/>
                <a:gd name="f164" fmla="val 23222"/>
                <a:gd name="f165" fmla="val 58941"/>
                <a:gd name="f166" fmla="val 23334"/>
                <a:gd name="f167" fmla="val 58806"/>
                <a:gd name="f168" fmla="val 23446"/>
                <a:gd name="f169" fmla="val 58649"/>
                <a:gd name="f170" fmla="val 23536"/>
                <a:gd name="f171" fmla="val 58469"/>
                <a:gd name="f172" fmla="val 23716"/>
                <a:gd name="f173" fmla="val 58109"/>
                <a:gd name="f174" fmla="val 23851"/>
                <a:gd name="f175" fmla="val 57704"/>
                <a:gd name="f176" fmla="val 23963"/>
                <a:gd name="f177" fmla="val 57255"/>
                <a:gd name="f178" fmla="val 24053"/>
                <a:gd name="f179" fmla="val 56783"/>
                <a:gd name="f180" fmla="val 24121"/>
                <a:gd name="f181" fmla="val 56288"/>
                <a:gd name="f182" fmla="val 24143"/>
                <a:gd name="f183" fmla="val 55749"/>
                <a:gd name="f184" fmla="val 24166"/>
                <a:gd name="f185" fmla="val 55187"/>
                <a:gd name="f186" fmla="val 24188"/>
                <a:gd name="f187" fmla="val 53096"/>
                <a:gd name="f188" fmla="val 51006"/>
                <a:gd name="f189" fmla="val 48915"/>
                <a:gd name="f190" fmla="val 24031"/>
                <a:gd name="f191" fmla="val 46825"/>
                <a:gd name="f192" fmla="val 23918"/>
                <a:gd name="f193" fmla="val 44734"/>
                <a:gd name="f194" fmla="val 23761"/>
                <a:gd name="f195" fmla="val 42666"/>
                <a:gd name="f196" fmla="val 23581"/>
                <a:gd name="f197" fmla="val 40575"/>
                <a:gd name="f198" fmla="val 23356"/>
                <a:gd name="f199" fmla="val 38485"/>
                <a:gd name="f200" fmla="val 23109"/>
                <a:gd name="f201" fmla="val 36417"/>
                <a:gd name="f202" fmla="val 22839"/>
                <a:gd name="f203" fmla="val 34326"/>
                <a:gd name="f204" fmla="val 22525"/>
                <a:gd name="f205" fmla="val 32258"/>
                <a:gd name="f206" fmla="val 22210"/>
                <a:gd name="f207" fmla="val 30190"/>
                <a:gd name="f208" fmla="val 21850"/>
                <a:gd name="f209" fmla="val 28122"/>
                <a:gd name="f210" fmla="val 21468"/>
                <a:gd name="f211" fmla="val 26076"/>
                <a:gd name="f212" fmla="val 21086"/>
                <a:gd name="f213" fmla="val 20659"/>
                <a:gd name="f214" fmla="val 21985"/>
                <a:gd name="f215" fmla="val 20434"/>
                <a:gd name="f216" fmla="val 20974"/>
                <a:gd name="f217" fmla="val 20209"/>
                <a:gd name="f218" fmla="val 19962"/>
                <a:gd name="f219" fmla="val 19940"/>
                <a:gd name="f220" fmla="val 18951"/>
                <a:gd name="f221" fmla="val 19670"/>
                <a:gd name="f222" fmla="val 17961"/>
                <a:gd name="f223" fmla="val 19400"/>
                <a:gd name="f224" fmla="val 16972"/>
                <a:gd name="f225" fmla="val 19108"/>
                <a:gd name="f226" fmla="val 15961"/>
                <a:gd name="f227" fmla="val 18793"/>
                <a:gd name="f228" fmla="val 14994"/>
                <a:gd name="f229" fmla="val 18456"/>
                <a:gd name="f230" fmla="val 14005"/>
                <a:gd name="f231" fmla="val 17782"/>
                <a:gd name="f232" fmla="val 17062"/>
                <a:gd name="f233" fmla="val 10094"/>
                <a:gd name="f234" fmla="val 16276"/>
                <a:gd name="f235" fmla="val 8183"/>
                <a:gd name="f236" fmla="val 15466"/>
                <a:gd name="f237" fmla="val 6272"/>
                <a:gd name="f238" fmla="val 15174"/>
                <a:gd name="f239" fmla="val 5643"/>
                <a:gd name="f240" fmla="val 14859"/>
                <a:gd name="f241" fmla="val 5014"/>
                <a:gd name="f242" fmla="val 14500"/>
                <a:gd name="f243" fmla="val 4384"/>
                <a:gd name="f244" fmla="val 14140"/>
                <a:gd name="f245" fmla="val 3777"/>
                <a:gd name="f246" fmla="val 13735"/>
                <a:gd name="f247" fmla="val 3215"/>
                <a:gd name="f248" fmla="val 13286"/>
                <a:gd name="f249" fmla="val 2676"/>
                <a:gd name="f250" fmla="val 12836"/>
                <a:gd name="f251" fmla="val 2159"/>
                <a:gd name="f252" fmla="val 12342"/>
                <a:gd name="f253" fmla="val 12072"/>
                <a:gd name="f254" fmla="val 11825"/>
                <a:gd name="f255" fmla="val 1259"/>
                <a:gd name="f256" fmla="val 11533"/>
                <a:gd name="f257" fmla="val 1080"/>
                <a:gd name="f258" fmla="val 11263"/>
                <a:gd name="f259" fmla="val 10971"/>
                <a:gd name="f260" fmla="val 742"/>
                <a:gd name="f261" fmla="val 585"/>
                <a:gd name="f262" fmla="val 10364"/>
                <a:gd name="f263" fmla="val 10049"/>
                <a:gd name="f264" fmla="val 338"/>
                <a:gd name="f265" fmla="val 9734"/>
                <a:gd name="f266" fmla="val 225"/>
                <a:gd name="f267" fmla="val 9397"/>
                <a:gd name="f268" fmla="val 158"/>
                <a:gd name="f269" fmla="val 9060"/>
                <a:gd name="f270" fmla="val 91"/>
                <a:gd name="f271" fmla="val 8700"/>
                <a:gd name="f272" fmla="val 46"/>
                <a:gd name="f273" fmla="val 8363"/>
                <a:gd name="f274" fmla="*/ f2 1 24189"/>
                <a:gd name="f275" fmla="*/ f3 1 59818"/>
                <a:gd name="f276" fmla="val f4"/>
                <a:gd name="f277" fmla="val f5"/>
                <a:gd name="f278" fmla="val f6"/>
                <a:gd name="f279" fmla="+- f278 0 f276"/>
                <a:gd name="f280" fmla="+- f277 0 f276"/>
                <a:gd name="f281" fmla="*/ f280 1 24189"/>
                <a:gd name="f282" fmla="*/ f279 1 59818"/>
                <a:gd name="f283" fmla="*/ f276 1 f281"/>
                <a:gd name="f284" fmla="*/ f277 1 f281"/>
                <a:gd name="f285" fmla="*/ f276 1 f282"/>
                <a:gd name="f286" fmla="*/ f278 1 f282"/>
                <a:gd name="f287" fmla="*/ f283 f274 1"/>
                <a:gd name="f288" fmla="*/ f284 f274 1"/>
                <a:gd name="f289" fmla="*/ f286 f275 1"/>
                <a:gd name="f290" fmla="*/ f285 f275 1"/>
              </a:gdLst>
              <a:ahLst/>
              <a:cxnLst>
                <a:cxn ang="3cd4">
                  <a:pos x="hc" y="t"/>
                </a:cxn>
                <a:cxn ang="0">
                  <a:pos x="r" y="vc"/>
                </a:cxn>
                <a:cxn ang="cd4">
                  <a:pos x="hc" y="b"/>
                </a:cxn>
                <a:cxn ang="cd2">
                  <a:pos x="l" y="vc"/>
                </a:cxn>
              </a:cxnLst>
              <a:rect l="f287" t="f290" r="f288" b="f289"/>
              <a:pathLst>
                <a:path w="24189" h="59818">
                  <a:moveTo>
                    <a:pt x="f7" y="f8"/>
                  </a:moveTo>
                  <a:lnTo>
                    <a:pt x="f9" y="f10"/>
                  </a:lnTo>
                  <a:lnTo>
                    <a:pt x="f11" y="f12"/>
                  </a:lnTo>
                  <a:lnTo>
                    <a:pt x="f13" y="f14"/>
                  </a:lnTo>
                  <a:lnTo>
                    <a:pt x="f15" y="f1"/>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30" y="f49"/>
                  </a:lnTo>
                  <a:lnTo>
                    <a:pt x="f50" y="f51"/>
                  </a:lnTo>
                  <a:lnTo>
                    <a:pt x="f24" y="f52"/>
                  </a:lnTo>
                  <a:lnTo>
                    <a:pt x="f53" y="f54"/>
                  </a:lnTo>
                  <a:lnTo>
                    <a:pt x="f0" y="f55"/>
                  </a:lnTo>
                  <a:lnTo>
                    <a:pt x="f56" y="f57"/>
                  </a:lnTo>
                  <a:lnTo>
                    <a:pt x="f58" y="f59"/>
                  </a:lnTo>
                  <a:lnTo>
                    <a:pt x="f12" y="f60"/>
                  </a:lnTo>
                  <a:lnTo>
                    <a:pt x="f10" y="f61"/>
                  </a:lnTo>
                  <a:lnTo>
                    <a:pt x="f8" y="f62"/>
                  </a:lnTo>
                  <a:lnTo>
                    <a:pt x="f8" y="f63"/>
                  </a:lnTo>
                  <a:lnTo>
                    <a:pt x="f10" y="f64"/>
                  </a:lnTo>
                  <a:lnTo>
                    <a:pt x="f12" y="f65"/>
                  </a:lnTo>
                  <a:lnTo>
                    <a:pt x="f14" y="f66"/>
                  </a:lnTo>
                  <a:lnTo>
                    <a:pt x="f67" y="f68"/>
                  </a:lnTo>
                  <a:lnTo>
                    <a:pt x="f69" y="f70"/>
                  </a:lnTo>
                  <a:lnTo>
                    <a:pt x="f71" y="f72"/>
                  </a:lnTo>
                  <a:lnTo>
                    <a:pt x="f73" y="f74"/>
                  </a:lnTo>
                  <a:lnTo>
                    <a:pt x="f75" y="f76"/>
                  </a:lnTo>
                  <a:lnTo>
                    <a:pt x="f50" y="f77"/>
                  </a:lnTo>
                  <a:lnTo>
                    <a:pt x="f78" y="f79"/>
                  </a:lnTo>
                  <a:lnTo>
                    <a:pt x="f80" y="f81"/>
                  </a:lnTo>
                  <a:lnTo>
                    <a:pt x="f82" y="f83"/>
                  </a:lnTo>
                  <a:lnTo>
                    <a:pt x="f31"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129" y="f130"/>
                  </a:lnTo>
                  <a:lnTo>
                    <a:pt x="f70" y="f131"/>
                  </a:lnTo>
                  <a:lnTo>
                    <a:pt x="f132" y="f133"/>
                  </a:lnTo>
                  <a:lnTo>
                    <a:pt x="f134" y="f135"/>
                  </a:lnTo>
                  <a:lnTo>
                    <a:pt x="f136" y="f137"/>
                  </a:lnTo>
                  <a:lnTo>
                    <a:pt x="f138" y="f139"/>
                  </a:lnTo>
                  <a:lnTo>
                    <a:pt x="f140" y="f141"/>
                  </a:lnTo>
                  <a:lnTo>
                    <a:pt x="f142" y="f143"/>
                  </a:lnTo>
                  <a:lnTo>
                    <a:pt x="f144" y="f6"/>
                  </a:lnTo>
                  <a:lnTo>
                    <a:pt x="f145" y="f6"/>
                  </a:lnTo>
                  <a:lnTo>
                    <a:pt x="f146" y="f147"/>
                  </a:lnTo>
                  <a:lnTo>
                    <a:pt x="f148" y="f149"/>
                  </a:lnTo>
                  <a:lnTo>
                    <a:pt x="f150" y="f143"/>
                  </a:lnTo>
                  <a:lnTo>
                    <a:pt x="f151" y="f152"/>
                  </a:lnTo>
                  <a:lnTo>
                    <a:pt x="f153" y="f154"/>
                  </a:lnTo>
                  <a:lnTo>
                    <a:pt x="f155" y="f156"/>
                  </a:lnTo>
                  <a:lnTo>
                    <a:pt x="f157" y="f14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4" y="f188"/>
                  </a:lnTo>
                  <a:lnTo>
                    <a:pt x="f180"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11"/>
                  </a:lnTo>
                  <a:lnTo>
                    <a:pt x="f212" y="f190"/>
                  </a:lnTo>
                  <a:lnTo>
                    <a:pt x="f213" y="f214"/>
                  </a:lnTo>
                  <a:lnTo>
                    <a:pt x="f215" y="f216"/>
                  </a:lnTo>
                  <a:lnTo>
                    <a:pt x="f217" y="f218"/>
                  </a:lnTo>
                  <a:lnTo>
                    <a:pt x="f219" y="f220"/>
                  </a:lnTo>
                  <a:lnTo>
                    <a:pt x="f221" y="f222"/>
                  </a:lnTo>
                  <a:lnTo>
                    <a:pt x="f223" y="f224"/>
                  </a:lnTo>
                  <a:lnTo>
                    <a:pt x="f225" y="f226"/>
                  </a:lnTo>
                  <a:lnTo>
                    <a:pt x="f227" y="f228"/>
                  </a:lnTo>
                  <a:lnTo>
                    <a:pt x="f229" y="f230"/>
                  </a:lnTo>
                  <a:lnTo>
                    <a:pt x="f231" y="f65"/>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36"/>
                  </a:lnTo>
                  <a:lnTo>
                    <a:pt x="f253" y="f34"/>
                  </a:lnTo>
                  <a:lnTo>
                    <a:pt x="f254" y="f255"/>
                  </a:lnTo>
                  <a:lnTo>
                    <a:pt x="f256" y="f257"/>
                  </a:lnTo>
                  <a:lnTo>
                    <a:pt x="f258" y="f50"/>
                  </a:lnTo>
                  <a:lnTo>
                    <a:pt x="f259" y="f260"/>
                  </a:lnTo>
                  <a:lnTo>
                    <a:pt x="f63" y="f261"/>
                  </a:lnTo>
                  <a:lnTo>
                    <a:pt x="f262" y="f20"/>
                  </a:lnTo>
                  <a:lnTo>
                    <a:pt x="f263" y="f264"/>
                  </a:lnTo>
                  <a:lnTo>
                    <a:pt x="f265" y="f266"/>
                  </a:lnTo>
                  <a:lnTo>
                    <a:pt x="f267" y="f268"/>
                  </a:lnTo>
                  <a:lnTo>
                    <a:pt x="f269" y="f270"/>
                  </a:lnTo>
                  <a:lnTo>
                    <a:pt x="f271" y="f272"/>
                  </a:lnTo>
                  <a:lnTo>
                    <a:pt x="f273" y="f10"/>
                  </a:lnTo>
                  <a:lnTo>
                    <a:pt x="f7" y="f8"/>
                  </a:lnTo>
                  <a:close/>
                </a:path>
              </a:pathLst>
            </a:custGeom>
            <a:solidFill>
              <a:srgbClr val="759B53"/>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29" name="Google Shape;175;p15">
              <a:extLst>
                <a:ext uri="{FF2B5EF4-FFF2-40B4-BE49-F238E27FC236}">
                  <a16:creationId xmlns:a16="http://schemas.microsoft.com/office/drawing/2014/main" id="{4B82ADC6-36C4-4991-37A2-2A4D33188FB8}"/>
                </a:ext>
              </a:extLst>
            </p:cNvPr>
            <p:cNvSpPr/>
            <p:nvPr/>
          </p:nvSpPr>
          <p:spPr>
            <a:xfrm>
              <a:off x="9801325" y="2422007"/>
              <a:ext cx="272738" cy="1483239"/>
            </a:xfrm>
            <a:custGeom>
              <a:avLst/>
              <a:gdLst>
                <a:gd name="f0" fmla="val w"/>
                <a:gd name="f1" fmla="val h"/>
                <a:gd name="f2" fmla="val 0"/>
                <a:gd name="f3" fmla="val 10859"/>
                <a:gd name="f4" fmla="val 59054"/>
                <a:gd name="f5" fmla="val 1260"/>
                <a:gd name="f6" fmla="val 1"/>
                <a:gd name="f7" fmla="val 608"/>
                <a:gd name="f8" fmla="val 113"/>
                <a:gd name="f9" fmla="val 270"/>
                <a:gd name="f10" fmla="val 203"/>
                <a:gd name="f11" fmla="val 945"/>
                <a:gd name="f12" fmla="val 428"/>
                <a:gd name="f13" fmla="val 1619"/>
                <a:gd name="f14" fmla="val 653"/>
                <a:gd name="f15" fmla="val 2293"/>
                <a:gd name="f16" fmla="val 900"/>
                <a:gd name="f17" fmla="val 2968"/>
                <a:gd name="f18" fmla="val 1417"/>
                <a:gd name="f19" fmla="val 4294"/>
                <a:gd name="f20" fmla="val 1957"/>
                <a:gd name="f21" fmla="val 5620"/>
                <a:gd name="f22" fmla="val 2496"/>
                <a:gd name="f23" fmla="val 6924"/>
                <a:gd name="f24" fmla="val 2991"/>
                <a:gd name="f25" fmla="val 8250"/>
                <a:gd name="f26" fmla="val 3238"/>
                <a:gd name="f27" fmla="val 8925"/>
                <a:gd name="f28" fmla="val 3463"/>
                <a:gd name="f29" fmla="val 9599"/>
                <a:gd name="f30" fmla="val 3665"/>
                <a:gd name="f31" fmla="val 10274"/>
                <a:gd name="f32" fmla="val 3845"/>
                <a:gd name="f33" fmla="val 10948"/>
                <a:gd name="f34" fmla="val 4474"/>
                <a:gd name="f35" fmla="val 13488"/>
                <a:gd name="f36" fmla="val 5081"/>
                <a:gd name="f37" fmla="val 16051"/>
                <a:gd name="f38" fmla="val 5666"/>
                <a:gd name="f39" fmla="val 18613"/>
                <a:gd name="f40" fmla="val 6228"/>
                <a:gd name="f41" fmla="val 21176"/>
                <a:gd name="f42" fmla="val 6722"/>
                <a:gd name="f43" fmla="val 23738"/>
                <a:gd name="f44" fmla="val 7194"/>
                <a:gd name="f45" fmla="val 26324"/>
                <a:gd name="f46" fmla="val 7397"/>
                <a:gd name="f47" fmla="val 27627"/>
                <a:gd name="f48" fmla="val 7599"/>
                <a:gd name="f49" fmla="val 28909"/>
                <a:gd name="f50" fmla="val 7779"/>
                <a:gd name="f51" fmla="val 30212"/>
                <a:gd name="f52" fmla="val 7936"/>
                <a:gd name="f53" fmla="val 31516"/>
                <a:gd name="f54" fmla="val 8206"/>
                <a:gd name="f55" fmla="val 33922"/>
                <a:gd name="f56" fmla="val 8431"/>
                <a:gd name="f57" fmla="val 36327"/>
                <a:gd name="f58" fmla="val 8633"/>
                <a:gd name="f59" fmla="val 38732"/>
                <a:gd name="f60" fmla="val 8790"/>
                <a:gd name="f61" fmla="val 41137"/>
                <a:gd name="f62" fmla="val 43543"/>
                <a:gd name="f63" fmla="val 9038"/>
                <a:gd name="f64" fmla="val 45948"/>
                <a:gd name="f65" fmla="val 9262"/>
                <a:gd name="f66" fmla="val 50781"/>
                <a:gd name="f67" fmla="val 9442"/>
                <a:gd name="f68" fmla="val 54782"/>
                <a:gd name="f69" fmla="val 9600"/>
                <a:gd name="f70" fmla="val 58783"/>
                <a:gd name="f71" fmla="val 10858"/>
                <a:gd name="f72" fmla="val 59053"/>
                <a:gd name="f73" fmla="val 10679"/>
                <a:gd name="f74" fmla="val 55164"/>
                <a:gd name="f75" fmla="val 10521"/>
                <a:gd name="f76" fmla="val 51253"/>
                <a:gd name="f77" fmla="val 10296"/>
                <a:gd name="f78" fmla="val 46285"/>
                <a:gd name="f79" fmla="val 10184"/>
                <a:gd name="f80" fmla="val 43812"/>
                <a:gd name="f81" fmla="val 10049"/>
                <a:gd name="f82" fmla="val 41340"/>
                <a:gd name="f83" fmla="val 9892"/>
                <a:gd name="f84" fmla="val 38844"/>
                <a:gd name="f85" fmla="val 9689"/>
                <a:gd name="f86" fmla="val 36372"/>
                <a:gd name="f87" fmla="val 9465"/>
                <a:gd name="f88" fmla="val 33899"/>
                <a:gd name="f89" fmla="val 9172"/>
                <a:gd name="f90" fmla="val 31426"/>
                <a:gd name="f91" fmla="val 8880"/>
                <a:gd name="f92" fmla="val 29156"/>
                <a:gd name="f93" fmla="val 8521"/>
                <a:gd name="f94" fmla="val 26863"/>
                <a:gd name="f95" fmla="val 8138"/>
                <a:gd name="f96" fmla="val 24593"/>
                <a:gd name="f97" fmla="val 7711"/>
                <a:gd name="f98" fmla="val 22322"/>
                <a:gd name="f99" fmla="val 7239"/>
                <a:gd name="f100" fmla="val 20074"/>
                <a:gd name="f101" fmla="val 6745"/>
                <a:gd name="f102" fmla="val 17804"/>
                <a:gd name="f103" fmla="val 15556"/>
                <a:gd name="f104" fmla="val 5688"/>
                <a:gd name="f105" fmla="val 13331"/>
                <a:gd name="f106" fmla="val 5194"/>
                <a:gd name="f107" fmla="val 11240"/>
                <a:gd name="f108" fmla="val 4924"/>
                <a:gd name="f109" fmla="val 4632"/>
                <a:gd name="f110" fmla="val 9150"/>
                <a:gd name="f111" fmla="val 4339"/>
                <a:gd name="f112" fmla="val 8116"/>
                <a:gd name="f113" fmla="val 4025"/>
                <a:gd name="f114" fmla="val 7081"/>
                <a:gd name="f115" fmla="val 6070"/>
                <a:gd name="f116" fmla="val 3260"/>
                <a:gd name="f117" fmla="val 2204"/>
                <a:gd name="f118" fmla="val 2563"/>
                <a:gd name="f119" fmla="val 1687"/>
                <a:gd name="f120" fmla="val 1282"/>
                <a:gd name="f121" fmla="val 1462"/>
                <a:gd name="f122" fmla="val 652"/>
                <a:gd name="f123" fmla="*/ f0 1 10859"/>
                <a:gd name="f124" fmla="*/ f1 1 59054"/>
                <a:gd name="f125" fmla="val f2"/>
                <a:gd name="f126" fmla="val f3"/>
                <a:gd name="f127" fmla="val f4"/>
                <a:gd name="f128" fmla="+- f127 0 f125"/>
                <a:gd name="f129" fmla="+- f126 0 f125"/>
                <a:gd name="f130" fmla="*/ f129 1 10859"/>
                <a:gd name="f131" fmla="*/ f128 1 59054"/>
                <a:gd name="f132" fmla="*/ f125 1 f130"/>
                <a:gd name="f133" fmla="*/ f126 1 f130"/>
                <a:gd name="f134" fmla="*/ f125 1 f131"/>
                <a:gd name="f135" fmla="*/ f127 1 f131"/>
                <a:gd name="f136" fmla="*/ f132 f123 1"/>
                <a:gd name="f137" fmla="*/ f133 f123 1"/>
                <a:gd name="f138" fmla="*/ f135 f124 1"/>
                <a:gd name="f139" fmla="*/ f134 f124 1"/>
              </a:gdLst>
              <a:ahLst/>
              <a:cxnLst>
                <a:cxn ang="3cd4">
                  <a:pos x="hc" y="t"/>
                </a:cxn>
                <a:cxn ang="0">
                  <a:pos x="r" y="vc"/>
                </a:cxn>
                <a:cxn ang="cd4">
                  <a:pos x="hc" y="b"/>
                </a:cxn>
                <a:cxn ang="cd2">
                  <a:pos x="l" y="vc"/>
                </a:cxn>
              </a:cxnLst>
              <a:rect l="f136" t="f139" r="f137" b="f138"/>
              <a:pathLst>
                <a:path w="10859" h="59054">
                  <a:moveTo>
                    <a:pt x="f5" y="f6"/>
                  </a:moveTo>
                  <a:lnTo>
                    <a:pt x="f7" y="f8"/>
                  </a:lnTo>
                  <a:lnTo>
                    <a:pt x="f6"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27"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40" y="f103"/>
                  </a:lnTo>
                  <a:lnTo>
                    <a:pt x="f104" y="f105"/>
                  </a:lnTo>
                  <a:lnTo>
                    <a:pt x="f106" y="f107"/>
                  </a:lnTo>
                  <a:lnTo>
                    <a:pt x="f108" y="f79"/>
                  </a:lnTo>
                  <a:lnTo>
                    <a:pt x="f109" y="f110"/>
                  </a:lnTo>
                  <a:lnTo>
                    <a:pt x="f111" y="f112"/>
                  </a:lnTo>
                  <a:lnTo>
                    <a:pt x="f113" y="f114"/>
                  </a:lnTo>
                  <a:lnTo>
                    <a:pt x="f30" y="f115"/>
                  </a:lnTo>
                  <a:lnTo>
                    <a:pt x="f116" y="f36"/>
                  </a:lnTo>
                  <a:lnTo>
                    <a:pt x="f117" y="f118"/>
                  </a:lnTo>
                  <a:lnTo>
                    <a:pt x="f119" y="f120"/>
                  </a:lnTo>
                  <a:lnTo>
                    <a:pt x="f121" y="f122"/>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0" name="Google Shape;176;p15">
              <a:extLst>
                <a:ext uri="{FF2B5EF4-FFF2-40B4-BE49-F238E27FC236}">
                  <a16:creationId xmlns:a16="http://schemas.microsoft.com/office/drawing/2014/main" id="{36EFD63D-D253-7CF6-45A0-9BD5FED36D5F}"/>
                </a:ext>
              </a:extLst>
            </p:cNvPr>
            <p:cNvSpPr/>
            <p:nvPr/>
          </p:nvSpPr>
          <p:spPr>
            <a:xfrm>
              <a:off x="10184130" y="3493062"/>
              <a:ext cx="40114" cy="152457"/>
            </a:xfrm>
            <a:custGeom>
              <a:avLst/>
              <a:gdLst>
                <a:gd name="f0" fmla="val 360"/>
                <a:gd name="f1" fmla="val 180"/>
                <a:gd name="f2" fmla="val w"/>
                <a:gd name="f3" fmla="val h"/>
                <a:gd name="f4" fmla="val 0"/>
                <a:gd name="f5" fmla="val 1597"/>
                <a:gd name="f6" fmla="val 6070"/>
                <a:gd name="f7" fmla="val 585"/>
                <a:gd name="f8" fmla="val 473"/>
                <a:gd name="f9" fmla="val 23"/>
                <a:gd name="f10" fmla="val 45"/>
                <a:gd name="f11" fmla="val 271"/>
                <a:gd name="f12" fmla="val 113"/>
                <a:gd name="f13" fmla="val 181"/>
                <a:gd name="f14" fmla="val 91"/>
                <a:gd name="f15" fmla="val 270"/>
                <a:gd name="f16" fmla="val 46"/>
                <a:gd name="f17" fmla="val 1"/>
                <a:gd name="f18" fmla="val 495"/>
                <a:gd name="f19" fmla="val 630"/>
                <a:gd name="f20" fmla="val 136"/>
                <a:gd name="f21" fmla="val 3080"/>
                <a:gd name="f22" fmla="val 226"/>
                <a:gd name="f23" fmla="val 4316"/>
                <a:gd name="f24" fmla="val 293"/>
                <a:gd name="f25" fmla="val 4923"/>
                <a:gd name="f26" fmla="val 5530"/>
                <a:gd name="f27" fmla="val 383"/>
                <a:gd name="f28" fmla="val 5665"/>
                <a:gd name="f29" fmla="val 450"/>
                <a:gd name="f30" fmla="val 5778"/>
                <a:gd name="f31" fmla="val 518"/>
                <a:gd name="f32" fmla="val 5867"/>
                <a:gd name="f33" fmla="val 608"/>
                <a:gd name="f34" fmla="val 5957"/>
                <a:gd name="f35" fmla="val 720"/>
                <a:gd name="f36" fmla="val 6002"/>
                <a:gd name="f37" fmla="val 832"/>
                <a:gd name="f38" fmla="val 6047"/>
                <a:gd name="f39" fmla="val 945"/>
                <a:gd name="f40" fmla="val 1057"/>
                <a:gd name="f41" fmla="val 1170"/>
                <a:gd name="f42" fmla="val 1282"/>
                <a:gd name="f43" fmla="val 6025"/>
                <a:gd name="f44" fmla="val 1372"/>
                <a:gd name="f45" fmla="val 1462"/>
                <a:gd name="f46" fmla="val 5890"/>
                <a:gd name="f47" fmla="val 1529"/>
                <a:gd name="f48" fmla="val 5800"/>
                <a:gd name="f49" fmla="val 1574"/>
                <a:gd name="f50" fmla="val 5710"/>
                <a:gd name="f51" fmla="val 5575"/>
                <a:gd name="f52" fmla="val 5440"/>
                <a:gd name="f53" fmla="val 4833"/>
                <a:gd name="f54" fmla="val 4226"/>
                <a:gd name="f55" fmla="val 2990"/>
                <a:gd name="f56" fmla="val 1237"/>
                <a:gd name="f57" fmla="val 540"/>
                <a:gd name="f58" fmla="val 1215"/>
                <a:gd name="f59" fmla="val 405"/>
                <a:gd name="f60" fmla="val 1102"/>
                <a:gd name="f61" fmla="val 203"/>
                <a:gd name="f62" fmla="val 1012"/>
                <a:gd name="f63" fmla="val 922"/>
                <a:gd name="f64" fmla="val 810"/>
                <a:gd name="f65" fmla="val 698"/>
                <a:gd name="f66" fmla="*/ f2 1 1597"/>
                <a:gd name="f67" fmla="*/ f3 1 6070"/>
                <a:gd name="f68" fmla="val f4"/>
                <a:gd name="f69" fmla="val f5"/>
                <a:gd name="f70" fmla="val f6"/>
                <a:gd name="f71" fmla="+- f70 0 f68"/>
                <a:gd name="f72" fmla="+- f69 0 f68"/>
                <a:gd name="f73" fmla="*/ f72 1 1597"/>
                <a:gd name="f74" fmla="*/ f71 1 6070"/>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1597" h="6070">
                  <a:moveTo>
                    <a:pt x="f7" y="f4"/>
                  </a:moveTo>
                  <a:lnTo>
                    <a:pt x="f8" y="f9"/>
                  </a:lnTo>
                  <a:lnTo>
                    <a:pt x="f0" y="f10"/>
                  </a:lnTo>
                  <a:lnTo>
                    <a:pt x="f11" y="f12"/>
                  </a:lnTo>
                  <a:lnTo>
                    <a:pt x="f13" y="f1"/>
                  </a:lnTo>
                  <a:lnTo>
                    <a:pt x="f14" y="f15"/>
                  </a:lnTo>
                  <a:lnTo>
                    <a:pt x="f16" y="f0"/>
                  </a:lnTo>
                  <a:lnTo>
                    <a:pt x="f17" y="f18"/>
                  </a:lnTo>
                  <a:lnTo>
                    <a:pt x="f17" y="f19"/>
                  </a:lnTo>
                  <a:lnTo>
                    <a:pt x="f20" y="f21"/>
                  </a:lnTo>
                  <a:lnTo>
                    <a:pt x="f22" y="f23"/>
                  </a:lnTo>
                  <a:lnTo>
                    <a:pt x="f24" y="f25"/>
                  </a:lnTo>
                  <a:lnTo>
                    <a:pt x="f0" y="f26"/>
                  </a:lnTo>
                  <a:lnTo>
                    <a:pt x="f27" y="f28"/>
                  </a:lnTo>
                  <a:lnTo>
                    <a:pt x="f29" y="f30"/>
                  </a:lnTo>
                  <a:lnTo>
                    <a:pt x="f31" y="f32"/>
                  </a:lnTo>
                  <a:lnTo>
                    <a:pt x="f33" y="f34"/>
                  </a:lnTo>
                  <a:lnTo>
                    <a:pt x="f35" y="f36"/>
                  </a:lnTo>
                  <a:lnTo>
                    <a:pt x="f37" y="f38"/>
                  </a:lnTo>
                  <a:lnTo>
                    <a:pt x="f39" y="f6"/>
                  </a:lnTo>
                  <a:lnTo>
                    <a:pt x="f40" y="f6"/>
                  </a:lnTo>
                  <a:lnTo>
                    <a:pt x="f41" y="f38"/>
                  </a:lnTo>
                  <a:lnTo>
                    <a:pt x="f42" y="f43"/>
                  </a:lnTo>
                  <a:lnTo>
                    <a:pt x="f44" y="f34"/>
                  </a:lnTo>
                  <a:lnTo>
                    <a:pt x="f45" y="f46"/>
                  </a:lnTo>
                  <a:lnTo>
                    <a:pt x="f47" y="f48"/>
                  </a:lnTo>
                  <a:lnTo>
                    <a:pt x="f49" y="f50"/>
                  </a:lnTo>
                  <a:lnTo>
                    <a:pt x="f5" y="f51"/>
                  </a:lnTo>
                  <a:lnTo>
                    <a:pt x="f5" y="f52"/>
                  </a:lnTo>
                  <a:lnTo>
                    <a:pt x="f47" y="f53"/>
                  </a:lnTo>
                  <a:lnTo>
                    <a:pt x="f45" y="f54"/>
                  </a:lnTo>
                  <a:lnTo>
                    <a:pt x="f44" y="f55"/>
                  </a:lnTo>
                  <a:lnTo>
                    <a:pt x="f56" y="f57"/>
                  </a:lnTo>
                  <a:lnTo>
                    <a:pt x="f58" y="f59"/>
                  </a:lnTo>
                  <a:lnTo>
                    <a:pt x="f41" y="f24"/>
                  </a:lnTo>
                  <a:lnTo>
                    <a:pt x="f60" y="f61"/>
                  </a:lnTo>
                  <a:lnTo>
                    <a:pt x="f62" y="f12"/>
                  </a:lnTo>
                  <a:lnTo>
                    <a:pt x="f63" y="f10"/>
                  </a:lnTo>
                  <a:lnTo>
                    <a:pt x="f64" y="f9"/>
                  </a:lnTo>
                  <a:lnTo>
                    <a:pt x="f65"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1" name="Google Shape;177;p15">
              <a:extLst>
                <a:ext uri="{FF2B5EF4-FFF2-40B4-BE49-F238E27FC236}">
                  <a16:creationId xmlns:a16="http://schemas.microsoft.com/office/drawing/2014/main" id="{D5A19FC0-84CC-DD3B-DF63-BA296099E4A1}"/>
                </a:ext>
              </a:extLst>
            </p:cNvPr>
            <p:cNvSpPr/>
            <p:nvPr/>
          </p:nvSpPr>
          <p:spPr>
            <a:xfrm>
              <a:off x="10149145" y="3276249"/>
              <a:ext cx="35012" cy="63825"/>
            </a:xfrm>
            <a:custGeom>
              <a:avLst/>
              <a:gdLst>
                <a:gd name="f0" fmla="val 180"/>
                <a:gd name="f1" fmla="val w"/>
                <a:gd name="f2" fmla="val h"/>
                <a:gd name="f3" fmla="val 0"/>
                <a:gd name="f4" fmla="val 1394"/>
                <a:gd name="f5" fmla="val 2541"/>
                <a:gd name="f6" fmla="val 562"/>
                <a:gd name="f7" fmla="val 450"/>
                <a:gd name="f8" fmla="val 23"/>
                <a:gd name="f9" fmla="val 337"/>
                <a:gd name="f10" fmla="val 68"/>
                <a:gd name="f11" fmla="val 247"/>
                <a:gd name="f12" fmla="val 113"/>
                <a:gd name="f13" fmla="val 157"/>
                <a:gd name="f14" fmla="val 90"/>
                <a:gd name="f15" fmla="val 270"/>
                <a:gd name="f16" fmla="val 383"/>
                <a:gd name="f17" fmla="val 517"/>
                <a:gd name="f18" fmla="val 652"/>
                <a:gd name="f19" fmla="val 1979"/>
                <a:gd name="f20" fmla="val 2113"/>
                <a:gd name="f21" fmla="val 225"/>
                <a:gd name="f22" fmla="val 2248"/>
                <a:gd name="f23" fmla="val 315"/>
                <a:gd name="f24" fmla="val 2338"/>
                <a:gd name="f25" fmla="val 405"/>
                <a:gd name="f26" fmla="val 2406"/>
                <a:gd name="f27" fmla="val 495"/>
                <a:gd name="f28" fmla="val 2473"/>
                <a:gd name="f29" fmla="val 607"/>
                <a:gd name="f30" fmla="val 2518"/>
                <a:gd name="f31" fmla="val 719"/>
                <a:gd name="f32" fmla="val 832"/>
                <a:gd name="f33" fmla="val 944"/>
                <a:gd name="f34" fmla="val 1057"/>
                <a:gd name="f35" fmla="val 1169"/>
                <a:gd name="f36" fmla="val 2428"/>
                <a:gd name="f37" fmla="val 1236"/>
                <a:gd name="f38" fmla="val 2361"/>
                <a:gd name="f39" fmla="val 1326"/>
                <a:gd name="f40" fmla="val 2271"/>
                <a:gd name="f41" fmla="val 1371"/>
                <a:gd name="f42" fmla="val 2158"/>
                <a:gd name="f43" fmla="val 2046"/>
                <a:gd name="f44" fmla="val 1889"/>
                <a:gd name="f45" fmla="val 1214"/>
                <a:gd name="f46" fmla="val 428"/>
                <a:gd name="f47" fmla="val 293"/>
                <a:gd name="f48" fmla="val 1079"/>
                <a:gd name="f49" fmla="val 203"/>
                <a:gd name="f50" fmla="val 1012"/>
                <a:gd name="f51" fmla="val 135"/>
                <a:gd name="f52" fmla="val 899"/>
                <a:gd name="f53" fmla="val 787"/>
                <a:gd name="f54" fmla="val 674"/>
                <a:gd name="f55" fmla="*/ f1 1 1394"/>
                <a:gd name="f56" fmla="*/ f2 1 2541"/>
                <a:gd name="f57" fmla="val f3"/>
                <a:gd name="f58" fmla="val f4"/>
                <a:gd name="f59" fmla="val f5"/>
                <a:gd name="f60" fmla="+- f59 0 f57"/>
                <a:gd name="f61" fmla="+- f58 0 f57"/>
                <a:gd name="f62" fmla="*/ f61 1 1394"/>
                <a:gd name="f63" fmla="*/ f60 1 254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394" h="2541">
                  <a:moveTo>
                    <a:pt x="f6" y="f3"/>
                  </a:moveTo>
                  <a:lnTo>
                    <a:pt x="f7" y="f8"/>
                  </a:lnTo>
                  <a:lnTo>
                    <a:pt x="f9" y="f10"/>
                  </a:lnTo>
                  <a:lnTo>
                    <a:pt x="f11" y="f12"/>
                  </a:lnTo>
                  <a:lnTo>
                    <a:pt x="f13" y="f0"/>
                  </a:lnTo>
                  <a:lnTo>
                    <a:pt x="f14" y="f15"/>
                  </a:lnTo>
                  <a:lnTo>
                    <a:pt x="f8" y="f16"/>
                  </a:lnTo>
                  <a:lnTo>
                    <a:pt x="f3" y="f17"/>
                  </a:lnTo>
                  <a:lnTo>
                    <a:pt x="f3" y="f18"/>
                  </a:lnTo>
                  <a:lnTo>
                    <a:pt x="f13" y="f19"/>
                  </a:lnTo>
                  <a:lnTo>
                    <a:pt x="f0" y="f20"/>
                  </a:lnTo>
                  <a:lnTo>
                    <a:pt x="f21" y="f22"/>
                  </a:lnTo>
                  <a:lnTo>
                    <a:pt x="f23" y="f24"/>
                  </a:lnTo>
                  <a:lnTo>
                    <a:pt x="f25" y="f26"/>
                  </a:lnTo>
                  <a:lnTo>
                    <a:pt x="f27" y="f28"/>
                  </a:lnTo>
                  <a:lnTo>
                    <a:pt x="f29" y="f30"/>
                  </a:lnTo>
                  <a:lnTo>
                    <a:pt x="f31" y="f5"/>
                  </a:lnTo>
                  <a:lnTo>
                    <a:pt x="f32" y="f5"/>
                  </a:lnTo>
                  <a:lnTo>
                    <a:pt x="f33" y="f30"/>
                  </a:lnTo>
                  <a:lnTo>
                    <a:pt x="f34" y="f28"/>
                  </a:lnTo>
                  <a:lnTo>
                    <a:pt x="f35" y="f36"/>
                  </a:lnTo>
                  <a:lnTo>
                    <a:pt x="f37" y="f38"/>
                  </a:lnTo>
                  <a:lnTo>
                    <a:pt x="f39" y="f40"/>
                  </a:lnTo>
                  <a:lnTo>
                    <a:pt x="f41" y="f42"/>
                  </a:lnTo>
                  <a:lnTo>
                    <a:pt x="f4" y="f43"/>
                  </a:lnTo>
                  <a:lnTo>
                    <a:pt x="f4" y="f44"/>
                  </a:lnTo>
                  <a:lnTo>
                    <a:pt x="f37" y="f6"/>
                  </a:lnTo>
                  <a:lnTo>
                    <a:pt x="f45" y="f46"/>
                  </a:lnTo>
                  <a:lnTo>
                    <a:pt x="f35" y="f47"/>
                  </a:lnTo>
                  <a:lnTo>
                    <a:pt x="f48" y="f49"/>
                  </a:lnTo>
                  <a:lnTo>
                    <a:pt x="f50" y="f51"/>
                  </a:lnTo>
                  <a:lnTo>
                    <a:pt x="f52" y="f10"/>
                  </a:lnTo>
                  <a:lnTo>
                    <a:pt x="f53" y="f8"/>
                  </a:lnTo>
                  <a:lnTo>
                    <a:pt x="f54"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2" name="Google Shape;178;p15">
              <a:extLst>
                <a:ext uri="{FF2B5EF4-FFF2-40B4-BE49-F238E27FC236}">
                  <a16:creationId xmlns:a16="http://schemas.microsoft.com/office/drawing/2014/main" id="{195822C8-DD5E-E9BF-2626-C2F7B0189EFD}"/>
                </a:ext>
              </a:extLst>
            </p:cNvPr>
            <p:cNvSpPr/>
            <p:nvPr/>
          </p:nvSpPr>
          <p:spPr>
            <a:xfrm>
              <a:off x="9966191" y="3448449"/>
              <a:ext cx="30513" cy="31071"/>
            </a:xfrm>
            <a:custGeom>
              <a:avLst/>
              <a:gdLst>
                <a:gd name="f0" fmla="val 360"/>
                <a:gd name="f1" fmla="val 180"/>
                <a:gd name="f2" fmla="val w"/>
                <a:gd name="f3" fmla="val h"/>
                <a:gd name="f4" fmla="val 0"/>
                <a:gd name="f5" fmla="val 1215"/>
                <a:gd name="f6" fmla="val 1237"/>
                <a:gd name="f7" fmla="val 518"/>
                <a:gd name="f8" fmla="val 1"/>
                <a:gd name="f9" fmla="val 405"/>
                <a:gd name="f10" fmla="val 46"/>
                <a:gd name="f11" fmla="val 293"/>
                <a:gd name="f12" fmla="val 90"/>
                <a:gd name="f13" fmla="val 203"/>
                <a:gd name="f14" fmla="val 136"/>
                <a:gd name="f15" fmla="val 270"/>
                <a:gd name="f16" fmla="val 68"/>
                <a:gd name="f17" fmla="val 473"/>
                <a:gd name="f18" fmla="val 23"/>
                <a:gd name="f19" fmla="val 585"/>
                <a:gd name="f20" fmla="val 697"/>
                <a:gd name="f21" fmla="val 810"/>
                <a:gd name="f22" fmla="val 922"/>
                <a:gd name="f23" fmla="val 1012"/>
                <a:gd name="f24" fmla="val 226"/>
                <a:gd name="f25" fmla="val 1102"/>
                <a:gd name="f26" fmla="val 338"/>
                <a:gd name="f27" fmla="val 1169"/>
                <a:gd name="f28" fmla="val 720"/>
                <a:gd name="f29" fmla="val 833"/>
                <a:gd name="f30" fmla="val 1192"/>
                <a:gd name="f31" fmla="val 1147"/>
                <a:gd name="f32" fmla="val 1080"/>
                <a:gd name="f33" fmla="val 990"/>
                <a:gd name="f34" fmla="val 877"/>
                <a:gd name="f35" fmla="val 787"/>
                <a:gd name="f36" fmla="val 675"/>
                <a:gd name="f37" fmla="val 563"/>
                <a:gd name="f38" fmla="val 450"/>
                <a:gd name="f39" fmla="val 1170"/>
                <a:gd name="f40" fmla="val 225"/>
                <a:gd name="f41" fmla="val 135"/>
                <a:gd name="f42" fmla="val 900"/>
                <a:gd name="f43" fmla="val 765"/>
                <a:gd name="f44" fmla="val 630"/>
                <a:gd name="f45" fmla="*/ f2 1 1215"/>
                <a:gd name="f46" fmla="*/ f3 1 1237"/>
                <a:gd name="f47" fmla="val f4"/>
                <a:gd name="f48" fmla="val f5"/>
                <a:gd name="f49" fmla="val f6"/>
                <a:gd name="f50" fmla="+- f49 0 f47"/>
                <a:gd name="f51" fmla="+- f48 0 f47"/>
                <a:gd name="f52" fmla="*/ f51 1 1215"/>
                <a:gd name="f53" fmla="*/ f50 1 123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215" h="1237">
                  <a:moveTo>
                    <a:pt x="f7" y="f8"/>
                  </a:moveTo>
                  <a:lnTo>
                    <a:pt x="f9" y="f10"/>
                  </a:lnTo>
                  <a:lnTo>
                    <a:pt x="f11" y="f12"/>
                  </a:lnTo>
                  <a:lnTo>
                    <a:pt x="f13" y="f1"/>
                  </a:lnTo>
                  <a:lnTo>
                    <a:pt x="f14" y="f15"/>
                  </a:lnTo>
                  <a:lnTo>
                    <a:pt x="f16" y="f0"/>
                  </a:lnTo>
                  <a:lnTo>
                    <a:pt x="f10" y="f17"/>
                  </a:lnTo>
                  <a:lnTo>
                    <a:pt x="f18" y="f19"/>
                  </a:lnTo>
                  <a:lnTo>
                    <a:pt x="f8" y="f20"/>
                  </a:lnTo>
                  <a:lnTo>
                    <a:pt x="f18" y="f21"/>
                  </a:lnTo>
                  <a:lnTo>
                    <a:pt x="f16" y="f22"/>
                  </a:lnTo>
                  <a:lnTo>
                    <a:pt x="f14" y="f23"/>
                  </a:lnTo>
                  <a:lnTo>
                    <a:pt x="f24" y="f25"/>
                  </a:lnTo>
                  <a:lnTo>
                    <a:pt x="f26" y="f27"/>
                  </a:lnTo>
                  <a:lnTo>
                    <a:pt x="f17" y="f6"/>
                  </a:lnTo>
                  <a:lnTo>
                    <a:pt x="f28" y="f6"/>
                  </a:lnTo>
                  <a:lnTo>
                    <a:pt x="f29" y="f30"/>
                  </a:lnTo>
                  <a:lnTo>
                    <a:pt x="f22" y="f31"/>
                  </a:lnTo>
                  <a:lnTo>
                    <a:pt x="f23" y="f32"/>
                  </a:lnTo>
                  <a:lnTo>
                    <a:pt x="f25" y="f33"/>
                  </a:lnTo>
                  <a:lnTo>
                    <a:pt x="f31" y="f34"/>
                  </a:lnTo>
                  <a:lnTo>
                    <a:pt x="f30" y="f35"/>
                  </a:lnTo>
                  <a:lnTo>
                    <a:pt x="f5" y="f36"/>
                  </a:lnTo>
                  <a:lnTo>
                    <a:pt x="f5" y="f37"/>
                  </a:lnTo>
                  <a:lnTo>
                    <a:pt x="f5" y="f38"/>
                  </a:lnTo>
                  <a:lnTo>
                    <a:pt x="f39" y="f26"/>
                  </a:lnTo>
                  <a:lnTo>
                    <a:pt x="f25" y="f40"/>
                  </a:lnTo>
                  <a:lnTo>
                    <a:pt x="f23" y="f41"/>
                  </a:lnTo>
                  <a:lnTo>
                    <a:pt x="f42" y="f16"/>
                  </a:lnTo>
                  <a:lnTo>
                    <a:pt x="f43" y="f18"/>
                  </a:lnTo>
                  <a:lnTo>
                    <a:pt x="f44"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3" name="Google Shape;179;p15">
              <a:extLst>
                <a:ext uri="{FF2B5EF4-FFF2-40B4-BE49-F238E27FC236}">
                  <a16:creationId xmlns:a16="http://schemas.microsoft.com/office/drawing/2014/main" id="{D6B579FD-137F-DFD0-74B1-CD11FF658927}"/>
                </a:ext>
              </a:extLst>
            </p:cNvPr>
            <p:cNvSpPr/>
            <p:nvPr/>
          </p:nvSpPr>
          <p:spPr>
            <a:xfrm>
              <a:off x="9880393" y="2977012"/>
              <a:ext cx="47448" cy="120865"/>
            </a:xfrm>
            <a:custGeom>
              <a:avLst/>
              <a:gdLst>
                <a:gd name="f0" fmla="val 360"/>
                <a:gd name="f1" fmla="val 180"/>
                <a:gd name="f2" fmla="val w"/>
                <a:gd name="f3" fmla="val h"/>
                <a:gd name="f4" fmla="val 0"/>
                <a:gd name="f5" fmla="val 1889"/>
                <a:gd name="f6" fmla="val 4812"/>
                <a:gd name="f7" fmla="val 540"/>
                <a:gd name="f8" fmla="val 1"/>
                <a:gd name="f9" fmla="val 427"/>
                <a:gd name="f10" fmla="val 23"/>
                <a:gd name="f11" fmla="val 315"/>
                <a:gd name="f12" fmla="val 45"/>
                <a:gd name="f13" fmla="val 225"/>
                <a:gd name="f14" fmla="val 113"/>
                <a:gd name="f15" fmla="val 135"/>
                <a:gd name="f16" fmla="val 67"/>
                <a:gd name="f17" fmla="val 270"/>
                <a:gd name="f18" fmla="val 495"/>
                <a:gd name="f19" fmla="val 630"/>
                <a:gd name="f20" fmla="val 652"/>
                <a:gd name="f21" fmla="val 4272"/>
                <a:gd name="f22" fmla="val 674"/>
                <a:gd name="f23" fmla="val 4406"/>
                <a:gd name="f24" fmla="val 742"/>
                <a:gd name="f25" fmla="val 4519"/>
                <a:gd name="f26" fmla="val 809"/>
                <a:gd name="f27" fmla="val 4631"/>
                <a:gd name="f28" fmla="val 899"/>
                <a:gd name="f29" fmla="val 4699"/>
                <a:gd name="f30" fmla="val 1012"/>
                <a:gd name="f31" fmla="val 4766"/>
                <a:gd name="f32" fmla="val 1124"/>
                <a:gd name="f33" fmla="val 4789"/>
                <a:gd name="f34" fmla="val 1236"/>
                <a:gd name="f35" fmla="val 4811"/>
                <a:gd name="f36" fmla="val 1461"/>
                <a:gd name="f37" fmla="val 1574"/>
                <a:gd name="f38" fmla="val 1663"/>
                <a:gd name="f39" fmla="val 4721"/>
                <a:gd name="f40" fmla="val 1753"/>
                <a:gd name="f41" fmla="val 1821"/>
                <a:gd name="f42" fmla="val 4564"/>
                <a:gd name="f43" fmla="val 1866"/>
                <a:gd name="f44" fmla="val 4451"/>
                <a:gd name="f45" fmla="val 1888"/>
                <a:gd name="f46" fmla="val 4317"/>
                <a:gd name="f47" fmla="val 4182"/>
                <a:gd name="f48" fmla="val 1259"/>
                <a:gd name="f49" fmla="val 1214"/>
                <a:gd name="f50" fmla="val 405"/>
                <a:gd name="f51" fmla="val 1146"/>
                <a:gd name="f52" fmla="val 293"/>
                <a:gd name="f53" fmla="val 1079"/>
                <a:gd name="f54" fmla="val 203"/>
                <a:gd name="f55" fmla="val 989"/>
                <a:gd name="f56" fmla="val 877"/>
                <a:gd name="f57" fmla="val 68"/>
                <a:gd name="f58" fmla="val 764"/>
                <a:gd name="f59" fmla="*/ f2 1 1889"/>
                <a:gd name="f60" fmla="*/ f3 1 4812"/>
                <a:gd name="f61" fmla="val f4"/>
                <a:gd name="f62" fmla="val f5"/>
                <a:gd name="f63" fmla="val f6"/>
                <a:gd name="f64" fmla="+- f63 0 f61"/>
                <a:gd name="f65" fmla="+- f62 0 f61"/>
                <a:gd name="f66" fmla="*/ f65 1 1889"/>
                <a:gd name="f67" fmla="*/ f64 1 4812"/>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89" h="4812">
                  <a:moveTo>
                    <a:pt x="f7" y="f8"/>
                  </a:moveTo>
                  <a:lnTo>
                    <a:pt x="f9" y="f10"/>
                  </a:lnTo>
                  <a:lnTo>
                    <a:pt x="f11" y="f12"/>
                  </a:lnTo>
                  <a:lnTo>
                    <a:pt x="f13" y="f14"/>
                  </a:lnTo>
                  <a:lnTo>
                    <a:pt x="f15" y="f1"/>
                  </a:lnTo>
                  <a:lnTo>
                    <a:pt x="f16" y="f17"/>
                  </a:lnTo>
                  <a:lnTo>
                    <a:pt x="f10" y="f0"/>
                  </a:lnTo>
                  <a:lnTo>
                    <a:pt x="f4" y="f18"/>
                  </a:lnTo>
                  <a:lnTo>
                    <a:pt x="f10" y="f19"/>
                  </a:lnTo>
                  <a:lnTo>
                    <a:pt x="f20" y="f21"/>
                  </a:lnTo>
                  <a:lnTo>
                    <a:pt x="f22" y="f23"/>
                  </a:lnTo>
                  <a:lnTo>
                    <a:pt x="f24" y="f25"/>
                  </a:lnTo>
                  <a:lnTo>
                    <a:pt x="f26" y="f27"/>
                  </a:lnTo>
                  <a:lnTo>
                    <a:pt x="f28" y="f29"/>
                  </a:lnTo>
                  <a:lnTo>
                    <a:pt x="f30" y="f31"/>
                  </a:lnTo>
                  <a:lnTo>
                    <a:pt x="f32" y="f33"/>
                  </a:lnTo>
                  <a:lnTo>
                    <a:pt x="f34" y="f35"/>
                  </a:lnTo>
                  <a:lnTo>
                    <a:pt x="f36" y="f35"/>
                  </a:lnTo>
                  <a:lnTo>
                    <a:pt x="f37" y="f31"/>
                  </a:lnTo>
                  <a:lnTo>
                    <a:pt x="f38" y="f39"/>
                  </a:lnTo>
                  <a:lnTo>
                    <a:pt x="f40" y="f27"/>
                  </a:lnTo>
                  <a:lnTo>
                    <a:pt x="f41" y="f42"/>
                  </a:lnTo>
                  <a:lnTo>
                    <a:pt x="f43" y="f44"/>
                  </a:lnTo>
                  <a:lnTo>
                    <a:pt x="f45" y="f46"/>
                  </a:lnTo>
                  <a:lnTo>
                    <a:pt x="f43" y="f47"/>
                  </a:lnTo>
                  <a:lnTo>
                    <a:pt x="f48" y="f7"/>
                  </a:lnTo>
                  <a:lnTo>
                    <a:pt x="f49" y="f50"/>
                  </a:lnTo>
                  <a:lnTo>
                    <a:pt x="f51" y="f52"/>
                  </a:lnTo>
                  <a:lnTo>
                    <a:pt x="f53" y="f54"/>
                  </a:lnTo>
                  <a:lnTo>
                    <a:pt x="f55" y="f14"/>
                  </a:lnTo>
                  <a:lnTo>
                    <a:pt x="f56" y="f57"/>
                  </a:lnTo>
                  <a:lnTo>
                    <a:pt x="f58" y="f10"/>
                  </a:lnTo>
                  <a:lnTo>
                    <a:pt x="f20" y="f8"/>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4" name="Google Shape;180;p15">
              <a:extLst>
                <a:ext uri="{FF2B5EF4-FFF2-40B4-BE49-F238E27FC236}">
                  <a16:creationId xmlns:a16="http://schemas.microsoft.com/office/drawing/2014/main" id="{D98530B6-794D-B3A8-BF2A-840A445EF4A3}"/>
                </a:ext>
              </a:extLst>
            </p:cNvPr>
            <p:cNvSpPr/>
            <p:nvPr/>
          </p:nvSpPr>
          <p:spPr>
            <a:xfrm>
              <a:off x="9836923" y="3272308"/>
              <a:ext cx="40663" cy="79068"/>
            </a:xfrm>
            <a:custGeom>
              <a:avLst/>
              <a:gdLst>
                <a:gd name="f0" fmla="val 180"/>
                <a:gd name="f1" fmla="val w"/>
                <a:gd name="f2" fmla="val h"/>
                <a:gd name="f3" fmla="val 0"/>
                <a:gd name="f4" fmla="val 1619"/>
                <a:gd name="f5" fmla="val 3148"/>
                <a:gd name="f6" fmla="val 517"/>
                <a:gd name="f7" fmla="val 405"/>
                <a:gd name="f8" fmla="val 23"/>
                <a:gd name="f9" fmla="val 270"/>
                <a:gd name="f10" fmla="val 68"/>
                <a:gd name="f11" fmla="val 157"/>
                <a:gd name="f12" fmla="val 113"/>
                <a:gd name="f13" fmla="val 247"/>
                <a:gd name="f14" fmla="val 45"/>
                <a:gd name="f15" fmla="val 337"/>
                <a:gd name="f16" fmla="val 450"/>
                <a:gd name="f17" fmla="val 562"/>
                <a:gd name="f18" fmla="val 674"/>
                <a:gd name="f19" fmla="val 809"/>
                <a:gd name="f20" fmla="val 427"/>
                <a:gd name="f21" fmla="val 2743"/>
                <a:gd name="f22" fmla="val 472"/>
                <a:gd name="f23" fmla="val 2855"/>
                <a:gd name="f24" fmla="val 540"/>
                <a:gd name="f25" fmla="val 2945"/>
                <a:gd name="f26" fmla="val 652"/>
                <a:gd name="f27" fmla="val 3035"/>
                <a:gd name="f28" fmla="val 742"/>
                <a:gd name="f29" fmla="val 3102"/>
                <a:gd name="f30" fmla="val 877"/>
                <a:gd name="f31" fmla="val 3147"/>
                <a:gd name="f32" fmla="val 1102"/>
                <a:gd name="f33" fmla="val 1214"/>
                <a:gd name="f34" fmla="val 3125"/>
                <a:gd name="f35" fmla="val 1349"/>
                <a:gd name="f36" fmla="val 3080"/>
                <a:gd name="f37" fmla="val 1439"/>
                <a:gd name="f38" fmla="val 3012"/>
                <a:gd name="f39" fmla="val 1506"/>
                <a:gd name="f40" fmla="val 2922"/>
                <a:gd name="f41" fmla="val 1574"/>
                <a:gd name="f42" fmla="val 2810"/>
                <a:gd name="f43" fmla="val 2698"/>
                <a:gd name="f44" fmla="val 2585"/>
                <a:gd name="f45" fmla="val 2473"/>
                <a:gd name="f46" fmla="val 2338"/>
                <a:gd name="f47" fmla="val 1192"/>
                <a:gd name="f48" fmla="val 1147"/>
                <a:gd name="f49" fmla="val 292"/>
                <a:gd name="f50" fmla="val 1079"/>
                <a:gd name="f51" fmla="val 202"/>
                <a:gd name="f52" fmla="val 989"/>
                <a:gd name="f53" fmla="val 112"/>
                <a:gd name="f54" fmla="val 764"/>
                <a:gd name="f55" fmla="val 630"/>
                <a:gd name="f56" fmla="*/ f1 1 1619"/>
                <a:gd name="f57" fmla="*/ f2 1 3148"/>
                <a:gd name="f58" fmla="val f3"/>
                <a:gd name="f59" fmla="val f4"/>
                <a:gd name="f60" fmla="val f5"/>
                <a:gd name="f61" fmla="+- f60 0 f58"/>
                <a:gd name="f62" fmla="+- f59 0 f58"/>
                <a:gd name="f63" fmla="*/ f62 1 1619"/>
                <a:gd name="f64" fmla="*/ f61 1 3148"/>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619" h="3148">
                  <a:moveTo>
                    <a:pt x="f6" y="f3"/>
                  </a:moveTo>
                  <a:lnTo>
                    <a:pt x="f7" y="f8"/>
                  </a:lnTo>
                  <a:lnTo>
                    <a:pt x="f9" y="f10"/>
                  </a:lnTo>
                  <a:lnTo>
                    <a:pt x="f0" y="f11"/>
                  </a:lnTo>
                  <a:lnTo>
                    <a:pt x="f12" y="f13"/>
                  </a:lnTo>
                  <a:lnTo>
                    <a:pt x="f14" y="f15"/>
                  </a:lnTo>
                  <a:lnTo>
                    <a:pt x="f3" y="f16"/>
                  </a:lnTo>
                  <a:lnTo>
                    <a:pt x="f3" y="f17"/>
                  </a:lnTo>
                  <a:lnTo>
                    <a:pt x="f3" y="f18"/>
                  </a:lnTo>
                  <a:lnTo>
                    <a:pt x="f3" y="f19"/>
                  </a:lnTo>
                  <a:lnTo>
                    <a:pt x="f20" y="f21"/>
                  </a:lnTo>
                  <a:lnTo>
                    <a:pt x="f22" y="f23"/>
                  </a:lnTo>
                  <a:lnTo>
                    <a:pt x="f24" y="f25"/>
                  </a:lnTo>
                  <a:lnTo>
                    <a:pt x="f26" y="f27"/>
                  </a:lnTo>
                  <a:lnTo>
                    <a:pt x="f28" y="f29"/>
                  </a:lnTo>
                  <a:lnTo>
                    <a:pt x="f30" y="f31"/>
                  </a:lnTo>
                  <a:lnTo>
                    <a:pt x="f32" y="f31"/>
                  </a:lnTo>
                  <a:lnTo>
                    <a:pt x="f33" y="f34"/>
                  </a:lnTo>
                  <a:lnTo>
                    <a:pt x="f35" y="f36"/>
                  </a:lnTo>
                  <a:lnTo>
                    <a:pt x="f37" y="f38"/>
                  </a:lnTo>
                  <a:lnTo>
                    <a:pt x="f39" y="f40"/>
                  </a:lnTo>
                  <a:lnTo>
                    <a:pt x="f41" y="f42"/>
                  </a:lnTo>
                  <a:lnTo>
                    <a:pt x="f4" y="f43"/>
                  </a:lnTo>
                  <a:lnTo>
                    <a:pt x="f4" y="f44"/>
                  </a:lnTo>
                  <a:lnTo>
                    <a:pt x="f4" y="f45"/>
                  </a:lnTo>
                  <a:lnTo>
                    <a:pt x="f4" y="f46"/>
                  </a:lnTo>
                  <a:lnTo>
                    <a:pt x="f47" y="f7"/>
                  </a:lnTo>
                  <a:lnTo>
                    <a:pt x="f48" y="f49"/>
                  </a:lnTo>
                  <a:lnTo>
                    <a:pt x="f50" y="f51"/>
                  </a:lnTo>
                  <a:lnTo>
                    <a:pt x="f52" y="f53"/>
                  </a:lnTo>
                  <a:lnTo>
                    <a:pt x="f30" y="f14"/>
                  </a:lnTo>
                  <a:lnTo>
                    <a:pt x="f54" y="f8"/>
                  </a:lnTo>
                  <a:lnTo>
                    <a:pt x="f55"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5" name="Google Shape;181;p15">
              <a:extLst>
                <a:ext uri="{FF2B5EF4-FFF2-40B4-BE49-F238E27FC236}">
                  <a16:creationId xmlns:a16="http://schemas.microsoft.com/office/drawing/2014/main" id="{94784805-3574-B84D-7B96-FDB8023D0A45}"/>
                </a:ext>
              </a:extLst>
            </p:cNvPr>
            <p:cNvSpPr/>
            <p:nvPr/>
          </p:nvSpPr>
          <p:spPr>
            <a:xfrm>
              <a:off x="9899010" y="3626300"/>
              <a:ext cx="38432" cy="85853"/>
            </a:xfrm>
            <a:custGeom>
              <a:avLst/>
              <a:gdLst>
                <a:gd name="f0" fmla="val w"/>
                <a:gd name="f1" fmla="val h"/>
                <a:gd name="f2" fmla="val 0"/>
                <a:gd name="f3" fmla="val 1530"/>
                <a:gd name="f4" fmla="val 3418"/>
                <a:gd name="f5" fmla="val 563"/>
                <a:gd name="f6" fmla="val 450"/>
                <a:gd name="f7" fmla="val 23"/>
                <a:gd name="f8" fmla="val 338"/>
                <a:gd name="f9" fmla="val 68"/>
                <a:gd name="f10" fmla="val 248"/>
                <a:gd name="f11" fmla="val 135"/>
                <a:gd name="f12" fmla="val 136"/>
                <a:gd name="f13" fmla="val 225"/>
                <a:gd name="f14" fmla="val 315"/>
                <a:gd name="f15" fmla="val 428"/>
                <a:gd name="f16" fmla="val 1"/>
                <a:gd name="f17" fmla="val 540"/>
                <a:gd name="f18" fmla="val 652"/>
                <a:gd name="f19" fmla="val 91"/>
                <a:gd name="f20" fmla="val 1214"/>
                <a:gd name="f21" fmla="val 158"/>
                <a:gd name="f22" fmla="val 1776"/>
                <a:gd name="f23" fmla="val 293"/>
                <a:gd name="f24" fmla="val 2878"/>
                <a:gd name="f25" fmla="val 316"/>
                <a:gd name="f26" fmla="val 3013"/>
                <a:gd name="f27" fmla="val 361"/>
                <a:gd name="f28" fmla="val 3125"/>
                <a:gd name="f29" fmla="val 3237"/>
                <a:gd name="f30" fmla="val 518"/>
                <a:gd name="f31" fmla="val 3305"/>
                <a:gd name="f32" fmla="val 630"/>
                <a:gd name="f33" fmla="val 3372"/>
                <a:gd name="f34" fmla="val 743"/>
                <a:gd name="f35" fmla="val 3395"/>
                <a:gd name="f36" fmla="val 855"/>
                <a:gd name="f37" fmla="val 3417"/>
                <a:gd name="f38" fmla="val 1080"/>
                <a:gd name="f39" fmla="val 1192"/>
                <a:gd name="f40" fmla="val 1282"/>
                <a:gd name="f41" fmla="val 3327"/>
                <a:gd name="f42" fmla="val 1372"/>
                <a:gd name="f43" fmla="val 1440"/>
                <a:gd name="f44" fmla="val 3148"/>
                <a:gd name="f45" fmla="val 1507"/>
                <a:gd name="f46" fmla="val 3058"/>
                <a:gd name="f47" fmla="val 1529"/>
                <a:gd name="f48" fmla="val 2923"/>
                <a:gd name="f49" fmla="val 2788"/>
                <a:gd name="f50" fmla="val 1395"/>
                <a:gd name="f51" fmla="val 1686"/>
                <a:gd name="f52" fmla="val 1327"/>
                <a:gd name="f53" fmla="val 1124"/>
                <a:gd name="f54" fmla="val 1237"/>
                <a:gd name="f55" fmla="val 585"/>
                <a:gd name="f56" fmla="val 1147"/>
                <a:gd name="f57" fmla="val 1012"/>
                <a:gd name="f58" fmla="val 922"/>
                <a:gd name="f59" fmla="val 90"/>
                <a:gd name="f60" fmla="val 810"/>
                <a:gd name="f61" fmla="val 698"/>
                <a:gd name="f62" fmla="*/ f0 1 1530"/>
                <a:gd name="f63" fmla="*/ f1 1 3418"/>
                <a:gd name="f64" fmla="val f2"/>
                <a:gd name="f65" fmla="val f3"/>
                <a:gd name="f66" fmla="val f4"/>
                <a:gd name="f67" fmla="+- f66 0 f64"/>
                <a:gd name="f68" fmla="+- f65 0 f64"/>
                <a:gd name="f69" fmla="*/ f68 1 1530"/>
                <a:gd name="f70" fmla="*/ f67 1 34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530" h="3418">
                  <a:moveTo>
                    <a:pt x="f5" y="f2"/>
                  </a:moveTo>
                  <a:lnTo>
                    <a:pt x="f6" y="f7"/>
                  </a:lnTo>
                  <a:lnTo>
                    <a:pt x="f8" y="f9"/>
                  </a:lnTo>
                  <a:lnTo>
                    <a:pt x="f10" y="f11"/>
                  </a:lnTo>
                  <a:lnTo>
                    <a:pt x="f12" y="f13"/>
                  </a:lnTo>
                  <a:lnTo>
                    <a:pt x="f9" y="f14"/>
                  </a:lnTo>
                  <a:lnTo>
                    <a:pt x="f7" y="f15"/>
                  </a:lnTo>
                  <a:lnTo>
                    <a:pt x="f16" y="f17"/>
                  </a:lnTo>
                  <a:lnTo>
                    <a:pt x="f16" y="f18"/>
                  </a:lnTo>
                  <a:lnTo>
                    <a:pt x="f19" y="f20"/>
                  </a:lnTo>
                  <a:lnTo>
                    <a:pt x="f21" y="f22"/>
                  </a:lnTo>
                  <a:lnTo>
                    <a:pt x="f23" y="f24"/>
                  </a:lnTo>
                  <a:lnTo>
                    <a:pt x="f25" y="f26"/>
                  </a:lnTo>
                  <a:lnTo>
                    <a:pt x="f27" y="f28"/>
                  </a:lnTo>
                  <a:lnTo>
                    <a:pt x="f6" y="f29"/>
                  </a:lnTo>
                  <a:lnTo>
                    <a:pt x="f30" y="f31"/>
                  </a:lnTo>
                  <a:lnTo>
                    <a:pt x="f32" y="f33"/>
                  </a:lnTo>
                  <a:lnTo>
                    <a:pt x="f34" y="f35"/>
                  </a:lnTo>
                  <a:lnTo>
                    <a:pt x="f36" y="f37"/>
                  </a:lnTo>
                  <a:lnTo>
                    <a:pt x="f38" y="f37"/>
                  </a:lnTo>
                  <a:lnTo>
                    <a:pt x="f39" y="f33"/>
                  </a:lnTo>
                  <a:lnTo>
                    <a:pt x="f40" y="f41"/>
                  </a:lnTo>
                  <a:lnTo>
                    <a:pt x="f42" y="f29"/>
                  </a:lnTo>
                  <a:lnTo>
                    <a:pt x="f43" y="f44"/>
                  </a:lnTo>
                  <a:lnTo>
                    <a:pt x="f45" y="f46"/>
                  </a:lnTo>
                  <a:lnTo>
                    <a:pt x="f47" y="f48"/>
                  </a:lnTo>
                  <a:lnTo>
                    <a:pt x="f47" y="f49"/>
                  </a:lnTo>
                  <a:lnTo>
                    <a:pt x="f50" y="f51"/>
                  </a:lnTo>
                  <a:lnTo>
                    <a:pt x="f52" y="f53"/>
                  </a:lnTo>
                  <a:lnTo>
                    <a:pt x="f54" y="f55"/>
                  </a:lnTo>
                  <a:lnTo>
                    <a:pt x="f39" y="f6"/>
                  </a:lnTo>
                  <a:lnTo>
                    <a:pt x="f56" y="f8"/>
                  </a:lnTo>
                  <a:lnTo>
                    <a:pt x="f38" y="f10"/>
                  </a:lnTo>
                  <a:lnTo>
                    <a:pt x="f57" y="f21"/>
                  </a:lnTo>
                  <a:lnTo>
                    <a:pt x="f58" y="f59"/>
                  </a:lnTo>
                  <a:lnTo>
                    <a:pt x="f60" y="f7"/>
                  </a:lnTo>
                  <a:lnTo>
                    <a:pt x="f61" y="f2"/>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6" name="Google Shape;182;p15">
              <a:extLst>
                <a:ext uri="{FF2B5EF4-FFF2-40B4-BE49-F238E27FC236}">
                  <a16:creationId xmlns:a16="http://schemas.microsoft.com/office/drawing/2014/main" id="{0C8622DA-3D84-09D9-C313-30503FA030F4}"/>
                </a:ext>
              </a:extLst>
            </p:cNvPr>
            <p:cNvSpPr/>
            <p:nvPr/>
          </p:nvSpPr>
          <p:spPr>
            <a:xfrm>
              <a:off x="10054276" y="2903046"/>
              <a:ext cx="66659" cy="169410"/>
            </a:xfrm>
            <a:custGeom>
              <a:avLst/>
              <a:gdLst>
                <a:gd name="f0" fmla="val w"/>
                <a:gd name="f1" fmla="val h"/>
                <a:gd name="f2" fmla="val 0"/>
                <a:gd name="f3" fmla="val 2654"/>
                <a:gd name="f4" fmla="val 6745"/>
                <a:gd name="f5" fmla="val 652"/>
                <a:gd name="f6" fmla="val 1"/>
                <a:gd name="f7" fmla="val 518"/>
                <a:gd name="f8" fmla="val 23"/>
                <a:gd name="f9" fmla="val 405"/>
                <a:gd name="f10" fmla="val 46"/>
                <a:gd name="f11" fmla="val 315"/>
                <a:gd name="f12" fmla="val 91"/>
                <a:gd name="f13" fmla="val 203"/>
                <a:gd name="f14" fmla="val 158"/>
                <a:gd name="f15" fmla="val 135"/>
                <a:gd name="f16" fmla="val 226"/>
                <a:gd name="f17" fmla="val 68"/>
                <a:gd name="f18" fmla="val 428"/>
                <a:gd name="f19" fmla="val 540"/>
                <a:gd name="f20" fmla="val 675"/>
                <a:gd name="f21" fmla="val 810"/>
                <a:gd name="f22" fmla="val 248"/>
                <a:gd name="f23" fmla="val 1484"/>
                <a:gd name="f24" fmla="val 450"/>
                <a:gd name="f25" fmla="val 2159"/>
                <a:gd name="f26" fmla="val 630"/>
                <a:gd name="f27" fmla="val 2856"/>
                <a:gd name="f28" fmla="val 787"/>
                <a:gd name="f29" fmla="val 3552"/>
                <a:gd name="f30" fmla="val 1102"/>
                <a:gd name="f31" fmla="val 4946"/>
                <a:gd name="f32" fmla="val 1259"/>
                <a:gd name="f33" fmla="val 5643"/>
                <a:gd name="f34" fmla="val 1439"/>
                <a:gd name="f35" fmla="val 6340"/>
                <a:gd name="f36" fmla="val 1507"/>
                <a:gd name="f37" fmla="val 6452"/>
                <a:gd name="f38" fmla="val 1574"/>
                <a:gd name="f39" fmla="val 6565"/>
                <a:gd name="f40" fmla="val 1664"/>
                <a:gd name="f41" fmla="val 6655"/>
                <a:gd name="f42" fmla="val 1754"/>
                <a:gd name="f43" fmla="val 6700"/>
                <a:gd name="f44" fmla="val 1866"/>
                <a:gd name="f45" fmla="val 6744"/>
                <a:gd name="f46" fmla="val 2091"/>
                <a:gd name="f47" fmla="val 2204"/>
                <a:gd name="f48" fmla="val 2316"/>
                <a:gd name="f49" fmla="val 2406"/>
                <a:gd name="f50" fmla="val 6610"/>
                <a:gd name="f51" fmla="val 2496"/>
                <a:gd name="f52" fmla="val 6520"/>
                <a:gd name="f53" fmla="val 2563"/>
                <a:gd name="f54" fmla="val 6430"/>
                <a:gd name="f55" fmla="val 2608"/>
                <a:gd name="f56" fmla="val 6317"/>
                <a:gd name="f57" fmla="val 2653"/>
                <a:gd name="f58" fmla="val 6205"/>
                <a:gd name="f59" fmla="val 6070"/>
                <a:gd name="f60" fmla="val 2631"/>
                <a:gd name="f61" fmla="val 5935"/>
                <a:gd name="f62" fmla="val 2428"/>
                <a:gd name="f63" fmla="val 5238"/>
                <a:gd name="f64" fmla="val 2271"/>
                <a:gd name="f65" fmla="val 4542"/>
                <a:gd name="f66" fmla="val 1956"/>
                <a:gd name="f67" fmla="val 3148"/>
                <a:gd name="f68" fmla="val 1799"/>
                <a:gd name="f69" fmla="val 2473"/>
                <a:gd name="f70" fmla="val 1619"/>
                <a:gd name="f71" fmla="val 1777"/>
                <a:gd name="f72" fmla="val 1417"/>
                <a:gd name="f73" fmla="val 1080"/>
                <a:gd name="f74" fmla="val 1192"/>
                <a:gd name="f75" fmla="val 1147"/>
                <a:gd name="f76" fmla="val 271"/>
                <a:gd name="f77" fmla="val 1057"/>
                <a:gd name="f78" fmla="val 181"/>
                <a:gd name="f79" fmla="val 967"/>
                <a:gd name="f80" fmla="val 877"/>
                <a:gd name="f81" fmla="val 765"/>
                <a:gd name="f82" fmla="*/ f0 1 2654"/>
                <a:gd name="f83" fmla="*/ f1 1 6745"/>
                <a:gd name="f84" fmla="val f2"/>
                <a:gd name="f85" fmla="val f3"/>
                <a:gd name="f86" fmla="val f4"/>
                <a:gd name="f87" fmla="+- f86 0 f84"/>
                <a:gd name="f88" fmla="+- f85 0 f84"/>
                <a:gd name="f89" fmla="*/ f88 1 2654"/>
                <a:gd name="f90" fmla="*/ f87 1 6745"/>
                <a:gd name="f91" fmla="*/ f84 1 f89"/>
                <a:gd name="f92" fmla="*/ f85 1 f89"/>
                <a:gd name="f93" fmla="*/ f84 1 f90"/>
                <a:gd name="f94" fmla="*/ f86 1 f90"/>
                <a:gd name="f95" fmla="*/ f91 f82 1"/>
                <a:gd name="f96" fmla="*/ f92 f82 1"/>
                <a:gd name="f97" fmla="*/ f94 f83 1"/>
                <a:gd name="f98" fmla="*/ f93 f83 1"/>
              </a:gdLst>
              <a:ahLst/>
              <a:cxnLst>
                <a:cxn ang="3cd4">
                  <a:pos x="hc" y="t"/>
                </a:cxn>
                <a:cxn ang="0">
                  <a:pos x="r" y="vc"/>
                </a:cxn>
                <a:cxn ang="cd4">
                  <a:pos x="hc" y="b"/>
                </a:cxn>
                <a:cxn ang="cd2">
                  <a:pos x="l" y="vc"/>
                </a:cxn>
              </a:cxnLst>
              <a:rect l="f95" t="f98" r="f96" b="f97"/>
              <a:pathLst>
                <a:path w="2654" h="6745">
                  <a:moveTo>
                    <a:pt x="f5" y="f6"/>
                  </a:moveTo>
                  <a:lnTo>
                    <a:pt x="f7" y="f8"/>
                  </a:lnTo>
                  <a:lnTo>
                    <a:pt x="f9" y="f10"/>
                  </a:lnTo>
                  <a:lnTo>
                    <a:pt x="f11" y="f12"/>
                  </a:lnTo>
                  <a:lnTo>
                    <a:pt x="f13" y="f14"/>
                  </a:lnTo>
                  <a:lnTo>
                    <a:pt x="f15" y="f16"/>
                  </a:lnTo>
                  <a:lnTo>
                    <a:pt x="f17" y="f11"/>
                  </a:lnTo>
                  <a:lnTo>
                    <a:pt x="f8" y="f18"/>
                  </a:lnTo>
                  <a:lnTo>
                    <a:pt x="f6" y="f19"/>
                  </a:lnTo>
                  <a:lnTo>
                    <a:pt x="f6" y="f20"/>
                  </a:lnTo>
                  <a:lnTo>
                    <a:pt x="f8"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5"/>
                  </a:lnTo>
                  <a:lnTo>
                    <a:pt x="f47" y="f43"/>
                  </a:lnTo>
                  <a:lnTo>
                    <a:pt x="f48" y="f41"/>
                  </a:lnTo>
                  <a:lnTo>
                    <a:pt x="f49" y="f50"/>
                  </a:lnTo>
                  <a:lnTo>
                    <a:pt x="f51" y="f52"/>
                  </a:lnTo>
                  <a:lnTo>
                    <a:pt x="f53" y="f54"/>
                  </a:lnTo>
                  <a:lnTo>
                    <a:pt x="f55" y="f56"/>
                  </a:lnTo>
                  <a:lnTo>
                    <a:pt x="f57" y="f58"/>
                  </a:lnTo>
                  <a:lnTo>
                    <a:pt x="f57" y="f59"/>
                  </a:lnTo>
                  <a:lnTo>
                    <a:pt x="f60" y="f61"/>
                  </a:lnTo>
                  <a:lnTo>
                    <a:pt x="f62" y="f63"/>
                  </a:lnTo>
                  <a:lnTo>
                    <a:pt x="f64" y="f65"/>
                  </a:lnTo>
                  <a:lnTo>
                    <a:pt x="f66" y="f67"/>
                  </a:lnTo>
                  <a:lnTo>
                    <a:pt x="f68" y="f69"/>
                  </a:lnTo>
                  <a:lnTo>
                    <a:pt x="f70" y="f71"/>
                  </a:lnTo>
                  <a:lnTo>
                    <a:pt x="f72" y="f73"/>
                  </a:lnTo>
                  <a:lnTo>
                    <a:pt x="f74" y="f9"/>
                  </a:lnTo>
                  <a:lnTo>
                    <a:pt x="f75" y="f76"/>
                  </a:lnTo>
                  <a:lnTo>
                    <a:pt x="f77" y="f78"/>
                  </a:lnTo>
                  <a:lnTo>
                    <a:pt x="f79" y="f12"/>
                  </a:lnTo>
                  <a:lnTo>
                    <a:pt x="f80" y="f10"/>
                  </a:lnTo>
                  <a:lnTo>
                    <a:pt x="f81" y="f8"/>
                  </a:lnTo>
                  <a:lnTo>
                    <a:pt x="f5"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7" name="Google Shape;183;p15">
              <a:extLst>
                <a:ext uri="{FF2B5EF4-FFF2-40B4-BE49-F238E27FC236}">
                  <a16:creationId xmlns:a16="http://schemas.microsoft.com/office/drawing/2014/main" id="{60BCE2E6-4A74-C070-5F47-1401F0376279}"/>
                </a:ext>
              </a:extLst>
            </p:cNvPr>
            <p:cNvSpPr/>
            <p:nvPr/>
          </p:nvSpPr>
          <p:spPr>
            <a:xfrm>
              <a:off x="10036216" y="3071881"/>
              <a:ext cx="66632" cy="142865"/>
            </a:xfrm>
            <a:custGeom>
              <a:avLst/>
              <a:gdLst>
                <a:gd name="f0" fmla="val 180"/>
                <a:gd name="f1" fmla="val w"/>
                <a:gd name="f2" fmla="val h"/>
                <a:gd name="f3" fmla="val 0"/>
                <a:gd name="f4" fmla="val 2653"/>
                <a:gd name="f5" fmla="val 5688"/>
                <a:gd name="f6" fmla="val 517"/>
                <a:gd name="f7" fmla="val 405"/>
                <a:gd name="f8" fmla="val 45"/>
                <a:gd name="f9" fmla="val 315"/>
                <a:gd name="f10" fmla="val 90"/>
                <a:gd name="f11" fmla="val 203"/>
                <a:gd name="f12" fmla="val 157"/>
                <a:gd name="f13" fmla="val 135"/>
                <a:gd name="f14" fmla="val 225"/>
                <a:gd name="f15" fmla="val 68"/>
                <a:gd name="f16" fmla="val 23"/>
                <a:gd name="f17" fmla="val 427"/>
                <a:gd name="f18" fmla="val 540"/>
                <a:gd name="f19" fmla="val 674"/>
                <a:gd name="f20" fmla="val 809"/>
                <a:gd name="f21" fmla="val 1349"/>
                <a:gd name="f22" fmla="val 1911"/>
                <a:gd name="f23" fmla="val 742"/>
                <a:gd name="f24" fmla="val 3035"/>
                <a:gd name="f25" fmla="val 1079"/>
                <a:gd name="f26" fmla="val 4181"/>
                <a:gd name="f27" fmla="val 1259"/>
                <a:gd name="f28" fmla="val 4743"/>
                <a:gd name="f29" fmla="val 1439"/>
                <a:gd name="f30" fmla="val 5283"/>
                <a:gd name="f31" fmla="val 1506"/>
                <a:gd name="f32" fmla="val 5417"/>
                <a:gd name="f33" fmla="val 1574"/>
                <a:gd name="f34" fmla="val 5530"/>
                <a:gd name="f35" fmla="val 1664"/>
                <a:gd name="f36" fmla="val 5597"/>
                <a:gd name="f37" fmla="val 1776"/>
                <a:gd name="f38" fmla="val 5642"/>
                <a:gd name="f39" fmla="val 1888"/>
                <a:gd name="f40" fmla="val 5687"/>
                <a:gd name="f41" fmla="val 2113"/>
                <a:gd name="f42" fmla="val 2226"/>
                <a:gd name="f43" fmla="val 5665"/>
                <a:gd name="f44" fmla="val 2338"/>
                <a:gd name="f45" fmla="val 5620"/>
                <a:gd name="f46" fmla="val 2428"/>
                <a:gd name="f47" fmla="val 5552"/>
                <a:gd name="f48" fmla="val 2518"/>
                <a:gd name="f49" fmla="val 5462"/>
                <a:gd name="f50" fmla="val 2585"/>
                <a:gd name="f51" fmla="val 5373"/>
                <a:gd name="f52" fmla="val 2630"/>
                <a:gd name="f53" fmla="val 5148"/>
                <a:gd name="f54" fmla="val 5035"/>
                <a:gd name="f55" fmla="val 2608"/>
                <a:gd name="f56" fmla="val 4900"/>
                <a:gd name="f57" fmla="val 4338"/>
                <a:gd name="f58" fmla="val 2248"/>
                <a:gd name="f59" fmla="val 3776"/>
                <a:gd name="f60" fmla="val 1529"/>
                <a:gd name="f61" fmla="val 1394"/>
                <a:gd name="f62" fmla="val 967"/>
                <a:gd name="f63" fmla="val 1192"/>
                <a:gd name="f64" fmla="val 1147"/>
                <a:gd name="f65" fmla="val 270"/>
                <a:gd name="f66" fmla="val 1057"/>
                <a:gd name="f67" fmla="val 877"/>
                <a:gd name="f68" fmla="val 765"/>
                <a:gd name="f69" fmla="val 22"/>
                <a:gd name="f70" fmla="val 630"/>
                <a:gd name="f71" fmla="*/ f1 1 2653"/>
                <a:gd name="f72" fmla="*/ f2 1 5688"/>
                <a:gd name="f73" fmla="val f3"/>
                <a:gd name="f74" fmla="val f4"/>
                <a:gd name="f75" fmla="val f5"/>
                <a:gd name="f76" fmla="+- f75 0 f73"/>
                <a:gd name="f77" fmla="+- f74 0 f73"/>
                <a:gd name="f78" fmla="*/ f77 1 2653"/>
                <a:gd name="f79" fmla="*/ f76 1 568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653" h="5688">
                  <a:moveTo>
                    <a:pt x="f6" y="f3"/>
                  </a:moveTo>
                  <a:lnTo>
                    <a:pt x="f7" y="f8"/>
                  </a:lnTo>
                  <a:lnTo>
                    <a:pt x="f9" y="f10"/>
                  </a:lnTo>
                  <a:lnTo>
                    <a:pt x="f11" y="f12"/>
                  </a:lnTo>
                  <a:lnTo>
                    <a:pt x="f13" y="f14"/>
                  </a:lnTo>
                  <a:lnTo>
                    <a:pt x="f15" y="f9"/>
                  </a:lnTo>
                  <a:lnTo>
                    <a:pt x="f16" y="f17"/>
                  </a:lnTo>
                  <a:lnTo>
                    <a:pt x="f3" y="f18"/>
                  </a:lnTo>
                  <a:lnTo>
                    <a:pt x="f3" y="f19"/>
                  </a:lnTo>
                  <a:lnTo>
                    <a:pt x="f16" y="f20"/>
                  </a:lnTo>
                  <a:lnTo>
                    <a:pt x="f14"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45"/>
                  </a:lnTo>
                  <a:lnTo>
                    <a:pt x="f46" y="f47"/>
                  </a:lnTo>
                  <a:lnTo>
                    <a:pt x="f48" y="f49"/>
                  </a:lnTo>
                  <a:lnTo>
                    <a:pt x="f50" y="f51"/>
                  </a:lnTo>
                  <a:lnTo>
                    <a:pt x="f52" y="f30"/>
                  </a:lnTo>
                  <a:lnTo>
                    <a:pt x="f4" y="f53"/>
                  </a:lnTo>
                  <a:lnTo>
                    <a:pt x="f4" y="f54"/>
                  </a:lnTo>
                  <a:lnTo>
                    <a:pt x="f55" y="f56"/>
                  </a:lnTo>
                  <a:lnTo>
                    <a:pt x="f46" y="f57"/>
                  </a:lnTo>
                  <a:lnTo>
                    <a:pt x="f58" y="f59"/>
                  </a:lnTo>
                  <a:lnTo>
                    <a:pt x="f22" y="f4"/>
                  </a:lnTo>
                  <a:lnTo>
                    <a:pt x="f33" y="f60"/>
                  </a:lnTo>
                  <a:lnTo>
                    <a:pt x="f61" y="f62"/>
                  </a:lnTo>
                  <a:lnTo>
                    <a:pt x="f63" y="f7"/>
                  </a:lnTo>
                  <a:lnTo>
                    <a:pt x="f64" y="f65"/>
                  </a:lnTo>
                  <a:lnTo>
                    <a:pt x="f66" y="f0"/>
                  </a:lnTo>
                  <a:lnTo>
                    <a:pt x="f62" y="f10"/>
                  </a:lnTo>
                  <a:lnTo>
                    <a:pt x="f67" y="f8"/>
                  </a:lnTo>
                  <a:lnTo>
                    <a:pt x="f68" y="f69"/>
                  </a:lnTo>
                  <a:lnTo>
                    <a:pt x="f70" y="f3"/>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8" name="Google Shape;184;p15">
              <a:extLst>
                <a:ext uri="{FF2B5EF4-FFF2-40B4-BE49-F238E27FC236}">
                  <a16:creationId xmlns:a16="http://schemas.microsoft.com/office/drawing/2014/main" id="{DDDEAACC-9897-790F-D097-0415D2C4FBD0}"/>
                </a:ext>
              </a:extLst>
            </p:cNvPr>
            <p:cNvSpPr/>
            <p:nvPr/>
          </p:nvSpPr>
          <p:spPr>
            <a:xfrm>
              <a:off x="9726811" y="2731971"/>
              <a:ext cx="90370" cy="173351"/>
            </a:xfrm>
            <a:custGeom>
              <a:avLst/>
              <a:gdLst>
                <a:gd name="f0" fmla="val 180"/>
                <a:gd name="f1" fmla="val w"/>
                <a:gd name="f2" fmla="val h"/>
                <a:gd name="f3" fmla="val 0"/>
                <a:gd name="f4" fmla="val 3598"/>
                <a:gd name="f5" fmla="val 6902"/>
                <a:gd name="f6" fmla="val 630"/>
                <a:gd name="f7" fmla="val 1"/>
                <a:gd name="f8" fmla="val 540"/>
                <a:gd name="f9" fmla="val 23"/>
                <a:gd name="f10" fmla="val 428"/>
                <a:gd name="f11" fmla="val 68"/>
                <a:gd name="f12" fmla="val 315"/>
                <a:gd name="f13" fmla="val 113"/>
                <a:gd name="f14" fmla="val 226"/>
                <a:gd name="f15" fmla="val 158"/>
                <a:gd name="f16" fmla="val 270"/>
                <a:gd name="f17" fmla="val 91"/>
                <a:gd name="f18" fmla="val 383"/>
                <a:gd name="f19" fmla="val 46"/>
                <a:gd name="f20" fmla="val 495"/>
                <a:gd name="f21" fmla="val 608"/>
                <a:gd name="f22" fmla="val 720"/>
                <a:gd name="f23" fmla="val 855"/>
                <a:gd name="f24" fmla="val 990"/>
                <a:gd name="f25" fmla="val 1664"/>
                <a:gd name="f26" fmla="val 743"/>
                <a:gd name="f27" fmla="val 2338"/>
                <a:gd name="f28" fmla="val 1057"/>
                <a:gd name="f29" fmla="val 3013"/>
                <a:gd name="f30" fmla="val 1350"/>
                <a:gd name="f31" fmla="val 3710"/>
                <a:gd name="f32" fmla="val 1642"/>
                <a:gd name="f33" fmla="val 4407"/>
                <a:gd name="f34" fmla="val 1889"/>
                <a:gd name="f35" fmla="val 5103"/>
                <a:gd name="f36" fmla="val 2406"/>
                <a:gd name="f37" fmla="val 6497"/>
                <a:gd name="f38" fmla="val 2451"/>
                <a:gd name="f39" fmla="val 6632"/>
                <a:gd name="f40" fmla="val 2541"/>
                <a:gd name="f41" fmla="val 6744"/>
                <a:gd name="f42" fmla="val 2631"/>
                <a:gd name="f43" fmla="val 6812"/>
                <a:gd name="f44" fmla="val 2721"/>
                <a:gd name="f45" fmla="val 6879"/>
                <a:gd name="f46" fmla="val 2833"/>
                <a:gd name="f47" fmla="val 3058"/>
                <a:gd name="f48" fmla="val 3170"/>
                <a:gd name="f49" fmla="val 3283"/>
                <a:gd name="f50" fmla="val 6834"/>
                <a:gd name="f51" fmla="val 3373"/>
                <a:gd name="f52" fmla="val 6767"/>
                <a:gd name="f53" fmla="val 3463"/>
                <a:gd name="f54" fmla="val 6677"/>
                <a:gd name="f55" fmla="val 3530"/>
                <a:gd name="f56" fmla="val 6587"/>
                <a:gd name="f57" fmla="val 3575"/>
                <a:gd name="f58" fmla="val 3597"/>
                <a:gd name="f59" fmla="val 6362"/>
                <a:gd name="f60" fmla="val 6250"/>
                <a:gd name="f61" fmla="val 6115"/>
                <a:gd name="f62" fmla="val 3305"/>
                <a:gd name="f63" fmla="val 5351"/>
                <a:gd name="f64" fmla="val 3035"/>
                <a:gd name="f65" fmla="val 4631"/>
                <a:gd name="f66" fmla="val 2766"/>
                <a:gd name="f67" fmla="val 3889"/>
                <a:gd name="f68" fmla="val 3148"/>
                <a:gd name="f69" fmla="val 2136"/>
                <a:gd name="f70" fmla="val 2428"/>
                <a:gd name="f71" fmla="val 1822"/>
                <a:gd name="f72" fmla="val 1709"/>
                <a:gd name="f73" fmla="val 1462"/>
                <a:gd name="f74" fmla="val 1012"/>
                <a:gd name="f75" fmla="val 1125"/>
                <a:gd name="f76" fmla="val 1035"/>
                <a:gd name="f77" fmla="val 945"/>
                <a:gd name="f78" fmla="*/ f1 1 3598"/>
                <a:gd name="f79" fmla="*/ f2 1 6902"/>
                <a:gd name="f80" fmla="val f3"/>
                <a:gd name="f81" fmla="val f4"/>
                <a:gd name="f82" fmla="val f5"/>
                <a:gd name="f83" fmla="+- f82 0 f80"/>
                <a:gd name="f84" fmla="+- f81 0 f80"/>
                <a:gd name="f85" fmla="*/ f84 1 3598"/>
                <a:gd name="f86" fmla="*/ f83 1 6902"/>
                <a:gd name="f87" fmla="*/ f80 1 f85"/>
                <a:gd name="f88" fmla="*/ f81 1 f85"/>
                <a:gd name="f89" fmla="*/ f80 1 f86"/>
                <a:gd name="f90" fmla="*/ f82 1 f86"/>
                <a:gd name="f91" fmla="*/ f87 f78 1"/>
                <a:gd name="f92" fmla="*/ f88 f78 1"/>
                <a:gd name="f93" fmla="*/ f90 f79 1"/>
                <a:gd name="f94" fmla="*/ f89 f79 1"/>
              </a:gdLst>
              <a:ahLst/>
              <a:cxnLst>
                <a:cxn ang="3cd4">
                  <a:pos x="hc" y="t"/>
                </a:cxn>
                <a:cxn ang="0">
                  <a:pos x="r" y="vc"/>
                </a:cxn>
                <a:cxn ang="cd4">
                  <a:pos x="hc" y="b"/>
                </a:cxn>
                <a:cxn ang="cd2">
                  <a:pos x="l" y="vc"/>
                </a:cxn>
              </a:cxnLst>
              <a:rect l="f91" t="f94" r="f92" b="f93"/>
              <a:pathLst>
                <a:path w="3598" h="6902">
                  <a:moveTo>
                    <a:pt x="f6" y="f7"/>
                  </a:moveTo>
                  <a:lnTo>
                    <a:pt x="f8" y="f9"/>
                  </a:lnTo>
                  <a:lnTo>
                    <a:pt x="f10" y="f11"/>
                  </a:lnTo>
                  <a:lnTo>
                    <a:pt x="f12" y="f13"/>
                  </a:lnTo>
                  <a:lnTo>
                    <a:pt x="f14" y="f0"/>
                  </a:lnTo>
                  <a:lnTo>
                    <a:pt x="f15" y="f16"/>
                  </a:lnTo>
                  <a:lnTo>
                    <a:pt x="f17" y="f18"/>
                  </a:lnTo>
                  <a:lnTo>
                    <a:pt x="f19" y="f20"/>
                  </a:lnTo>
                  <a:lnTo>
                    <a:pt x="f7" y="f21"/>
                  </a:lnTo>
                  <a:lnTo>
                    <a:pt x="f7" y="f22"/>
                  </a:lnTo>
                  <a:lnTo>
                    <a:pt x="f9" y="f23"/>
                  </a:lnTo>
                  <a:lnTo>
                    <a:pt x="f17" y="f24"/>
                  </a:lnTo>
                  <a:lnTo>
                    <a:pt x="f1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5"/>
                  </a:lnTo>
                  <a:lnTo>
                    <a:pt x="f47" y="f5"/>
                  </a:lnTo>
                  <a:lnTo>
                    <a:pt x="f48" y="f45"/>
                  </a:lnTo>
                  <a:lnTo>
                    <a:pt x="f49" y="f50"/>
                  </a:lnTo>
                  <a:lnTo>
                    <a:pt x="f51" y="f52"/>
                  </a:lnTo>
                  <a:lnTo>
                    <a:pt x="f53" y="f54"/>
                  </a:lnTo>
                  <a:lnTo>
                    <a:pt x="f55" y="f56"/>
                  </a:lnTo>
                  <a:lnTo>
                    <a:pt x="f57" y="f37"/>
                  </a:lnTo>
                  <a:lnTo>
                    <a:pt x="f58" y="f59"/>
                  </a:lnTo>
                  <a:lnTo>
                    <a:pt x="f58" y="f60"/>
                  </a:lnTo>
                  <a:lnTo>
                    <a:pt x="f57" y="f61"/>
                  </a:lnTo>
                  <a:lnTo>
                    <a:pt x="f62" y="f63"/>
                  </a:lnTo>
                  <a:lnTo>
                    <a:pt x="f64" y="f65"/>
                  </a:lnTo>
                  <a:lnTo>
                    <a:pt x="f66" y="f67"/>
                  </a:lnTo>
                  <a:lnTo>
                    <a:pt x="f38" y="f68"/>
                  </a:lnTo>
                  <a:lnTo>
                    <a:pt x="f69" y="f70"/>
                  </a:lnTo>
                  <a:lnTo>
                    <a:pt x="f71" y="f72"/>
                  </a:lnTo>
                  <a:lnTo>
                    <a:pt x="f73" y="f74"/>
                  </a:lnTo>
                  <a:lnTo>
                    <a:pt x="f75" y="f12"/>
                  </a:lnTo>
                  <a:lnTo>
                    <a:pt x="f76" y="f0"/>
                  </a:lnTo>
                  <a:lnTo>
                    <a:pt x="f77" y="f13"/>
                  </a:lnTo>
                  <a:lnTo>
                    <a:pt x="f23" y="f19"/>
                  </a:lnTo>
                  <a:lnTo>
                    <a:pt x="f26" y="f9"/>
                  </a:lnTo>
                  <a:lnTo>
                    <a:pt x="f6"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39" name="Google Shape;185;p15">
              <a:extLst>
                <a:ext uri="{FF2B5EF4-FFF2-40B4-BE49-F238E27FC236}">
                  <a16:creationId xmlns:a16="http://schemas.microsoft.com/office/drawing/2014/main" id="{9B890FE6-4408-0559-6B2D-6FD9DFFF74DE}"/>
                </a:ext>
              </a:extLst>
            </p:cNvPr>
            <p:cNvSpPr/>
            <p:nvPr/>
          </p:nvSpPr>
          <p:spPr>
            <a:xfrm>
              <a:off x="9787234" y="3005797"/>
              <a:ext cx="61557" cy="127065"/>
            </a:xfrm>
            <a:custGeom>
              <a:avLst/>
              <a:gdLst>
                <a:gd name="f0" fmla="val w"/>
                <a:gd name="f1" fmla="val h"/>
                <a:gd name="f2" fmla="val 0"/>
                <a:gd name="f3" fmla="val 2451"/>
                <a:gd name="f4" fmla="val 5059"/>
                <a:gd name="f5" fmla="val 517"/>
                <a:gd name="f6" fmla="val 1"/>
                <a:gd name="f7" fmla="val 405"/>
                <a:gd name="f8" fmla="val 23"/>
                <a:gd name="f9" fmla="val 315"/>
                <a:gd name="f10" fmla="val 68"/>
                <a:gd name="f11" fmla="val 202"/>
                <a:gd name="f12" fmla="val 136"/>
                <a:gd name="f13" fmla="val 135"/>
                <a:gd name="f14" fmla="val 226"/>
                <a:gd name="f15" fmla="val 67"/>
                <a:gd name="f16" fmla="val 316"/>
                <a:gd name="f17" fmla="val 22"/>
                <a:gd name="f18" fmla="val 406"/>
                <a:gd name="f19" fmla="val 540"/>
                <a:gd name="f20" fmla="val 653"/>
                <a:gd name="f21" fmla="val 788"/>
                <a:gd name="f22" fmla="val 1282"/>
                <a:gd name="f23" fmla="val 337"/>
                <a:gd name="f24" fmla="val 1754"/>
                <a:gd name="f25" fmla="val 629"/>
                <a:gd name="f26" fmla="val 2721"/>
                <a:gd name="f27" fmla="val 922"/>
                <a:gd name="f28" fmla="val 3710"/>
                <a:gd name="f29" fmla="val 1057"/>
                <a:gd name="f30" fmla="val 4182"/>
                <a:gd name="f31" fmla="val 1236"/>
                <a:gd name="f32" fmla="val 4654"/>
                <a:gd name="f33" fmla="val 1281"/>
                <a:gd name="f34" fmla="val 4789"/>
                <a:gd name="f35" fmla="val 1371"/>
                <a:gd name="f36" fmla="val 4901"/>
                <a:gd name="f37" fmla="val 1461"/>
                <a:gd name="f38" fmla="val 4969"/>
                <a:gd name="f39" fmla="val 1574"/>
                <a:gd name="f40" fmla="val 5014"/>
                <a:gd name="f41" fmla="val 1686"/>
                <a:gd name="f42" fmla="val 1911"/>
                <a:gd name="f43" fmla="val 2023"/>
                <a:gd name="f44" fmla="val 5036"/>
                <a:gd name="f45" fmla="val 2136"/>
                <a:gd name="f46" fmla="val 4991"/>
                <a:gd name="f47" fmla="val 2225"/>
                <a:gd name="f48" fmla="val 4924"/>
                <a:gd name="f49" fmla="val 2315"/>
                <a:gd name="f50" fmla="val 4834"/>
                <a:gd name="f51" fmla="val 2383"/>
                <a:gd name="f52" fmla="val 4744"/>
                <a:gd name="f53" fmla="val 2428"/>
                <a:gd name="f54" fmla="val 2450"/>
                <a:gd name="f55" fmla="val 4519"/>
                <a:gd name="f56" fmla="val 4407"/>
                <a:gd name="f57" fmla="val 2405"/>
                <a:gd name="f58" fmla="val 4272"/>
                <a:gd name="f59" fmla="val 2248"/>
                <a:gd name="f60" fmla="val 3777"/>
                <a:gd name="f61" fmla="val 2091"/>
                <a:gd name="f62" fmla="val 3305"/>
                <a:gd name="f63" fmla="val 1798"/>
                <a:gd name="f64" fmla="val 2339"/>
                <a:gd name="f65" fmla="val 1506"/>
                <a:gd name="f66" fmla="val 1350"/>
                <a:gd name="f67" fmla="val 878"/>
                <a:gd name="f68" fmla="val 1191"/>
                <a:gd name="f69" fmla="val 1146"/>
                <a:gd name="f70" fmla="val 271"/>
                <a:gd name="f71" fmla="val 158"/>
                <a:gd name="f72" fmla="val 967"/>
                <a:gd name="f73" fmla="val 91"/>
                <a:gd name="f74" fmla="val 877"/>
                <a:gd name="f75" fmla="val 46"/>
                <a:gd name="f76" fmla="val 764"/>
                <a:gd name="f77" fmla="*/ f0 1 2451"/>
                <a:gd name="f78" fmla="*/ f1 1 5059"/>
                <a:gd name="f79" fmla="val f2"/>
                <a:gd name="f80" fmla="val f3"/>
                <a:gd name="f81" fmla="val f4"/>
                <a:gd name="f82" fmla="+- f81 0 f79"/>
                <a:gd name="f83" fmla="+- f80 0 f79"/>
                <a:gd name="f84" fmla="*/ f83 1 2451"/>
                <a:gd name="f85" fmla="*/ f82 1 5059"/>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451" h="5059">
                  <a:moveTo>
                    <a:pt x="f5" y="f6"/>
                  </a:moveTo>
                  <a:lnTo>
                    <a:pt x="f7" y="f8"/>
                  </a:lnTo>
                  <a:lnTo>
                    <a:pt x="f9" y="f10"/>
                  </a:lnTo>
                  <a:lnTo>
                    <a:pt x="f11" y="f12"/>
                  </a:lnTo>
                  <a:lnTo>
                    <a:pt x="f13" y="f14"/>
                  </a:lnTo>
                  <a:lnTo>
                    <a:pt x="f15" y="f16"/>
                  </a:lnTo>
                  <a:lnTo>
                    <a:pt x="f17" y="f18"/>
                  </a:lnTo>
                  <a:lnTo>
                    <a:pt x="f2" y="f19"/>
                  </a:lnTo>
                  <a:lnTo>
                    <a:pt x="f2" y="f20"/>
                  </a:lnTo>
                  <a:lnTo>
                    <a:pt x="f17" y="f21"/>
                  </a:lnTo>
                  <a:lnTo>
                    <a:pt x="f11" y="f22"/>
                  </a:lnTo>
                  <a:lnTo>
                    <a:pt x="f23" y="f24"/>
                  </a:lnTo>
                  <a:lnTo>
                    <a:pt x="f25" y="f26"/>
                  </a:lnTo>
                  <a:lnTo>
                    <a:pt x="f27" y="f28"/>
                  </a:lnTo>
                  <a:lnTo>
                    <a:pt x="f29" y="f30"/>
                  </a:lnTo>
                  <a:lnTo>
                    <a:pt x="f31" y="f32"/>
                  </a:lnTo>
                  <a:lnTo>
                    <a:pt x="f33" y="f34"/>
                  </a:lnTo>
                  <a:lnTo>
                    <a:pt x="f35" y="f36"/>
                  </a:lnTo>
                  <a:lnTo>
                    <a:pt x="f37" y="f38"/>
                  </a:lnTo>
                  <a:lnTo>
                    <a:pt x="f39" y="f40"/>
                  </a:lnTo>
                  <a:lnTo>
                    <a:pt x="f41" y="f4"/>
                  </a:lnTo>
                  <a:lnTo>
                    <a:pt x="f42" y="f4"/>
                  </a:lnTo>
                  <a:lnTo>
                    <a:pt x="f43" y="f44"/>
                  </a:lnTo>
                  <a:lnTo>
                    <a:pt x="f45" y="f46"/>
                  </a:lnTo>
                  <a:lnTo>
                    <a:pt x="f47" y="f48"/>
                  </a:lnTo>
                  <a:lnTo>
                    <a:pt x="f49" y="f50"/>
                  </a:lnTo>
                  <a:lnTo>
                    <a:pt x="f51" y="f52"/>
                  </a:lnTo>
                  <a:lnTo>
                    <a:pt x="f53" y="f32"/>
                  </a:lnTo>
                  <a:lnTo>
                    <a:pt x="f54" y="f55"/>
                  </a:lnTo>
                  <a:lnTo>
                    <a:pt x="f53" y="f56"/>
                  </a:lnTo>
                  <a:lnTo>
                    <a:pt x="f57" y="f58"/>
                  </a:lnTo>
                  <a:lnTo>
                    <a:pt x="f59" y="f60"/>
                  </a:lnTo>
                  <a:lnTo>
                    <a:pt x="f61" y="f62"/>
                  </a:lnTo>
                  <a:lnTo>
                    <a:pt x="f63" y="f64"/>
                  </a:lnTo>
                  <a:lnTo>
                    <a:pt x="f65" y="f66"/>
                  </a:lnTo>
                  <a:lnTo>
                    <a:pt x="f35" y="f67"/>
                  </a:lnTo>
                  <a:lnTo>
                    <a:pt x="f68" y="f18"/>
                  </a:lnTo>
                  <a:lnTo>
                    <a:pt x="f69" y="f70"/>
                  </a:lnTo>
                  <a:lnTo>
                    <a:pt x="f29" y="f71"/>
                  </a:lnTo>
                  <a:lnTo>
                    <a:pt x="f72" y="f73"/>
                  </a:lnTo>
                  <a:lnTo>
                    <a:pt x="f74" y="f75"/>
                  </a:lnTo>
                  <a:lnTo>
                    <a:pt x="f76"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0" name="Google Shape;186;p15">
              <a:extLst>
                <a:ext uri="{FF2B5EF4-FFF2-40B4-BE49-F238E27FC236}">
                  <a16:creationId xmlns:a16="http://schemas.microsoft.com/office/drawing/2014/main" id="{68B6AA09-2C39-6DDE-6E9A-CC5913BCD967}"/>
                </a:ext>
              </a:extLst>
            </p:cNvPr>
            <p:cNvSpPr/>
            <p:nvPr/>
          </p:nvSpPr>
          <p:spPr>
            <a:xfrm>
              <a:off x="9966191" y="2202387"/>
              <a:ext cx="876296" cy="1794308"/>
            </a:xfrm>
            <a:custGeom>
              <a:avLst/>
              <a:gdLst>
                <a:gd name="f0" fmla="val 360"/>
                <a:gd name="f1" fmla="val w"/>
                <a:gd name="f2" fmla="val h"/>
                <a:gd name="f3" fmla="val 0"/>
                <a:gd name="f4" fmla="val 34889"/>
                <a:gd name="f5" fmla="val 71439"/>
                <a:gd name="f6" fmla="val 5643"/>
                <a:gd name="f7" fmla="val 5171"/>
                <a:gd name="f8" fmla="val 23"/>
                <a:gd name="f9" fmla="val 4676"/>
                <a:gd name="f10" fmla="val 68"/>
                <a:gd name="f11" fmla="val 4204"/>
                <a:gd name="f12" fmla="val 135"/>
                <a:gd name="f13" fmla="val 3710"/>
                <a:gd name="f14" fmla="val 247"/>
                <a:gd name="f15" fmla="val 3260"/>
                <a:gd name="f16" fmla="val 382"/>
                <a:gd name="f17" fmla="val 2833"/>
                <a:gd name="f18" fmla="val 562"/>
                <a:gd name="f19" fmla="val 2451"/>
                <a:gd name="f20" fmla="val 787"/>
                <a:gd name="f21" fmla="val 2091"/>
                <a:gd name="f22" fmla="val 1057"/>
                <a:gd name="f23" fmla="val 1777"/>
                <a:gd name="f24" fmla="val 1371"/>
                <a:gd name="f25" fmla="val 1462"/>
                <a:gd name="f26" fmla="val 1709"/>
                <a:gd name="f27" fmla="val 1215"/>
                <a:gd name="f28" fmla="val 2113"/>
                <a:gd name="f29" fmla="val 967"/>
                <a:gd name="f30" fmla="val 2518"/>
                <a:gd name="f31" fmla="val 765"/>
                <a:gd name="f32" fmla="val 2990"/>
                <a:gd name="f33" fmla="val 585"/>
                <a:gd name="f34" fmla="val 3484"/>
                <a:gd name="f35" fmla="val 428"/>
                <a:gd name="f36" fmla="val 4001"/>
                <a:gd name="f37" fmla="val 293"/>
                <a:gd name="f38" fmla="val 4563"/>
                <a:gd name="f39" fmla="val 181"/>
                <a:gd name="f40" fmla="val 5148"/>
                <a:gd name="f41" fmla="val 113"/>
                <a:gd name="f42" fmla="val 5755"/>
                <a:gd name="f43" fmla="val 46"/>
                <a:gd name="f44" fmla="val 6407"/>
                <a:gd name="f45" fmla="val 1"/>
                <a:gd name="f46" fmla="val 7059"/>
                <a:gd name="f47" fmla="val 7756"/>
                <a:gd name="f48" fmla="val 8475"/>
                <a:gd name="f49" fmla="val 9217"/>
                <a:gd name="f50" fmla="val 9981"/>
                <a:gd name="f51" fmla="val 136"/>
                <a:gd name="f52" fmla="val 10768"/>
                <a:gd name="f53" fmla="val 203"/>
                <a:gd name="f54" fmla="val 11577"/>
                <a:gd name="f55" fmla="val 316"/>
                <a:gd name="f56" fmla="val 12386"/>
                <a:gd name="f57" fmla="val 13218"/>
                <a:gd name="f58" fmla="val 698"/>
                <a:gd name="f59" fmla="val 14949"/>
                <a:gd name="f60" fmla="val 1035"/>
                <a:gd name="f61" fmla="val 16702"/>
                <a:gd name="f62" fmla="val 1395"/>
                <a:gd name="f63" fmla="val 18501"/>
                <a:gd name="f64" fmla="val 1822"/>
                <a:gd name="f65" fmla="val 20344"/>
                <a:gd name="f66" fmla="val 2271"/>
                <a:gd name="f67" fmla="val 22187"/>
                <a:gd name="f68" fmla="val 2766"/>
                <a:gd name="f69" fmla="val 24053"/>
                <a:gd name="f70" fmla="val 25919"/>
                <a:gd name="f71" fmla="val 3800"/>
                <a:gd name="f72" fmla="val 27784"/>
                <a:gd name="f73" fmla="val 4339"/>
                <a:gd name="f74" fmla="val 29605"/>
                <a:gd name="f75" fmla="val 4879"/>
                <a:gd name="f76" fmla="val 31403"/>
                <a:gd name="f77" fmla="val 5958"/>
                <a:gd name="f78" fmla="val 34865"/>
                <a:gd name="f79" fmla="val 7891"/>
                <a:gd name="f80" fmla="val 40980"/>
                <a:gd name="f81" fmla="val 8655"/>
                <a:gd name="f82" fmla="val 43475"/>
                <a:gd name="f83" fmla="val 8970"/>
                <a:gd name="f84" fmla="val 44531"/>
                <a:gd name="f85" fmla="val 45475"/>
                <a:gd name="f86" fmla="val 9689"/>
                <a:gd name="f87" fmla="val 47251"/>
                <a:gd name="f88" fmla="val 10184"/>
                <a:gd name="f89" fmla="val 49027"/>
                <a:gd name="f90" fmla="val 10723"/>
                <a:gd name="f91" fmla="val 50780"/>
                <a:gd name="f92" fmla="val 11263"/>
                <a:gd name="f93" fmla="val 52511"/>
                <a:gd name="f94" fmla="val 11825"/>
                <a:gd name="f95" fmla="val 54265"/>
                <a:gd name="f96" fmla="val 12409"/>
                <a:gd name="f97" fmla="val 55996"/>
                <a:gd name="f98" fmla="val 13016"/>
                <a:gd name="f99" fmla="val 57727"/>
                <a:gd name="f100" fmla="val 13623"/>
                <a:gd name="f101" fmla="val 59457"/>
                <a:gd name="f102" fmla="val 13960"/>
                <a:gd name="f103" fmla="val 60469"/>
                <a:gd name="f104" fmla="val 14365"/>
                <a:gd name="f105" fmla="val 61818"/>
                <a:gd name="f106" fmla="val 14837"/>
                <a:gd name="f107" fmla="val 63391"/>
                <a:gd name="f108" fmla="val 15354"/>
                <a:gd name="f109" fmla="val 65055"/>
                <a:gd name="f110" fmla="val 15871"/>
                <a:gd name="f111" fmla="val 66673"/>
                <a:gd name="f112" fmla="val 16141"/>
                <a:gd name="f113" fmla="val 67415"/>
                <a:gd name="f114" fmla="val 16411"/>
                <a:gd name="f115" fmla="val 68112"/>
                <a:gd name="f116" fmla="val 16658"/>
                <a:gd name="f117" fmla="val 68719"/>
                <a:gd name="f118" fmla="val 16883"/>
                <a:gd name="f119" fmla="val 69258"/>
                <a:gd name="f120" fmla="val 17107"/>
                <a:gd name="f121" fmla="val 69663"/>
                <a:gd name="f122" fmla="val 17220"/>
                <a:gd name="f123" fmla="val 69820"/>
                <a:gd name="f124" fmla="val 17310"/>
                <a:gd name="f125" fmla="val 69933"/>
                <a:gd name="f126" fmla="val 17647"/>
                <a:gd name="f127" fmla="val 70270"/>
                <a:gd name="f128" fmla="val 18007"/>
                <a:gd name="f129" fmla="val 70540"/>
                <a:gd name="f130" fmla="val 18366"/>
                <a:gd name="f131" fmla="val 70787"/>
                <a:gd name="f132" fmla="val 18748"/>
                <a:gd name="f133" fmla="val 70967"/>
                <a:gd name="f134" fmla="val 19130"/>
                <a:gd name="f135" fmla="val 71124"/>
                <a:gd name="f136" fmla="val 19535"/>
                <a:gd name="f137" fmla="val 71259"/>
                <a:gd name="f138" fmla="val 19940"/>
                <a:gd name="f139" fmla="val 71349"/>
                <a:gd name="f140" fmla="val 20367"/>
                <a:gd name="f141" fmla="val 71394"/>
                <a:gd name="f142" fmla="val 20794"/>
                <a:gd name="f143" fmla="val 21671"/>
                <a:gd name="f144" fmla="val 22098"/>
                <a:gd name="f145" fmla="val 71416"/>
                <a:gd name="f146" fmla="val 22974"/>
                <a:gd name="f147" fmla="val 71304"/>
                <a:gd name="f148" fmla="val 23829"/>
                <a:gd name="f149" fmla="val 71169"/>
                <a:gd name="f150" fmla="val 24570"/>
                <a:gd name="f151" fmla="val 71034"/>
                <a:gd name="f152" fmla="val 25357"/>
                <a:gd name="f153" fmla="val 70877"/>
                <a:gd name="f154" fmla="val 26211"/>
                <a:gd name="f155" fmla="val 70674"/>
                <a:gd name="f156" fmla="val 27111"/>
                <a:gd name="f157" fmla="val 70450"/>
                <a:gd name="f158" fmla="val 28931"/>
                <a:gd name="f159" fmla="val 69955"/>
                <a:gd name="f160" fmla="val 29853"/>
                <a:gd name="f161" fmla="val 69685"/>
                <a:gd name="f162" fmla="val 30730"/>
                <a:gd name="f163" fmla="val 69416"/>
                <a:gd name="f164" fmla="val 31584"/>
                <a:gd name="f165" fmla="val 69123"/>
                <a:gd name="f166" fmla="val 32348"/>
                <a:gd name="f167" fmla="val 68854"/>
                <a:gd name="f168" fmla="val 33067"/>
                <a:gd name="f169" fmla="val 68606"/>
                <a:gd name="f170" fmla="val 33674"/>
                <a:gd name="f171" fmla="val 68337"/>
                <a:gd name="f172" fmla="val 34191"/>
                <a:gd name="f173" fmla="val 34574"/>
                <a:gd name="f174" fmla="val 67887"/>
                <a:gd name="f175" fmla="val 34708"/>
                <a:gd name="f176" fmla="val 67797"/>
                <a:gd name="f177" fmla="val 34798"/>
                <a:gd name="f178" fmla="val 67707"/>
                <a:gd name="f179" fmla="val 34866"/>
                <a:gd name="f180" fmla="val 67617"/>
                <a:gd name="f181" fmla="val 34888"/>
                <a:gd name="f182" fmla="val 67527"/>
                <a:gd name="f183" fmla="val 66965"/>
                <a:gd name="f184" fmla="val 34843"/>
                <a:gd name="f185" fmla="val 66358"/>
                <a:gd name="f186" fmla="val 34776"/>
                <a:gd name="f187" fmla="val 65752"/>
                <a:gd name="f188" fmla="val 34686"/>
                <a:gd name="f189" fmla="val 65145"/>
                <a:gd name="f190" fmla="val 64515"/>
                <a:gd name="f191" fmla="val 34461"/>
                <a:gd name="f192" fmla="val 63863"/>
                <a:gd name="f193" fmla="val 34169"/>
                <a:gd name="f194" fmla="val 62604"/>
                <a:gd name="f195" fmla="val 33854"/>
                <a:gd name="f196" fmla="val 61323"/>
                <a:gd name="f197" fmla="val 33517"/>
                <a:gd name="f198" fmla="val 60087"/>
                <a:gd name="f199" fmla="val 32865"/>
                <a:gd name="f200" fmla="val 57771"/>
                <a:gd name="f201" fmla="val 31157"/>
                <a:gd name="f202" fmla="val 51657"/>
                <a:gd name="f203" fmla="val 46959"/>
                <a:gd name="f204" fmla="val 28392"/>
                <a:gd name="f205" fmla="val 41699"/>
                <a:gd name="f206" fmla="val 26841"/>
                <a:gd name="f207" fmla="val 36304"/>
                <a:gd name="f208" fmla="val 31156"/>
                <a:gd name="f209" fmla="val 24660"/>
                <a:gd name="f210" fmla="val 28818"/>
                <a:gd name="f211" fmla="val 24008"/>
                <a:gd name="f212" fmla="val 26683"/>
                <a:gd name="f213" fmla="val 23424"/>
                <a:gd name="f214" fmla="val 24817"/>
                <a:gd name="f215" fmla="val 22907"/>
                <a:gd name="f216" fmla="val 23289"/>
                <a:gd name="f217" fmla="val 22457"/>
                <a:gd name="f218" fmla="val 22007"/>
                <a:gd name="f219" fmla="val 21918"/>
                <a:gd name="f220" fmla="val 20456"/>
                <a:gd name="f221" fmla="val 21266"/>
                <a:gd name="f222" fmla="val 18703"/>
                <a:gd name="f223" fmla="val 20524"/>
                <a:gd name="f224" fmla="val 16792"/>
                <a:gd name="f225" fmla="val 20097"/>
                <a:gd name="f226" fmla="val 15781"/>
                <a:gd name="f227" fmla="val 19648"/>
                <a:gd name="f228" fmla="val 14746"/>
                <a:gd name="f229" fmla="val 19198"/>
                <a:gd name="f230" fmla="val 13712"/>
                <a:gd name="f231" fmla="val 12656"/>
                <a:gd name="f232" fmla="val 18186"/>
                <a:gd name="f233" fmla="val 11622"/>
                <a:gd name="f234" fmla="val 10565"/>
                <a:gd name="f235" fmla="val 17062"/>
                <a:gd name="f236" fmla="val 9531"/>
                <a:gd name="f237" fmla="val 16478"/>
                <a:gd name="f238" fmla="val 8520"/>
                <a:gd name="f239" fmla="val 7531"/>
                <a:gd name="f240" fmla="val 15219"/>
                <a:gd name="f241" fmla="val 6587"/>
                <a:gd name="f242" fmla="val 14545"/>
                <a:gd name="f243" fmla="val 5665"/>
                <a:gd name="f244" fmla="val 13870"/>
                <a:gd name="f245" fmla="val 4788"/>
                <a:gd name="f246" fmla="val 13511"/>
                <a:gd name="f247" fmla="val 4384"/>
                <a:gd name="f248" fmla="val 13151"/>
                <a:gd name="f249" fmla="val 3979"/>
                <a:gd name="f250" fmla="val 12769"/>
                <a:gd name="f251" fmla="val 3574"/>
                <a:gd name="f252" fmla="val 3215"/>
                <a:gd name="f253" fmla="val 12027"/>
                <a:gd name="f254" fmla="val 2855"/>
                <a:gd name="f255" fmla="val 11645"/>
                <a:gd name="f256" fmla="val 2181"/>
                <a:gd name="f257" fmla="val 10858"/>
                <a:gd name="f258" fmla="val 1888"/>
                <a:gd name="f259" fmla="val 10454"/>
                <a:gd name="f260" fmla="val 1596"/>
                <a:gd name="f261" fmla="val 10049"/>
                <a:gd name="f262" fmla="val 1349"/>
                <a:gd name="f263" fmla="val 9622"/>
                <a:gd name="f264" fmla="val 1102"/>
                <a:gd name="f265" fmla="val 877"/>
                <a:gd name="f266" fmla="val 8790"/>
                <a:gd name="f267" fmla="val 675"/>
                <a:gd name="f268" fmla="val 8341"/>
                <a:gd name="f269" fmla="val 495"/>
                <a:gd name="f270" fmla="val 7913"/>
                <a:gd name="f271" fmla="val 7464"/>
                <a:gd name="f272" fmla="val 225"/>
                <a:gd name="f273" fmla="val 7014"/>
                <a:gd name="f274" fmla="val 6565"/>
                <a:gd name="f275" fmla="val 6093"/>
                <a:gd name="f276" fmla="*/ f1 1 34889"/>
                <a:gd name="f277" fmla="*/ f2 1 71439"/>
                <a:gd name="f278" fmla="val f3"/>
                <a:gd name="f279" fmla="val f4"/>
                <a:gd name="f280" fmla="val f5"/>
                <a:gd name="f281" fmla="+- f280 0 f278"/>
                <a:gd name="f282" fmla="+- f279 0 f278"/>
                <a:gd name="f283" fmla="*/ f282 1 34889"/>
                <a:gd name="f284" fmla="*/ f281 1 71439"/>
                <a:gd name="f285" fmla="*/ f278 1 f283"/>
                <a:gd name="f286" fmla="*/ f279 1 f283"/>
                <a:gd name="f287" fmla="*/ f278 1 f284"/>
                <a:gd name="f288" fmla="*/ f280 1 f284"/>
                <a:gd name="f289" fmla="*/ f285 f276 1"/>
                <a:gd name="f290" fmla="*/ f286 f276 1"/>
                <a:gd name="f291" fmla="*/ f288 f277 1"/>
                <a:gd name="f292" fmla="*/ f287 f277 1"/>
              </a:gdLst>
              <a:ahLst/>
              <a:cxnLst>
                <a:cxn ang="3cd4">
                  <a:pos x="hc" y="t"/>
                </a:cxn>
                <a:cxn ang="0">
                  <a:pos x="r" y="vc"/>
                </a:cxn>
                <a:cxn ang="cd4">
                  <a:pos x="hc" y="b"/>
                </a:cxn>
                <a:cxn ang="cd2">
                  <a:pos x="l" y="vc"/>
                </a:cxn>
              </a:cxnLst>
              <a:rect l="f289" t="f292" r="f290" b="f291"/>
              <a:pathLst>
                <a:path w="34889" h="71439">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5" y="f47"/>
                  </a:lnTo>
                  <a:lnTo>
                    <a:pt x="f45" y="f48"/>
                  </a:lnTo>
                  <a:lnTo>
                    <a:pt x="f8" y="f49"/>
                  </a:lnTo>
                  <a:lnTo>
                    <a:pt x="f10" y="f50"/>
                  </a:lnTo>
                  <a:lnTo>
                    <a:pt x="f51" y="f52"/>
                  </a:lnTo>
                  <a:lnTo>
                    <a:pt x="f53" y="f54"/>
                  </a:lnTo>
                  <a:lnTo>
                    <a:pt x="f55" y="f56"/>
                  </a:lnTo>
                  <a:lnTo>
                    <a:pt x="f35" y="f57"/>
                  </a:lnTo>
                  <a:lnTo>
                    <a:pt x="f58" y="f59"/>
                  </a:lnTo>
                  <a:lnTo>
                    <a:pt x="f60" y="f61"/>
                  </a:lnTo>
                  <a:lnTo>
                    <a:pt x="f62" y="f63"/>
                  </a:lnTo>
                  <a:lnTo>
                    <a:pt x="f64" y="f65"/>
                  </a:lnTo>
                  <a:lnTo>
                    <a:pt x="f66" y="f67"/>
                  </a:lnTo>
                  <a:lnTo>
                    <a:pt x="f68" y="f69"/>
                  </a:lnTo>
                  <a:lnTo>
                    <a:pt x="f15" y="f70"/>
                  </a:lnTo>
                  <a:lnTo>
                    <a:pt x="f71" y="f72"/>
                  </a:lnTo>
                  <a:lnTo>
                    <a:pt x="f73" y="f74"/>
                  </a:lnTo>
                  <a:lnTo>
                    <a:pt x="f75" y="f76"/>
                  </a:lnTo>
                  <a:lnTo>
                    <a:pt x="f77" y="f78"/>
                  </a:lnTo>
                  <a:lnTo>
                    <a:pt x="f79" y="f80"/>
                  </a:lnTo>
                  <a:lnTo>
                    <a:pt x="f81" y="f82"/>
                  </a:lnTo>
                  <a:lnTo>
                    <a:pt x="f83" y="f84"/>
                  </a:lnTo>
                  <a:lnTo>
                    <a:pt x="f49"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5"/>
                  </a:lnTo>
                  <a:lnTo>
                    <a:pt x="f143" y="f5"/>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15"/>
                  </a:lnTo>
                  <a:lnTo>
                    <a:pt x="f173" y="f174"/>
                  </a:lnTo>
                  <a:lnTo>
                    <a:pt x="f175" y="f176"/>
                  </a:lnTo>
                  <a:lnTo>
                    <a:pt x="f177" y="f178"/>
                  </a:lnTo>
                  <a:lnTo>
                    <a:pt x="f179" y="f180"/>
                  </a:lnTo>
                  <a:lnTo>
                    <a:pt x="f181" y="f182"/>
                  </a:lnTo>
                  <a:lnTo>
                    <a:pt x="f179" y="f183"/>
                  </a:lnTo>
                  <a:lnTo>
                    <a:pt x="f184" y="f185"/>
                  </a:lnTo>
                  <a:lnTo>
                    <a:pt x="f186" y="f187"/>
                  </a:lnTo>
                  <a:lnTo>
                    <a:pt x="f188" y="f189"/>
                  </a:lnTo>
                  <a:lnTo>
                    <a:pt x="f173" y="f190"/>
                  </a:lnTo>
                  <a:lnTo>
                    <a:pt x="f191" y="f192"/>
                  </a:lnTo>
                  <a:lnTo>
                    <a:pt x="f193" y="f194"/>
                  </a:lnTo>
                  <a:lnTo>
                    <a:pt x="f195" y="f196"/>
                  </a:lnTo>
                  <a:lnTo>
                    <a:pt x="f197" y="f198"/>
                  </a:lnTo>
                  <a:lnTo>
                    <a:pt x="f199" y="f200"/>
                  </a:lnTo>
                  <a:lnTo>
                    <a:pt x="f201" y="f202"/>
                  </a:lnTo>
                  <a:lnTo>
                    <a:pt x="f160" y="f203"/>
                  </a:lnTo>
                  <a:lnTo>
                    <a:pt x="f204" y="f205"/>
                  </a:lnTo>
                  <a:lnTo>
                    <a:pt x="f206" y="f207"/>
                  </a:lnTo>
                  <a:lnTo>
                    <a:pt x="f152"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22" y="f231"/>
                  </a:lnTo>
                  <a:lnTo>
                    <a:pt x="f232" y="f233"/>
                  </a:lnTo>
                  <a:lnTo>
                    <a:pt x="f126" y="f234"/>
                  </a:lnTo>
                  <a:lnTo>
                    <a:pt x="f235" y="f236"/>
                  </a:lnTo>
                  <a:lnTo>
                    <a:pt x="f237" y="f238"/>
                  </a:lnTo>
                  <a:lnTo>
                    <a:pt x="f110" y="f239"/>
                  </a:lnTo>
                  <a:lnTo>
                    <a:pt x="f240" y="f241"/>
                  </a:lnTo>
                  <a:lnTo>
                    <a:pt x="f242" y="f243"/>
                  </a:lnTo>
                  <a:lnTo>
                    <a:pt x="f244" y="f245"/>
                  </a:lnTo>
                  <a:lnTo>
                    <a:pt x="f246" y="f247"/>
                  </a:lnTo>
                  <a:lnTo>
                    <a:pt x="f248" y="f249"/>
                  </a:lnTo>
                  <a:lnTo>
                    <a:pt x="f250" y="f251"/>
                  </a:lnTo>
                  <a:lnTo>
                    <a:pt x="f96" y="f252"/>
                  </a:lnTo>
                  <a:lnTo>
                    <a:pt x="f253" y="f254"/>
                  </a:lnTo>
                  <a:lnTo>
                    <a:pt x="f255" y="f30"/>
                  </a:lnTo>
                  <a:lnTo>
                    <a:pt x="f92" y="f256"/>
                  </a:lnTo>
                  <a:lnTo>
                    <a:pt x="f257" y="f258"/>
                  </a:lnTo>
                  <a:lnTo>
                    <a:pt x="f259" y="f260"/>
                  </a:lnTo>
                  <a:lnTo>
                    <a:pt x="f261" y="f262"/>
                  </a:lnTo>
                  <a:lnTo>
                    <a:pt x="f263" y="f264"/>
                  </a:lnTo>
                  <a:lnTo>
                    <a:pt x="f49" y="f265"/>
                  </a:lnTo>
                  <a:lnTo>
                    <a:pt x="f266" y="f267"/>
                  </a:lnTo>
                  <a:lnTo>
                    <a:pt x="f268" y="f269"/>
                  </a:lnTo>
                  <a:lnTo>
                    <a:pt x="f270" y="f0"/>
                  </a:lnTo>
                  <a:lnTo>
                    <a:pt x="f271" y="f272"/>
                  </a:lnTo>
                  <a:lnTo>
                    <a:pt x="f273" y="f12"/>
                  </a:lnTo>
                  <a:lnTo>
                    <a:pt x="f274" y="f10"/>
                  </a:lnTo>
                  <a:lnTo>
                    <a:pt x="f275"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1" name="Google Shape;187;p15">
              <a:extLst>
                <a:ext uri="{FF2B5EF4-FFF2-40B4-BE49-F238E27FC236}">
                  <a16:creationId xmlns:a16="http://schemas.microsoft.com/office/drawing/2014/main" id="{0D76E16F-C867-CD6C-492E-6DEE2F091FD2}"/>
                </a:ext>
              </a:extLst>
            </p:cNvPr>
            <p:cNvSpPr/>
            <p:nvPr/>
          </p:nvSpPr>
          <p:spPr>
            <a:xfrm>
              <a:off x="10053727" y="2204069"/>
              <a:ext cx="574773" cy="1779641"/>
            </a:xfrm>
            <a:custGeom>
              <a:avLst/>
              <a:gdLst>
                <a:gd name="f0" fmla="val 180"/>
                <a:gd name="f1" fmla="val w"/>
                <a:gd name="f2" fmla="val h"/>
                <a:gd name="f3" fmla="val 0"/>
                <a:gd name="f4" fmla="val 22884"/>
                <a:gd name="f5" fmla="val 70855"/>
                <a:gd name="f6" fmla="val 1236"/>
                <a:gd name="f7" fmla="val 1"/>
                <a:gd name="f8" fmla="val 742"/>
                <a:gd name="f9" fmla="val 68"/>
                <a:gd name="f10" fmla="val 225"/>
                <a:gd name="f11" fmla="val 719"/>
                <a:gd name="f12" fmla="val 2361"/>
                <a:gd name="f13" fmla="val 1461"/>
                <a:gd name="f14" fmla="val 4496"/>
                <a:gd name="f15" fmla="val 2226"/>
                <a:gd name="f16" fmla="val 6610"/>
                <a:gd name="f17" fmla="val 3012"/>
                <a:gd name="f18" fmla="val 8723"/>
                <a:gd name="f19" fmla="val 4586"/>
                <a:gd name="f20" fmla="val 12949"/>
                <a:gd name="f21" fmla="val 5373"/>
                <a:gd name="f22" fmla="val 15062"/>
                <a:gd name="f23" fmla="val 6114"/>
                <a:gd name="f24" fmla="val 17175"/>
                <a:gd name="f25" fmla="val 7868"/>
                <a:gd name="f26" fmla="val 22300"/>
                <a:gd name="f27" fmla="val 9576"/>
                <a:gd name="f28" fmla="val 27425"/>
                <a:gd name="f29" fmla="val 10408"/>
                <a:gd name="f30" fmla="val 30010"/>
                <a:gd name="f31" fmla="val 11240"/>
                <a:gd name="f32" fmla="val 32595"/>
                <a:gd name="f33" fmla="val 12049"/>
                <a:gd name="f34" fmla="val 35180"/>
                <a:gd name="f35" fmla="val 12836"/>
                <a:gd name="f36" fmla="val 37766"/>
                <a:gd name="f37" fmla="val 14319"/>
                <a:gd name="f38" fmla="val 42711"/>
                <a:gd name="f39" fmla="val 15061"/>
                <a:gd name="f40" fmla="val 45184"/>
                <a:gd name="f41" fmla="val 15758"/>
                <a:gd name="f42" fmla="val 47656"/>
                <a:gd name="f43" fmla="val 16455"/>
                <a:gd name="f44" fmla="val 50151"/>
                <a:gd name="f45" fmla="val 17129"/>
                <a:gd name="f46" fmla="val 52647"/>
                <a:gd name="f47" fmla="val 17759"/>
                <a:gd name="f48" fmla="val 55142"/>
                <a:gd name="f49" fmla="val 18388"/>
                <a:gd name="f50" fmla="val 57660"/>
                <a:gd name="f51" fmla="val 19152"/>
                <a:gd name="f52" fmla="val 60964"/>
                <a:gd name="f53" fmla="val 19939"/>
                <a:gd name="f54" fmla="val 64268"/>
                <a:gd name="f55" fmla="val 20344"/>
                <a:gd name="f56" fmla="val 65932"/>
                <a:gd name="f57" fmla="val 20771"/>
                <a:gd name="f58" fmla="val 67573"/>
                <a:gd name="f59" fmla="val 21220"/>
                <a:gd name="f60" fmla="val 69214"/>
                <a:gd name="f61" fmla="val 21670"/>
                <a:gd name="f62" fmla="val 70562"/>
                <a:gd name="f63" fmla="val 22434"/>
                <a:gd name="f64" fmla="val 68989"/>
                <a:gd name="f65" fmla="val 22007"/>
                <a:gd name="f66" fmla="val 67415"/>
                <a:gd name="f67" fmla="val 21602"/>
                <a:gd name="f68" fmla="val 65819"/>
                <a:gd name="f69" fmla="val 21198"/>
                <a:gd name="f70" fmla="val 64246"/>
                <a:gd name="f71" fmla="val 20456"/>
                <a:gd name="f72" fmla="val 61054"/>
                <a:gd name="f73" fmla="val 19692"/>
                <a:gd name="f74" fmla="val 57884"/>
                <a:gd name="f75" fmla="val 19062"/>
                <a:gd name="f76" fmla="val 55299"/>
                <a:gd name="f77" fmla="val 18410"/>
                <a:gd name="f78" fmla="val 52714"/>
                <a:gd name="f79" fmla="val 17736"/>
                <a:gd name="f80" fmla="val 50174"/>
                <a:gd name="f81" fmla="val 17017"/>
                <a:gd name="f82" fmla="val 47611"/>
                <a:gd name="f83" fmla="val 16297"/>
                <a:gd name="f84" fmla="val 45049"/>
                <a:gd name="f85" fmla="val 15556"/>
                <a:gd name="f86" fmla="val 42509"/>
                <a:gd name="f87" fmla="val 14027"/>
                <a:gd name="f88" fmla="val 37428"/>
                <a:gd name="f89" fmla="val 13263"/>
                <a:gd name="f90" fmla="val 34911"/>
                <a:gd name="f91" fmla="val 12476"/>
                <a:gd name="f92" fmla="val 32393"/>
                <a:gd name="f93" fmla="val 11689"/>
                <a:gd name="f94" fmla="val 29898"/>
                <a:gd name="f95" fmla="val 10880"/>
                <a:gd name="f96" fmla="val 27380"/>
                <a:gd name="f97" fmla="val 9216"/>
                <a:gd name="f98" fmla="val 22390"/>
                <a:gd name="f99" fmla="val 7508"/>
                <a:gd name="f100" fmla="val 17399"/>
                <a:gd name="f101" fmla="val 6721"/>
                <a:gd name="f102" fmla="val 15219"/>
                <a:gd name="f103" fmla="val 5935"/>
                <a:gd name="f104" fmla="val 13061"/>
                <a:gd name="f105" fmla="val 4316"/>
                <a:gd name="f106" fmla="val 3507"/>
                <a:gd name="f107" fmla="val 6542"/>
                <a:gd name="f108" fmla="val 2720"/>
                <a:gd name="f109" fmla="val 4362"/>
                <a:gd name="f110" fmla="val 1956"/>
                <a:gd name="f111" fmla="val 2181"/>
                <a:gd name="f112" fmla="*/ f1 1 22884"/>
                <a:gd name="f113" fmla="*/ f2 1 70855"/>
                <a:gd name="f114" fmla="val f3"/>
                <a:gd name="f115" fmla="val f4"/>
                <a:gd name="f116" fmla="val f5"/>
                <a:gd name="f117" fmla="+- f116 0 f114"/>
                <a:gd name="f118" fmla="+- f115 0 f114"/>
                <a:gd name="f119" fmla="*/ f118 1 22884"/>
                <a:gd name="f120" fmla="*/ f117 1 70855"/>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22884" h="70855">
                  <a:moveTo>
                    <a:pt x="f6" y="f7"/>
                  </a:moveTo>
                  <a:lnTo>
                    <a:pt x="f8" y="f9"/>
                  </a:lnTo>
                  <a:lnTo>
                    <a:pt x="f10" y="f0"/>
                  </a:lnTo>
                  <a:lnTo>
                    <a:pt x="f3"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5"/>
                  </a:lnTo>
                  <a:lnTo>
                    <a:pt x="f4"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8"/>
                  </a:lnTo>
                  <a:lnTo>
                    <a:pt x="f106" y="f107"/>
                  </a:lnTo>
                  <a:lnTo>
                    <a:pt x="f108" y="f109"/>
                  </a:lnTo>
                  <a:lnTo>
                    <a:pt x="f110" y="f111"/>
                  </a:lnTo>
                  <a:lnTo>
                    <a:pt x="f6" y="f7"/>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2" name="Google Shape;188;p15">
              <a:extLst>
                <a:ext uri="{FF2B5EF4-FFF2-40B4-BE49-F238E27FC236}">
                  <a16:creationId xmlns:a16="http://schemas.microsoft.com/office/drawing/2014/main" id="{4C3B4E4A-12BB-1D6E-DA24-0E9DD0EEAA16}"/>
                </a:ext>
              </a:extLst>
            </p:cNvPr>
            <p:cNvSpPr/>
            <p:nvPr/>
          </p:nvSpPr>
          <p:spPr>
            <a:xfrm>
              <a:off x="10635249" y="3577754"/>
              <a:ext cx="77934" cy="201012"/>
            </a:xfrm>
            <a:custGeom>
              <a:avLst/>
              <a:gdLst>
                <a:gd name="f0" fmla="val 360"/>
                <a:gd name="f1" fmla="val w"/>
                <a:gd name="f2" fmla="val h"/>
                <a:gd name="f3" fmla="val 0"/>
                <a:gd name="f4" fmla="val 3103"/>
                <a:gd name="f5" fmla="val 8003"/>
                <a:gd name="f6" fmla="val 585"/>
                <a:gd name="f7" fmla="val 473"/>
                <a:gd name="f8" fmla="val 23"/>
                <a:gd name="f9" fmla="val 68"/>
                <a:gd name="f10" fmla="val 248"/>
                <a:gd name="f11" fmla="val 135"/>
                <a:gd name="f12" fmla="val 158"/>
                <a:gd name="f13" fmla="val 203"/>
                <a:gd name="f14" fmla="val 90"/>
                <a:gd name="f15" fmla="val 292"/>
                <a:gd name="f16" fmla="val 45"/>
                <a:gd name="f17" fmla="val 382"/>
                <a:gd name="f18" fmla="val 495"/>
                <a:gd name="f19" fmla="val 630"/>
                <a:gd name="f20" fmla="val 765"/>
                <a:gd name="f21" fmla="val 450"/>
                <a:gd name="f22" fmla="val 2473"/>
                <a:gd name="f23" fmla="val 877"/>
                <a:gd name="f24" fmla="val 4204"/>
                <a:gd name="f25" fmla="val 1102"/>
                <a:gd name="f26" fmla="val 5058"/>
                <a:gd name="f27" fmla="val 1349"/>
                <a:gd name="f28" fmla="val 5890"/>
                <a:gd name="f29" fmla="val 1596"/>
                <a:gd name="f30" fmla="val 6744"/>
                <a:gd name="f31" fmla="val 1889"/>
                <a:gd name="f32" fmla="val 7576"/>
                <a:gd name="f33" fmla="val 1934"/>
                <a:gd name="f34" fmla="val 7711"/>
                <a:gd name="f35" fmla="val 2024"/>
                <a:gd name="f36" fmla="val 7801"/>
                <a:gd name="f37" fmla="val 2114"/>
                <a:gd name="f38" fmla="val 7890"/>
                <a:gd name="f39" fmla="val 2203"/>
                <a:gd name="f40" fmla="val 7958"/>
                <a:gd name="f41" fmla="val 2316"/>
                <a:gd name="f42" fmla="val 7980"/>
                <a:gd name="f43" fmla="val 2451"/>
                <a:gd name="f44" fmla="val 2563"/>
                <a:gd name="f45" fmla="val 2675"/>
                <a:gd name="f46" fmla="val 2788"/>
                <a:gd name="f47" fmla="val 7935"/>
                <a:gd name="f48" fmla="val 2878"/>
                <a:gd name="f49" fmla="val 2968"/>
                <a:gd name="f50" fmla="val 3035"/>
                <a:gd name="f51" fmla="val 7733"/>
                <a:gd name="f52" fmla="val 3080"/>
                <a:gd name="f53" fmla="val 7621"/>
                <a:gd name="f54" fmla="val 7508"/>
                <a:gd name="f55" fmla="val 7396"/>
                <a:gd name="f56" fmla="val 7261"/>
                <a:gd name="f57" fmla="val 6407"/>
                <a:gd name="f58" fmla="val 2541"/>
                <a:gd name="f59" fmla="val 5575"/>
                <a:gd name="f60" fmla="val 2293"/>
                <a:gd name="f61" fmla="val 4721"/>
                <a:gd name="f62" fmla="val 2069"/>
                <a:gd name="f63" fmla="val 3867"/>
                <a:gd name="f64" fmla="val 1641"/>
                <a:gd name="f65" fmla="val 2158"/>
                <a:gd name="f66" fmla="val 1214"/>
                <a:gd name="f67" fmla="val 1169"/>
                <a:gd name="f68" fmla="val 315"/>
                <a:gd name="f69" fmla="val 1012"/>
                <a:gd name="f70" fmla="val 113"/>
                <a:gd name="f71" fmla="val 922"/>
                <a:gd name="f72" fmla="val 810"/>
                <a:gd name="f73" fmla="val 697"/>
                <a:gd name="f74" fmla="*/ f1 1 3103"/>
                <a:gd name="f75" fmla="*/ f2 1 8003"/>
                <a:gd name="f76" fmla="val f3"/>
                <a:gd name="f77" fmla="val f4"/>
                <a:gd name="f78" fmla="val f5"/>
                <a:gd name="f79" fmla="+- f78 0 f76"/>
                <a:gd name="f80" fmla="+- f77 0 f76"/>
                <a:gd name="f81" fmla="*/ f80 1 3103"/>
                <a:gd name="f82" fmla="*/ f79 1 800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3103" h="8003">
                  <a:moveTo>
                    <a:pt x="f6" y="f3"/>
                  </a:moveTo>
                  <a:lnTo>
                    <a:pt x="f7" y="f8"/>
                  </a:lnTo>
                  <a:lnTo>
                    <a:pt x="f0" y="f9"/>
                  </a:lnTo>
                  <a:lnTo>
                    <a:pt x="f10" y="f11"/>
                  </a:lnTo>
                  <a:lnTo>
                    <a:pt x="f12" y="f13"/>
                  </a:lnTo>
                  <a:lnTo>
                    <a:pt x="f14" y="f15"/>
                  </a:lnTo>
                  <a:lnTo>
                    <a:pt x="f16" y="f17"/>
                  </a:lnTo>
                  <a:lnTo>
                    <a:pt x="f3" y="f18"/>
                  </a:lnTo>
                  <a:lnTo>
                    <a:pt x="f3" y="f19"/>
                  </a:lnTo>
                  <a:lnTo>
                    <a:pt x="f8"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5"/>
                  </a:lnTo>
                  <a:lnTo>
                    <a:pt x="f44" y="f5"/>
                  </a:lnTo>
                  <a:lnTo>
                    <a:pt x="f45" y="f42"/>
                  </a:lnTo>
                  <a:lnTo>
                    <a:pt x="f46" y="f47"/>
                  </a:lnTo>
                  <a:lnTo>
                    <a:pt x="f48" y="f38"/>
                  </a:lnTo>
                  <a:lnTo>
                    <a:pt x="f49" y="f36"/>
                  </a:lnTo>
                  <a:lnTo>
                    <a:pt x="f50" y="f51"/>
                  </a:lnTo>
                  <a:lnTo>
                    <a:pt x="f52" y="f53"/>
                  </a:lnTo>
                  <a:lnTo>
                    <a:pt x="f4" y="f54"/>
                  </a:lnTo>
                  <a:lnTo>
                    <a:pt x="f4" y="f55"/>
                  </a:lnTo>
                  <a:lnTo>
                    <a:pt x="f52" y="f56"/>
                  </a:lnTo>
                  <a:lnTo>
                    <a:pt x="f46" y="f57"/>
                  </a:lnTo>
                  <a:lnTo>
                    <a:pt x="f58" y="f59"/>
                  </a:lnTo>
                  <a:lnTo>
                    <a:pt x="f60" y="f61"/>
                  </a:lnTo>
                  <a:lnTo>
                    <a:pt x="f62" y="f63"/>
                  </a:lnTo>
                  <a:lnTo>
                    <a:pt x="f64" y="f65"/>
                  </a:lnTo>
                  <a:lnTo>
                    <a:pt x="f66" y="f21"/>
                  </a:lnTo>
                  <a:lnTo>
                    <a:pt x="f67" y="f68"/>
                  </a:lnTo>
                  <a:lnTo>
                    <a:pt x="f25" y="f13"/>
                  </a:lnTo>
                  <a:lnTo>
                    <a:pt x="f69" y="f70"/>
                  </a:lnTo>
                  <a:lnTo>
                    <a:pt x="f71" y="f9"/>
                  </a:lnTo>
                  <a:lnTo>
                    <a:pt x="f72" y="f8"/>
                  </a:lnTo>
                  <a:lnTo>
                    <a:pt x="f73"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3" name="Google Shape;189;p15">
              <a:extLst>
                <a:ext uri="{FF2B5EF4-FFF2-40B4-BE49-F238E27FC236}">
                  <a16:creationId xmlns:a16="http://schemas.microsoft.com/office/drawing/2014/main" id="{15B5E442-1C8E-E981-42F3-8E7AD7435B64}"/>
                </a:ext>
              </a:extLst>
            </p:cNvPr>
            <p:cNvSpPr/>
            <p:nvPr/>
          </p:nvSpPr>
          <p:spPr>
            <a:xfrm>
              <a:off x="10397550" y="3795692"/>
              <a:ext cx="66659" cy="138915"/>
            </a:xfrm>
            <a:custGeom>
              <a:avLst/>
              <a:gdLst>
                <a:gd name="f0" fmla="val w"/>
                <a:gd name="f1" fmla="val h"/>
                <a:gd name="f2" fmla="val 0"/>
                <a:gd name="f3" fmla="val 2654"/>
                <a:gd name="f4" fmla="val 5531"/>
                <a:gd name="f5" fmla="val 675"/>
                <a:gd name="f6" fmla="val 563"/>
                <a:gd name="f7" fmla="val 23"/>
                <a:gd name="f8" fmla="val 428"/>
                <a:gd name="f9" fmla="val 45"/>
                <a:gd name="f10" fmla="val 338"/>
                <a:gd name="f11" fmla="val 68"/>
                <a:gd name="f12" fmla="val 226"/>
                <a:gd name="f13" fmla="val 135"/>
                <a:gd name="f14" fmla="val 136"/>
                <a:gd name="f15" fmla="val 203"/>
                <a:gd name="f16" fmla="val 292"/>
                <a:gd name="f17" fmla="val 382"/>
                <a:gd name="f18" fmla="val 1"/>
                <a:gd name="f19" fmla="val 495"/>
                <a:gd name="f20" fmla="val 630"/>
                <a:gd name="f21" fmla="val 46"/>
                <a:gd name="f22" fmla="val 764"/>
                <a:gd name="f23" fmla="val 1843"/>
                <a:gd name="f24" fmla="val 788"/>
                <a:gd name="f25" fmla="val 2900"/>
                <a:gd name="f26" fmla="val 1125"/>
                <a:gd name="f27" fmla="val 4001"/>
                <a:gd name="f28" fmla="val 1439"/>
                <a:gd name="f29" fmla="val 5103"/>
                <a:gd name="f30" fmla="val 1484"/>
                <a:gd name="f31" fmla="val 5215"/>
                <a:gd name="f32" fmla="val 1552"/>
                <a:gd name="f33" fmla="val 5328"/>
                <a:gd name="f34" fmla="val 1642"/>
                <a:gd name="f35" fmla="val 5418"/>
                <a:gd name="f36" fmla="val 1732"/>
                <a:gd name="f37" fmla="val 5485"/>
                <a:gd name="f38" fmla="val 1844"/>
                <a:gd name="f39" fmla="val 5508"/>
                <a:gd name="f40" fmla="val 1956"/>
                <a:gd name="f41" fmla="val 5530"/>
                <a:gd name="f42" fmla="val 2069"/>
                <a:gd name="f43" fmla="val 2181"/>
                <a:gd name="f44" fmla="val 2294"/>
                <a:gd name="f45" fmla="val 5463"/>
                <a:gd name="f46" fmla="val 2384"/>
                <a:gd name="f47" fmla="val 2474"/>
                <a:gd name="f48" fmla="val 2563"/>
                <a:gd name="f49" fmla="val 5260"/>
                <a:gd name="f50" fmla="val 2608"/>
                <a:gd name="f51" fmla="val 5148"/>
                <a:gd name="f52" fmla="val 2653"/>
                <a:gd name="f53" fmla="val 5036"/>
                <a:gd name="f54" fmla="val 4901"/>
                <a:gd name="f55" fmla="val 2631"/>
                <a:gd name="f56" fmla="val 4766"/>
                <a:gd name="f57" fmla="val 2316"/>
                <a:gd name="f58" fmla="val 3664"/>
                <a:gd name="f59" fmla="val 1979"/>
                <a:gd name="f60" fmla="val 2585"/>
                <a:gd name="f61" fmla="val 1619"/>
                <a:gd name="f62" fmla="val 1506"/>
                <a:gd name="f63" fmla="val 1237"/>
                <a:gd name="f64" fmla="val 427"/>
                <a:gd name="f65" fmla="val 1170"/>
                <a:gd name="f66" fmla="val 1102"/>
                <a:gd name="f67" fmla="val 1012"/>
                <a:gd name="f68" fmla="val 113"/>
                <a:gd name="f69" fmla="val 900"/>
                <a:gd name="f70" fmla="*/ f0 1 2654"/>
                <a:gd name="f71" fmla="*/ f1 1 5531"/>
                <a:gd name="f72" fmla="val f2"/>
                <a:gd name="f73" fmla="val f3"/>
                <a:gd name="f74" fmla="val f4"/>
                <a:gd name="f75" fmla="+- f74 0 f72"/>
                <a:gd name="f76" fmla="+- f73 0 f72"/>
                <a:gd name="f77" fmla="*/ f76 1 2654"/>
                <a:gd name="f78" fmla="*/ f75 1 5531"/>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654" h="5531">
                  <a:moveTo>
                    <a:pt x="f5" y="f2"/>
                  </a:moveTo>
                  <a:lnTo>
                    <a:pt x="f6" y="f7"/>
                  </a:lnTo>
                  <a:lnTo>
                    <a:pt x="f8" y="f9"/>
                  </a:lnTo>
                  <a:lnTo>
                    <a:pt x="f10" y="f11"/>
                  </a:lnTo>
                  <a:lnTo>
                    <a:pt x="f12" y="f13"/>
                  </a:lnTo>
                  <a:lnTo>
                    <a:pt x="f14" y="f15"/>
                  </a:lnTo>
                  <a:lnTo>
                    <a:pt x="f11" y="f16"/>
                  </a:lnTo>
                  <a:lnTo>
                    <a:pt x="f7" y="f17"/>
                  </a:lnTo>
                  <a:lnTo>
                    <a:pt x="f18" y="f19"/>
                  </a:lnTo>
                  <a:lnTo>
                    <a:pt x="f18" y="f20"/>
                  </a:lnTo>
                  <a:lnTo>
                    <a:pt x="f21" y="f22"/>
                  </a:lnTo>
                  <a:lnTo>
                    <a:pt x="f8"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45"/>
                  </a:lnTo>
                  <a:lnTo>
                    <a:pt x="f46" y="f35"/>
                  </a:lnTo>
                  <a:lnTo>
                    <a:pt x="f47" y="f33"/>
                  </a:lnTo>
                  <a:lnTo>
                    <a:pt x="f48" y="f49"/>
                  </a:lnTo>
                  <a:lnTo>
                    <a:pt x="f50" y="f51"/>
                  </a:lnTo>
                  <a:lnTo>
                    <a:pt x="f52" y="f53"/>
                  </a:lnTo>
                  <a:lnTo>
                    <a:pt x="f52" y="f54"/>
                  </a:lnTo>
                  <a:lnTo>
                    <a:pt x="f55" y="f56"/>
                  </a:lnTo>
                  <a:lnTo>
                    <a:pt x="f57" y="f58"/>
                  </a:lnTo>
                  <a:lnTo>
                    <a:pt x="f59" y="f60"/>
                  </a:lnTo>
                  <a:lnTo>
                    <a:pt x="f61" y="f62"/>
                  </a:lnTo>
                  <a:lnTo>
                    <a:pt x="f63" y="f64"/>
                  </a:lnTo>
                  <a:lnTo>
                    <a:pt x="f65" y="f16"/>
                  </a:lnTo>
                  <a:lnTo>
                    <a:pt x="f66" y="f15"/>
                  </a:lnTo>
                  <a:lnTo>
                    <a:pt x="f67" y="f68"/>
                  </a:lnTo>
                  <a:lnTo>
                    <a:pt x="f69" y="f11"/>
                  </a:lnTo>
                  <a:lnTo>
                    <a:pt x="f24" y="f7"/>
                  </a:lnTo>
                  <a:lnTo>
                    <a:pt x="f5" y="f2"/>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4" name="Google Shape;190;p15">
              <a:extLst>
                <a:ext uri="{FF2B5EF4-FFF2-40B4-BE49-F238E27FC236}">
                  <a16:creationId xmlns:a16="http://schemas.microsoft.com/office/drawing/2014/main" id="{003FA55F-A56C-5F36-1764-DA15D1445DF2}"/>
                </a:ext>
              </a:extLst>
            </p:cNvPr>
            <p:cNvSpPr/>
            <p:nvPr/>
          </p:nvSpPr>
          <p:spPr>
            <a:xfrm>
              <a:off x="10371024" y="3604857"/>
              <a:ext cx="38404" cy="65507"/>
            </a:xfrm>
            <a:custGeom>
              <a:avLst/>
              <a:gdLst>
                <a:gd name="f0" fmla="val 360"/>
                <a:gd name="f1" fmla="val 180"/>
                <a:gd name="f2" fmla="val w"/>
                <a:gd name="f3" fmla="val h"/>
                <a:gd name="f4" fmla="val 0"/>
                <a:gd name="f5" fmla="val 1529"/>
                <a:gd name="f6" fmla="val 2608"/>
                <a:gd name="f7" fmla="val 607"/>
                <a:gd name="f8" fmla="val 495"/>
                <a:gd name="f9" fmla="val 23"/>
                <a:gd name="f10" fmla="val 382"/>
                <a:gd name="f11" fmla="val 68"/>
                <a:gd name="f12" fmla="val 270"/>
                <a:gd name="f13" fmla="val 113"/>
                <a:gd name="f14" fmla="val 203"/>
                <a:gd name="f15" fmla="val 292"/>
                <a:gd name="f16" fmla="val 45"/>
                <a:gd name="f17" fmla="val 630"/>
                <a:gd name="f18" fmla="val 765"/>
                <a:gd name="f19" fmla="val 315"/>
                <a:gd name="f20" fmla="val 2158"/>
                <a:gd name="f21" fmla="val 2293"/>
                <a:gd name="f22" fmla="val 427"/>
                <a:gd name="f23" fmla="val 2406"/>
                <a:gd name="f24" fmla="val 517"/>
                <a:gd name="f25" fmla="val 2495"/>
                <a:gd name="f26" fmla="val 2563"/>
                <a:gd name="f27" fmla="val 720"/>
                <a:gd name="f28" fmla="val 2585"/>
                <a:gd name="f29" fmla="val 832"/>
                <a:gd name="f30" fmla="val 944"/>
                <a:gd name="f31" fmla="val 1057"/>
                <a:gd name="f32" fmla="val 1169"/>
                <a:gd name="f33" fmla="val 2540"/>
                <a:gd name="f34" fmla="val 1259"/>
                <a:gd name="f35" fmla="val 1349"/>
                <a:gd name="f36" fmla="val 1439"/>
                <a:gd name="f37" fmla="val 2316"/>
                <a:gd name="f38" fmla="val 1484"/>
                <a:gd name="f39" fmla="val 2226"/>
                <a:gd name="f40" fmla="val 2113"/>
                <a:gd name="f41" fmla="val 1978"/>
                <a:gd name="f42" fmla="val 1844"/>
                <a:gd name="f43" fmla="val 1214"/>
                <a:gd name="f44" fmla="val 450"/>
                <a:gd name="f45" fmla="val 1102"/>
                <a:gd name="f46" fmla="val 1012"/>
                <a:gd name="f47" fmla="val 922"/>
                <a:gd name="f48" fmla="*/ f2 1 1529"/>
                <a:gd name="f49" fmla="*/ f3 1 2608"/>
                <a:gd name="f50" fmla="val f4"/>
                <a:gd name="f51" fmla="val f5"/>
                <a:gd name="f52" fmla="val f6"/>
                <a:gd name="f53" fmla="+- f52 0 f50"/>
                <a:gd name="f54" fmla="+- f51 0 f50"/>
                <a:gd name="f55" fmla="*/ f54 1 1529"/>
                <a:gd name="f56" fmla="*/ f53 1 260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529" h="2608">
                  <a:moveTo>
                    <a:pt x="f7" y="f4"/>
                  </a:moveTo>
                  <a:lnTo>
                    <a:pt x="f8" y="f9"/>
                  </a:lnTo>
                  <a:lnTo>
                    <a:pt x="f10" y="f11"/>
                  </a:lnTo>
                  <a:lnTo>
                    <a:pt x="f12" y="f13"/>
                  </a:lnTo>
                  <a:lnTo>
                    <a:pt x="f1" y="f14"/>
                  </a:lnTo>
                  <a:lnTo>
                    <a:pt x="f13" y="f15"/>
                  </a:lnTo>
                  <a:lnTo>
                    <a:pt x="f16" y="f10"/>
                  </a:lnTo>
                  <a:lnTo>
                    <a:pt x="f4" y="f8"/>
                  </a:lnTo>
                  <a:lnTo>
                    <a:pt x="f4" y="f17"/>
                  </a:lnTo>
                  <a:lnTo>
                    <a:pt x="f9" y="f18"/>
                  </a:lnTo>
                  <a:lnTo>
                    <a:pt x="f19" y="f20"/>
                  </a:lnTo>
                  <a:lnTo>
                    <a:pt x="f0" y="f21"/>
                  </a:lnTo>
                  <a:lnTo>
                    <a:pt x="f22" y="f23"/>
                  </a:lnTo>
                  <a:lnTo>
                    <a:pt x="f24" y="f25"/>
                  </a:lnTo>
                  <a:lnTo>
                    <a:pt x="f7" y="f26"/>
                  </a:lnTo>
                  <a:lnTo>
                    <a:pt x="f27" y="f28"/>
                  </a:lnTo>
                  <a:lnTo>
                    <a:pt x="f29" y="f6"/>
                  </a:lnTo>
                  <a:lnTo>
                    <a:pt x="f30" y="f6"/>
                  </a:lnTo>
                  <a:lnTo>
                    <a:pt x="f31" y="f28"/>
                  </a:lnTo>
                  <a:lnTo>
                    <a:pt x="f32" y="f33"/>
                  </a:lnTo>
                  <a:lnTo>
                    <a:pt x="f34" y="f25"/>
                  </a:lnTo>
                  <a:lnTo>
                    <a:pt x="f35" y="f23"/>
                  </a:lnTo>
                  <a:lnTo>
                    <a:pt x="f36" y="f37"/>
                  </a:lnTo>
                  <a:lnTo>
                    <a:pt x="f38" y="f39"/>
                  </a:lnTo>
                  <a:lnTo>
                    <a:pt x="f5" y="f40"/>
                  </a:lnTo>
                  <a:lnTo>
                    <a:pt x="f5" y="f41"/>
                  </a:lnTo>
                  <a:lnTo>
                    <a:pt x="f5" y="f42"/>
                  </a:lnTo>
                  <a:lnTo>
                    <a:pt x="f43" y="f44"/>
                  </a:lnTo>
                  <a:lnTo>
                    <a:pt x="f32" y="f19"/>
                  </a:lnTo>
                  <a:lnTo>
                    <a:pt x="f45" y="f14"/>
                  </a:lnTo>
                  <a:lnTo>
                    <a:pt x="f46" y="f13"/>
                  </a:lnTo>
                  <a:lnTo>
                    <a:pt x="f47" y="f11"/>
                  </a:lnTo>
                  <a:lnTo>
                    <a:pt x="f29" y="f9"/>
                  </a:lnTo>
                  <a:lnTo>
                    <a:pt x="f2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5" name="Google Shape;191;p15">
              <a:extLst>
                <a:ext uri="{FF2B5EF4-FFF2-40B4-BE49-F238E27FC236}">
                  <a16:creationId xmlns:a16="http://schemas.microsoft.com/office/drawing/2014/main" id="{ED397AB9-3478-6561-1F75-B9F340C435CA}"/>
                </a:ext>
              </a:extLst>
            </p:cNvPr>
            <p:cNvSpPr/>
            <p:nvPr/>
          </p:nvSpPr>
          <p:spPr>
            <a:xfrm>
              <a:off x="10433111" y="3725667"/>
              <a:ext cx="70052" cy="158684"/>
            </a:xfrm>
            <a:custGeom>
              <a:avLst/>
              <a:gdLst>
                <a:gd name="f0" fmla="val w"/>
                <a:gd name="f1" fmla="val h"/>
                <a:gd name="f2" fmla="val 0"/>
                <a:gd name="f3" fmla="val 2789"/>
                <a:gd name="f4" fmla="val 6318"/>
                <a:gd name="f5" fmla="val 563"/>
                <a:gd name="f6" fmla="val 1"/>
                <a:gd name="f7" fmla="val 451"/>
                <a:gd name="f8" fmla="val 23"/>
                <a:gd name="f9" fmla="val 338"/>
                <a:gd name="f10" fmla="val 68"/>
                <a:gd name="f11" fmla="val 226"/>
                <a:gd name="f12" fmla="val 113"/>
                <a:gd name="f13" fmla="val 158"/>
                <a:gd name="f14" fmla="val 203"/>
                <a:gd name="f15" fmla="val 271"/>
                <a:gd name="f16" fmla="val 383"/>
                <a:gd name="f17" fmla="val 495"/>
                <a:gd name="f18" fmla="val 630"/>
                <a:gd name="f19" fmla="val 765"/>
                <a:gd name="f20" fmla="val 428"/>
                <a:gd name="f21" fmla="val 2046"/>
                <a:gd name="f22" fmla="val 833"/>
                <a:gd name="f23" fmla="val 3305"/>
                <a:gd name="f24" fmla="val 1215"/>
                <a:gd name="f25" fmla="val 4587"/>
                <a:gd name="f26" fmla="val 1395"/>
                <a:gd name="f27" fmla="val 5216"/>
                <a:gd name="f28" fmla="val 1575"/>
                <a:gd name="f29" fmla="val 5868"/>
                <a:gd name="f30" fmla="val 1619"/>
                <a:gd name="f31" fmla="val 6003"/>
                <a:gd name="f32" fmla="val 1687"/>
                <a:gd name="f33" fmla="val 6115"/>
                <a:gd name="f34" fmla="val 1754"/>
                <a:gd name="f35" fmla="val 6183"/>
                <a:gd name="f36" fmla="val 1867"/>
                <a:gd name="f37" fmla="val 6250"/>
                <a:gd name="f38" fmla="val 1979"/>
                <a:gd name="f39" fmla="val 6295"/>
                <a:gd name="f40" fmla="val 2069"/>
                <a:gd name="f41" fmla="val 6317"/>
                <a:gd name="f42" fmla="val 2204"/>
                <a:gd name="f43" fmla="val 2316"/>
                <a:gd name="f44" fmla="val 2406"/>
                <a:gd name="f45" fmla="val 2519"/>
                <a:gd name="f46" fmla="val 2609"/>
                <a:gd name="f47" fmla="val 2676"/>
                <a:gd name="f48" fmla="val 6025"/>
                <a:gd name="f49" fmla="val 2743"/>
                <a:gd name="f50" fmla="val 5935"/>
                <a:gd name="f51" fmla="val 2766"/>
                <a:gd name="f52" fmla="val 5800"/>
                <a:gd name="f53" fmla="val 2788"/>
                <a:gd name="f54" fmla="val 5688"/>
                <a:gd name="f55" fmla="val 5531"/>
                <a:gd name="f56" fmla="val 2586"/>
                <a:gd name="f57" fmla="val 4901"/>
                <a:gd name="f58" fmla="val 4249"/>
                <a:gd name="f59" fmla="val 2024"/>
                <a:gd name="f60" fmla="val 2968"/>
                <a:gd name="f61" fmla="val 1709"/>
                <a:gd name="f62" fmla="val 1170"/>
                <a:gd name="f63" fmla="val 293"/>
                <a:gd name="f64" fmla="val 1080"/>
                <a:gd name="f65" fmla="val 990"/>
                <a:gd name="f66" fmla="val 900"/>
                <a:gd name="f67" fmla="val 46"/>
                <a:gd name="f68" fmla="val 788"/>
                <a:gd name="f69" fmla="val 675"/>
                <a:gd name="f70" fmla="*/ f0 1 2789"/>
                <a:gd name="f71" fmla="*/ f1 1 6318"/>
                <a:gd name="f72" fmla="val f2"/>
                <a:gd name="f73" fmla="val f3"/>
                <a:gd name="f74" fmla="val f4"/>
                <a:gd name="f75" fmla="+- f74 0 f72"/>
                <a:gd name="f76" fmla="+- f73 0 f72"/>
                <a:gd name="f77" fmla="*/ f76 1 2789"/>
                <a:gd name="f78" fmla="*/ f75 1 6318"/>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2789" h="6318">
                  <a:moveTo>
                    <a:pt x="f5" y="f6"/>
                  </a:moveTo>
                  <a:lnTo>
                    <a:pt x="f7" y="f8"/>
                  </a:lnTo>
                  <a:lnTo>
                    <a:pt x="f9" y="f10"/>
                  </a:lnTo>
                  <a:lnTo>
                    <a:pt x="f11" y="f12"/>
                  </a:lnTo>
                  <a:lnTo>
                    <a:pt x="f13" y="f14"/>
                  </a:lnTo>
                  <a:lnTo>
                    <a:pt x="f10" y="f15"/>
                  </a:lnTo>
                  <a:lnTo>
                    <a:pt x="f8" y="f16"/>
                  </a:lnTo>
                  <a:lnTo>
                    <a:pt x="f6" y="f17"/>
                  </a:lnTo>
                  <a:lnTo>
                    <a:pt x="f6"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1"/>
                  </a:lnTo>
                  <a:lnTo>
                    <a:pt x="f43" y="f39"/>
                  </a:lnTo>
                  <a:lnTo>
                    <a:pt x="f44" y="f37"/>
                  </a:lnTo>
                  <a:lnTo>
                    <a:pt x="f45" y="f35"/>
                  </a:lnTo>
                  <a:lnTo>
                    <a:pt x="f46" y="f33"/>
                  </a:lnTo>
                  <a:lnTo>
                    <a:pt x="f47" y="f48"/>
                  </a:lnTo>
                  <a:lnTo>
                    <a:pt x="f49" y="f50"/>
                  </a:lnTo>
                  <a:lnTo>
                    <a:pt x="f51" y="f52"/>
                  </a:lnTo>
                  <a:lnTo>
                    <a:pt x="f53" y="f54"/>
                  </a:lnTo>
                  <a:lnTo>
                    <a:pt x="f51" y="f55"/>
                  </a:lnTo>
                  <a:lnTo>
                    <a:pt x="f56" y="f57"/>
                  </a:lnTo>
                  <a:lnTo>
                    <a:pt x="f44" y="f58"/>
                  </a:lnTo>
                  <a:lnTo>
                    <a:pt x="f59" y="f60"/>
                  </a:lnTo>
                  <a:lnTo>
                    <a:pt x="f30" y="f61"/>
                  </a:lnTo>
                  <a:lnTo>
                    <a:pt x="f24" y="f20"/>
                  </a:lnTo>
                  <a:lnTo>
                    <a:pt x="f62" y="f63"/>
                  </a:lnTo>
                  <a:lnTo>
                    <a:pt x="f64" y="f14"/>
                  </a:lnTo>
                  <a:lnTo>
                    <a:pt x="f65" y="f12"/>
                  </a:lnTo>
                  <a:lnTo>
                    <a:pt x="f66" y="f67"/>
                  </a:lnTo>
                  <a:lnTo>
                    <a:pt x="f68" y="f8"/>
                  </a:lnTo>
                  <a:lnTo>
                    <a:pt x="f69" y="f6"/>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6" name="Google Shape;192;p15">
              <a:extLst>
                <a:ext uri="{FF2B5EF4-FFF2-40B4-BE49-F238E27FC236}">
                  <a16:creationId xmlns:a16="http://schemas.microsoft.com/office/drawing/2014/main" id="{00C346F3-A536-E0C8-F3BE-348E413602B1}"/>
                </a:ext>
              </a:extLst>
            </p:cNvPr>
            <p:cNvSpPr/>
            <p:nvPr/>
          </p:nvSpPr>
          <p:spPr>
            <a:xfrm>
              <a:off x="10324161" y="3310137"/>
              <a:ext cx="73417" cy="143414"/>
            </a:xfrm>
            <a:custGeom>
              <a:avLst/>
              <a:gdLst>
                <a:gd name="f0" fmla="val 180"/>
                <a:gd name="f1" fmla="val w"/>
                <a:gd name="f2" fmla="val h"/>
                <a:gd name="f3" fmla="val 0"/>
                <a:gd name="f4" fmla="val 2923"/>
                <a:gd name="f5" fmla="val 5710"/>
                <a:gd name="f6" fmla="val 540"/>
                <a:gd name="f7" fmla="val 428"/>
                <a:gd name="f8" fmla="val 23"/>
                <a:gd name="f9" fmla="val 315"/>
                <a:gd name="f10" fmla="val 68"/>
                <a:gd name="f11" fmla="val 225"/>
                <a:gd name="f12" fmla="val 113"/>
                <a:gd name="f13" fmla="val 135"/>
                <a:gd name="f14" fmla="val 270"/>
                <a:gd name="f15" fmla="val 382"/>
                <a:gd name="f16" fmla="val 1"/>
                <a:gd name="f17" fmla="val 495"/>
                <a:gd name="f18" fmla="val 607"/>
                <a:gd name="f19" fmla="val 742"/>
                <a:gd name="f20" fmla="val 1911"/>
                <a:gd name="f21" fmla="val 855"/>
                <a:gd name="f22" fmla="val 3080"/>
                <a:gd name="f23" fmla="val 1304"/>
                <a:gd name="f24" fmla="val 4249"/>
                <a:gd name="f25" fmla="val 1799"/>
                <a:gd name="f26" fmla="val 5373"/>
                <a:gd name="f27" fmla="val 1866"/>
                <a:gd name="f28" fmla="val 5508"/>
                <a:gd name="f29" fmla="val 1934"/>
                <a:gd name="f30" fmla="val 5597"/>
                <a:gd name="f31" fmla="val 2046"/>
                <a:gd name="f32" fmla="val 5665"/>
                <a:gd name="f33" fmla="val 2136"/>
                <a:gd name="f34" fmla="val 5687"/>
                <a:gd name="f35" fmla="val 2248"/>
                <a:gd name="f36" fmla="val 2361"/>
                <a:gd name="f37" fmla="val 2473"/>
                <a:gd name="f38" fmla="val 2563"/>
                <a:gd name="f39" fmla="val 5620"/>
                <a:gd name="f40" fmla="val 2653"/>
                <a:gd name="f41" fmla="val 5553"/>
                <a:gd name="f42" fmla="val 2743"/>
                <a:gd name="f43" fmla="val 5463"/>
                <a:gd name="f44" fmla="val 2810"/>
                <a:gd name="f45" fmla="val 2878"/>
                <a:gd name="f46" fmla="val 5260"/>
                <a:gd name="f47" fmla="val 2900"/>
                <a:gd name="f48" fmla="val 5148"/>
                <a:gd name="f49" fmla="val 5013"/>
                <a:gd name="f50" fmla="val 4901"/>
                <a:gd name="f51" fmla="val 2855"/>
                <a:gd name="f52" fmla="val 4766"/>
                <a:gd name="f53" fmla="val 2406"/>
                <a:gd name="f54" fmla="val 3687"/>
                <a:gd name="f55" fmla="val 2001"/>
                <a:gd name="f56" fmla="val 2608"/>
                <a:gd name="f57" fmla="val 1597"/>
                <a:gd name="f58" fmla="val 1506"/>
                <a:gd name="f59" fmla="val 1214"/>
                <a:gd name="f60" fmla="val 427"/>
                <a:gd name="f61" fmla="val 1169"/>
                <a:gd name="f62" fmla="val 292"/>
                <a:gd name="f63" fmla="val 1080"/>
                <a:gd name="f64" fmla="val 990"/>
                <a:gd name="f65" fmla="val 877"/>
                <a:gd name="f66" fmla="val 45"/>
                <a:gd name="f67" fmla="val 765"/>
                <a:gd name="f68" fmla="*/ f1 1 2923"/>
                <a:gd name="f69" fmla="*/ f2 1 5710"/>
                <a:gd name="f70" fmla="val f3"/>
                <a:gd name="f71" fmla="val f4"/>
                <a:gd name="f72" fmla="val f5"/>
                <a:gd name="f73" fmla="+- f72 0 f70"/>
                <a:gd name="f74" fmla="+- f71 0 f70"/>
                <a:gd name="f75" fmla="*/ f74 1 2923"/>
                <a:gd name="f76" fmla="*/ f73 1 571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923" h="5710">
                  <a:moveTo>
                    <a:pt x="f6" y="f3"/>
                  </a:moveTo>
                  <a:lnTo>
                    <a:pt x="f7" y="f8"/>
                  </a:lnTo>
                  <a:lnTo>
                    <a:pt x="f9" y="f10"/>
                  </a:lnTo>
                  <a:lnTo>
                    <a:pt x="f11" y="f12"/>
                  </a:lnTo>
                  <a:lnTo>
                    <a:pt x="f13" y="f0"/>
                  </a:lnTo>
                  <a:lnTo>
                    <a:pt x="f10" y="f14"/>
                  </a:lnTo>
                  <a:lnTo>
                    <a:pt x="f8" y="f15"/>
                  </a:lnTo>
                  <a:lnTo>
                    <a:pt x="f16" y="f17"/>
                  </a:lnTo>
                  <a:lnTo>
                    <a:pt x="f16" y="f18"/>
                  </a:lnTo>
                  <a:lnTo>
                    <a:pt x="f8" y="f19"/>
                  </a:lnTo>
                  <a:lnTo>
                    <a:pt x="f7" y="f20"/>
                  </a:lnTo>
                  <a:lnTo>
                    <a:pt x="f21" y="f22"/>
                  </a:lnTo>
                  <a:lnTo>
                    <a:pt x="f23" y="f24"/>
                  </a:lnTo>
                  <a:lnTo>
                    <a:pt x="f25" y="f26"/>
                  </a:lnTo>
                  <a:lnTo>
                    <a:pt x="f27" y="f28"/>
                  </a:lnTo>
                  <a:lnTo>
                    <a:pt x="f29" y="f30"/>
                  </a:lnTo>
                  <a:lnTo>
                    <a:pt x="f31" y="f32"/>
                  </a:lnTo>
                  <a:lnTo>
                    <a:pt x="f33" y="f34"/>
                  </a:lnTo>
                  <a:lnTo>
                    <a:pt x="f35" y="f5"/>
                  </a:lnTo>
                  <a:lnTo>
                    <a:pt x="f36" y="f34"/>
                  </a:lnTo>
                  <a:lnTo>
                    <a:pt x="f37" y="f32"/>
                  </a:lnTo>
                  <a:lnTo>
                    <a:pt x="f38" y="f39"/>
                  </a:lnTo>
                  <a:lnTo>
                    <a:pt x="f40" y="f41"/>
                  </a:lnTo>
                  <a:lnTo>
                    <a:pt x="f42" y="f43"/>
                  </a:lnTo>
                  <a:lnTo>
                    <a:pt x="f44" y="f26"/>
                  </a:lnTo>
                  <a:lnTo>
                    <a:pt x="f45" y="f46"/>
                  </a:lnTo>
                  <a:lnTo>
                    <a:pt x="f47" y="f48"/>
                  </a:lnTo>
                  <a:lnTo>
                    <a:pt x="f4" y="f49"/>
                  </a:lnTo>
                  <a:lnTo>
                    <a:pt x="f47" y="f50"/>
                  </a:lnTo>
                  <a:lnTo>
                    <a:pt x="f51" y="f52"/>
                  </a:lnTo>
                  <a:lnTo>
                    <a:pt x="f53" y="f54"/>
                  </a:lnTo>
                  <a:lnTo>
                    <a:pt x="f55" y="f56"/>
                  </a:lnTo>
                  <a:lnTo>
                    <a:pt x="f57" y="f58"/>
                  </a:lnTo>
                  <a:lnTo>
                    <a:pt x="f59" y="f60"/>
                  </a:lnTo>
                  <a:lnTo>
                    <a:pt x="f61" y="f62"/>
                  </a:lnTo>
                  <a:lnTo>
                    <a:pt x="f63" y="f0"/>
                  </a:lnTo>
                  <a:lnTo>
                    <a:pt x="f64" y="f12"/>
                  </a:lnTo>
                  <a:lnTo>
                    <a:pt x="f65" y="f66"/>
                  </a:lnTo>
                  <a:lnTo>
                    <a:pt x="f67"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7" name="Google Shape;193;p15">
              <a:extLst>
                <a:ext uri="{FF2B5EF4-FFF2-40B4-BE49-F238E27FC236}">
                  <a16:creationId xmlns:a16="http://schemas.microsoft.com/office/drawing/2014/main" id="{1051729A-72FF-5A9A-5A6A-AB3AE7E83500}"/>
                </a:ext>
              </a:extLst>
            </p:cNvPr>
            <p:cNvSpPr/>
            <p:nvPr/>
          </p:nvSpPr>
          <p:spPr>
            <a:xfrm>
              <a:off x="10418445" y="2862410"/>
              <a:ext cx="73417" cy="134956"/>
            </a:xfrm>
            <a:custGeom>
              <a:avLst/>
              <a:gdLst>
                <a:gd name="f0" fmla="val 360"/>
                <a:gd name="f1" fmla="val 180"/>
                <a:gd name="f2" fmla="val w"/>
                <a:gd name="f3" fmla="val h"/>
                <a:gd name="f4" fmla="val 0"/>
                <a:gd name="f5" fmla="val 2923"/>
                <a:gd name="f6" fmla="val 5373"/>
                <a:gd name="f7" fmla="val 630"/>
                <a:gd name="f8" fmla="val 518"/>
                <a:gd name="f9" fmla="val 23"/>
                <a:gd name="f10" fmla="val 405"/>
                <a:gd name="f11" fmla="val 45"/>
                <a:gd name="f12" fmla="val 315"/>
                <a:gd name="f13" fmla="val 90"/>
                <a:gd name="f14" fmla="val 225"/>
                <a:gd name="f15" fmla="val 158"/>
                <a:gd name="f16" fmla="val 135"/>
                <a:gd name="f17" fmla="val 248"/>
                <a:gd name="f18" fmla="val 68"/>
                <a:gd name="f19" fmla="val 337"/>
                <a:gd name="f20" fmla="val 427"/>
                <a:gd name="f21" fmla="val 1"/>
                <a:gd name="f22" fmla="val 540"/>
                <a:gd name="f23" fmla="val 652"/>
                <a:gd name="f24" fmla="val 787"/>
                <a:gd name="f25" fmla="val 922"/>
                <a:gd name="f26" fmla="val 1394"/>
                <a:gd name="f27" fmla="val 585"/>
                <a:gd name="f28" fmla="val 1889"/>
                <a:gd name="f29" fmla="val 810"/>
                <a:gd name="f30" fmla="val 2383"/>
                <a:gd name="f31" fmla="val 990"/>
                <a:gd name="f32" fmla="val 2900"/>
                <a:gd name="f33" fmla="val 1349"/>
                <a:gd name="f34" fmla="val 3912"/>
                <a:gd name="f35" fmla="val 1686"/>
                <a:gd name="f36" fmla="val 4946"/>
                <a:gd name="f37" fmla="val 1754"/>
                <a:gd name="f38" fmla="val 5081"/>
                <a:gd name="f39" fmla="val 1821"/>
                <a:gd name="f40" fmla="val 5193"/>
                <a:gd name="f41" fmla="val 1911"/>
                <a:gd name="f42" fmla="val 5260"/>
                <a:gd name="f43" fmla="val 2024"/>
                <a:gd name="f44" fmla="val 5328"/>
                <a:gd name="f45" fmla="val 2136"/>
                <a:gd name="f46" fmla="val 5350"/>
                <a:gd name="f47" fmla="val 2248"/>
                <a:gd name="f48" fmla="val 2361"/>
                <a:gd name="f49" fmla="val 2473"/>
                <a:gd name="f50" fmla="val 2586"/>
                <a:gd name="f51" fmla="val 5305"/>
                <a:gd name="f52" fmla="val 2698"/>
                <a:gd name="f53" fmla="val 2765"/>
                <a:gd name="f54" fmla="val 2855"/>
                <a:gd name="f55" fmla="val 5103"/>
                <a:gd name="f56" fmla="val 4991"/>
                <a:gd name="f57" fmla="val 4878"/>
                <a:gd name="f58" fmla="val 4766"/>
                <a:gd name="f59" fmla="val 2878"/>
                <a:gd name="f60" fmla="val 4631"/>
                <a:gd name="f61" fmla="val 1844"/>
                <a:gd name="f62" fmla="val 1731"/>
                <a:gd name="f63" fmla="val 1507"/>
                <a:gd name="f64" fmla="val 944"/>
                <a:gd name="f65" fmla="val 832"/>
                <a:gd name="f66" fmla="val 1484"/>
                <a:gd name="f67" fmla="val 720"/>
                <a:gd name="f68" fmla="val 1417"/>
                <a:gd name="f69" fmla="val 1327"/>
                <a:gd name="f70" fmla="val 472"/>
                <a:gd name="f71" fmla="val 1169"/>
                <a:gd name="f72" fmla="val 292"/>
                <a:gd name="f73" fmla="val 1080"/>
                <a:gd name="f74" fmla="val 967"/>
                <a:gd name="f75" fmla="val 877"/>
                <a:gd name="f76" fmla="val 765"/>
                <a:gd name="f77" fmla="*/ f2 1 2923"/>
                <a:gd name="f78" fmla="*/ f3 1 5373"/>
                <a:gd name="f79" fmla="val f4"/>
                <a:gd name="f80" fmla="val f5"/>
                <a:gd name="f81" fmla="val f6"/>
                <a:gd name="f82" fmla="+- f81 0 f79"/>
                <a:gd name="f83" fmla="+- f80 0 f79"/>
                <a:gd name="f84" fmla="*/ f83 1 2923"/>
                <a:gd name="f85" fmla="*/ f82 1 5373"/>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2923" h="5373">
                  <a:moveTo>
                    <a:pt x="f7" y="f4"/>
                  </a:moveTo>
                  <a:lnTo>
                    <a:pt x="f8" y="f9"/>
                  </a:lnTo>
                  <a:lnTo>
                    <a:pt x="f10" y="f11"/>
                  </a:lnTo>
                  <a:lnTo>
                    <a:pt x="f12" y="f13"/>
                  </a:lnTo>
                  <a:lnTo>
                    <a:pt x="f14" y="f15"/>
                  </a:lnTo>
                  <a:lnTo>
                    <a:pt x="f16" y="f17"/>
                  </a:lnTo>
                  <a:lnTo>
                    <a:pt x="f18" y="f19"/>
                  </a:lnTo>
                  <a:lnTo>
                    <a:pt x="f9" y="f20"/>
                  </a:lnTo>
                  <a:lnTo>
                    <a:pt x="f21" y="f22"/>
                  </a:lnTo>
                  <a:lnTo>
                    <a:pt x="f21" y="f23"/>
                  </a:lnTo>
                  <a:lnTo>
                    <a:pt x="f9" y="f24"/>
                  </a:lnTo>
                  <a:lnTo>
                    <a:pt x="f13" y="f25"/>
                  </a:lnTo>
                  <a:lnTo>
                    <a:pt x="f0"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6"/>
                  </a:lnTo>
                  <a:lnTo>
                    <a:pt x="f48" y="f6"/>
                  </a:lnTo>
                  <a:lnTo>
                    <a:pt x="f49" y="f46"/>
                  </a:lnTo>
                  <a:lnTo>
                    <a:pt x="f50" y="f51"/>
                  </a:lnTo>
                  <a:lnTo>
                    <a:pt x="f52" y="f42"/>
                  </a:lnTo>
                  <a:lnTo>
                    <a:pt x="f53" y="f40"/>
                  </a:lnTo>
                  <a:lnTo>
                    <a:pt x="f54" y="f55"/>
                  </a:lnTo>
                  <a:lnTo>
                    <a:pt x="f32" y="f56"/>
                  </a:lnTo>
                  <a:lnTo>
                    <a:pt x="f5" y="f57"/>
                  </a:lnTo>
                  <a:lnTo>
                    <a:pt x="f5" y="f58"/>
                  </a:lnTo>
                  <a:lnTo>
                    <a:pt x="f59" y="f60"/>
                  </a:lnTo>
                  <a:lnTo>
                    <a:pt x="f47" y="f53"/>
                  </a:lnTo>
                  <a:lnTo>
                    <a:pt x="f41" y="f61"/>
                  </a:lnTo>
                  <a:lnTo>
                    <a:pt x="f62" y="f26"/>
                  </a:lnTo>
                  <a:lnTo>
                    <a:pt x="f63" y="f64"/>
                  </a:lnTo>
                  <a:lnTo>
                    <a:pt x="f63" y="f65"/>
                  </a:lnTo>
                  <a:lnTo>
                    <a:pt x="f66" y="f67"/>
                  </a:lnTo>
                  <a:lnTo>
                    <a:pt x="f68" y="f27"/>
                  </a:lnTo>
                  <a:lnTo>
                    <a:pt x="f69" y="f70"/>
                  </a:lnTo>
                  <a:lnTo>
                    <a:pt x="f71" y="f72"/>
                  </a:lnTo>
                  <a:lnTo>
                    <a:pt x="f73" y="f1"/>
                  </a:lnTo>
                  <a:lnTo>
                    <a:pt x="f74" y="f13"/>
                  </a:lnTo>
                  <a:lnTo>
                    <a:pt x="f75" y="f11"/>
                  </a:lnTo>
                  <a:lnTo>
                    <a:pt x="f76"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8" name="Google Shape;194;p15">
              <a:extLst>
                <a:ext uri="{FF2B5EF4-FFF2-40B4-BE49-F238E27FC236}">
                  <a16:creationId xmlns:a16="http://schemas.microsoft.com/office/drawing/2014/main" id="{44DFE00F-EB39-B650-7ED3-E007B884DB0A}"/>
                </a:ext>
              </a:extLst>
            </p:cNvPr>
            <p:cNvSpPr/>
            <p:nvPr/>
          </p:nvSpPr>
          <p:spPr>
            <a:xfrm>
              <a:off x="10573719" y="3363208"/>
              <a:ext cx="62115" cy="112370"/>
            </a:xfrm>
            <a:custGeom>
              <a:avLst/>
              <a:gdLst>
                <a:gd name="f0" fmla="val 360"/>
                <a:gd name="f1" fmla="val 180"/>
                <a:gd name="f2" fmla="val w"/>
                <a:gd name="f3" fmla="val h"/>
                <a:gd name="f4" fmla="val 0"/>
                <a:gd name="f5" fmla="val 2473"/>
                <a:gd name="f6" fmla="val 4474"/>
                <a:gd name="f7" fmla="val 562"/>
                <a:gd name="f8" fmla="val 450"/>
                <a:gd name="f9" fmla="val 45"/>
                <a:gd name="f10" fmla="val 90"/>
                <a:gd name="f11" fmla="val 270"/>
                <a:gd name="f12" fmla="val 158"/>
                <a:gd name="f13" fmla="val 247"/>
                <a:gd name="f14" fmla="val 113"/>
                <a:gd name="f15" fmla="val 337"/>
                <a:gd name="f16" fmla="val 23"/>
                <a:gd name="f17" fmla="val 675"/>
                <a:gd name="f18" fmla="val 809"/>
                <a:gd name="f19" fmla="val 944"/>
                <a:gd name="f20" fmla="val 1709"/>
                <a:gd name="f21" fmla="val 2495"/>
                <a:gd name="f22" fmla="val 1237"/>
                <a:gd name="f23" fmla="val 4046"/>
                <a:gd name="f24" fmla="val 1304"/>
                <a:gd name="f25" fmla="val 4181"/>
                <a:gd name="f26" fmla="val 1371"/>
                <a:gd name="f27" fmla="val 4271"/>
                <a:gd name="f28" fmla="val 1461"/>
                <a:gd name="f29" fmla="val 4361"/>
                <a:gd name="f30" fmla="val 1574"/>
                <a:gd name="f31" fmla="val 4406"/>
                <a:gd name="f32" fmla="val 1686"/>
                <a:gd name="f33" fmla="val 4451"/>
                <a:gd name="f34" fmla="val 1799"/>
                <a:gd name="f35" fmla="val 1933"/>
                <a:gd name="f36" fmla="val 2046"/>
                <a:gd name="f37" fmla="val 2136"/>
                <a:gd name="f38" fmla="val 2248"/>
                <a:gd name="f39" fmla="val 4339"/>
                <a:gd name="f40" fmla="val 2338"/>
                <a:gd name="f41" fmla="val 2406"/>
                <a:gd name="f42" fmla="val 2450"/>
                <a:gd name="f43" fmla="val 4091"/>
                <a:gd name="f44" fmla="val 3979"/>
                <a:gd name="f45" fmla="val 3867"/>
                <a:gd name="f46" fmla="val 2428"/>
                <a:gd name="f47" fmla="val 3732"/>
                <a:gd name="f48" fmla="val 2023"/>
                <a:gd name="f49" fmla="val 1169"/>
                <a:gd name="f50" fmla="val 1124"/>
                <a:gd name="f51" fmla="val 315"/>
                <a:gd name="f52" fmla="val 1057"/>
                <a:gd name="f53" fmla="val 203"/>
                <a:gd name="f54" fmla="val 967"/>
                <a:gd name="f55" fmla="val 877"/>
                <a:gd name="f56" fmla="val 787"/>
                <a:gd name="f57" fmla="*/ f2 1 2473"/>
                <a:gd name="f58" fmla="*/ f3 1 4474"/>
                <a:gd name="f59" fmla="val f4"/>
                <a:gd name="f60" fmla="val f5"/>
                <a:gd name="f61" fmla="val f6"/>
                <a:gd name="f62" fmla="+- f61 0 f59"/>
                <a:gd name="f63" fmla="+- f60 0 f59"/>
                <a:gd name="f64" fmla="*/ f63 1 2473"/>
                <a:gd name="f65" fmla="*/ f62 1 4474"/>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473" h="4474">
                  <a:moveTo>
                    <a:pt x="f7" y="f4"/>
                  </a:moveTo>
                  <a:lnTo>
                    <a:pt x="f8" y="f9"/>
                  </a:lnTo>
                  <a:lnTo>
                    <a:pt x="f0" y="f10"/>
                  </a:lnTo>
                  <a:lnTo>
                    <a:pt x="f11" y="f12"/>
                  </a:lnTo>
                  <a:lnTo>
                    <a:pt x="f1" y="f13"/>
                  </a:lnTo>
                  <a:lnTo>
                    <a:pt x="f14" y="f15"/>
                  </a:lnTo>
                  <a:lnTo>
                    <a:pt x="f9" y="f8"/>
                  </a:lnTo>
                  <a:lnTo>
                    <a:pt x="f16" y="f7"/>
                  </a:lnTo>
                  <a:lnTo>
                    <a:pt x="f4" y="f17"/>
                  </a:lnTo>
                  <a:lnTo>
                    <a:pt x="f16" y="f18"/>
                  </a:lnTo>
                  <a:lnTo>
                    <a:pt x="f9" y="f19"/>
                  </a:lnTo>
                  <a:lnTo>
                    <a:pt x="f0" y="f20"/>
                  </a:lnTo>
                  <a:lnTo>
                    <a:pt x="f17" y="f21"/>
                  </a:lnTo>
                  <a:lnTo>
                    <a:pt x="f22" y="f23"/>
                  </a:lnTo>
                  <a:lnTo>
                    <a:pt x="f24" y="f25"/>
                  </a:lnTo>
                  <a:lnTo>
                    <a:pt x="f26" y="f27"/>
                  </a:lnTo>
                  <a:lnTo>
                    <a:pt x="f28" y="f29"/>
                  </a:lnTo>
                  <a:lnTo>
                    <a:pt x="f30" y="f31"/>
                  </a:lnTo>
                  <a:lnTo>
                    <a:pt x="f32" y="f33"/>
                  </a:lnTo>
                  <a:lnTo>
                    <a:pt x="f34" y="f6"/>
                  </a:lnTo>
                  <a:lnTo>
                    <a:pt x="f35" y="f6"/>
                  </a:lnTo>
                  <a:lnTo>
                    <a:pt x="f36" y="f33"/>
                  </a:lnTo>
                  <a:lnTo>
                    <a:pt x="f37" y="f31"/>
                  </a:lnTo>
                  <a:lnTo>
                    <a:pt x="f38" y="f39"/>
                  </a:lnTo>
                  <a:lnTo>
                    <a:pt x="f40" y="f27"/>
                  </a:lnTo>
                  <a:lnTo>
                    <a:pt x="f41" y="f25"/>
                  </a:lnTo>
                  <a:lnTo>
                    <a:pt x="f42" y="f43"/>
                  </a:lnTo>
                  <a:lnTo>
                    <a:pt x="f5" y="f44"/>
                  </a:lnTo>
                  <a:lnTo>
                    <a:pt x="f5" y="f45"/>
                  </a:lnTo>
                  <a:lnTo>
                    <a:pt x="f46" y="f47"/>
                  </a:lnTo>
                  <a:lnTo>
                    <a:pt x="f34" y="f48"/>
                  </a:lnTo>
                  <a:lnTo>
                    <a:pt x="f28" y="f49"/>
                  </a:lnTo>
                  <a:lnTo>
                    <a:pt x="f50" y="f51"/>
                  </a:lnTo>
                  <a:lnTo>
                    <a:pt x="f52" y="f53"/>
                  </a:lnTo>
                  <a:lnTo>
                    <a:pt x="f54" y="f14"/>
                  </a:lnTo>
                  <a:lnTo>
                    <a:pt x="f55" y="f9"/>
                  </a:lnTo>
                  <a:lnTo>
                    <a:pt x="f56"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49" name="Google Shape;195;p15">
              <a:extLst>
                <a:ext uri="{FF2B5EF4-FFF2-40B4-BE49-F238E27FC236}">
                  <a16:creationId xmlns:a16="http://schemas.microsoft.com/office/drawing/2014/main" id="{C0E23EAD-A486-4BE7-937E-49B536D0698A}"/>
                </a:ext>
              </a:extLst>
            </p:cNvPr>
            <p:cNvSpPr/>
            <p:nvPr/>
          </p:nvSpPr>
          <p:spPr>
            <a:xfrm>
              <a:off x="10301575" y="2476789"/>
              <a:ext cx="92601" cy="190286"/>
            </a:xfrm>
            <a:custGeom>
              <a:avLst/>
              <a:gdLst>
                <a:gd name="f0" fmla="val 360"/>
                <a:gd name="f1" fmla="val 180"/>
                <a:gd name="f2" fmla="val w"/>
                <a:gd name="f3" fmla="val h"/>
                <a:gd name="f4" fmla="val 0"/>
                <a:gd name="f5" fmla="val 3687"/>
                <a:gd name="f6" fmla="val 7576"/>
                <a:gd name="f7" fmla="val 675"/>
                <a:gd name="f8" fmla="val 562"/>
                <a:gd name="f9" fmla="val 23"/>
                <a:gd name="f10" fmla="val 472"/>
                <a:gd name="f11" fmla="val 45"/>
                <a:gd name="f12" fmla="val 90"/>
                <a:gd name="f13" fmla="val 270"/>
                <a:gd name="f14" fmla="val 157"/>
                <a:gd name="f15" fmla="val 247"/>
                <a:gd name="f16" fmla="val 113"/>
                <a:gd name="f17" fmla="val 337"/>
                <a:gd name="f18" fmla="val 450"/>
                <a:gd name="f19" fmla="val 697"/>
                <a:gd name="f20" fmla="val 809"/>
                <a:gd name="f21" fmla="val 68"/>
                <a:gd name="f22" fmla="val 944"/>
                <a:gd name="f23" fmla="val 720"/>
                <a:gd name="f24" fmla="val 2473"/>
                <a:gd name="f25" fmla="val 1349"/>
                <a:gd name="f26" fmla="val 4024"/>
                <a:gd name="f27" fmla="val 1664"/>
                <a:gd name="f28" fmla="val 4788"/>
                <a:gd name="f29" fmla="val 1956"/>
                <a:gd name="f30" fmla="val 5575"/>
                <a:gd name="f31" fmla="val 2226"/>
                <a:gd name="f32" fmla="val 6362"/>
                <a:gd name="f33" fmla="val 7148"/>
                <a:gd name="f34" fmla="val 2518"/>
                <a:gd name="f35" fmla="val 7283"/>
                <a:gd name="f36" fmla="val 2608"/>
                <a:gd name="f37" fmla="val 7396"/>
                <a:gd name="f38" fmla="val 2675"/>
                <a:gd name="f39" fmla="val 7463"/>
                <a:gd name="f40" fmla="val 2788"/>
                <a:gd name="f41" fmla="val 7531"/>
                <a:gd name="f42" fmla="val 2900"/>
                <a:gd name="f43" fmla="val 3125"/>
                <a:gd name="f44" fmla="val 3237"/>
                <a:gd name="f45" fmla="val 7553"/>
                <a:gd name="f46" fmla="val 3350"/>
                <a:gd name="f47" fmla="val 3440"/>
                <a:gd name="f48" fmla="val 3530"/>
                <a:gd name="f49" fmla="val 3597"/>
                <a:gd name="f50" fmla="val 7306"/>
                <a:gd name="f51" fmla="val 3664"/>
                <a:gd name="f52" fmla="val 7193"/>
                <a:gd name="f53" fmla="val 7081"/>
                <a:gd name="f54" fmla="val 6969"/>
                <a:gd name="f55" fmla="val 6811"/>
                <a:gd name="f56" fmla="val 3395"/>
                <a:gd name="f57" fmla="val 5979"/>
                <a:gd name="f58" fmla="val 5170"/>
                <a:gd name="f59" fmla="val 2810"/>
                <a:gd name="f60" fmla="val 4339"/>
                <a:gd name="f61" fmla="val 2496"/>
                <a:gd name="f62" fmla="val 3529"/>
                <a:gd name="f63" fmla="val 1821"/>
                <a:gd name="f64" fmla="val 1933"/>
                <a:gd name="f65" fmla="val 1124"/>
                <a:gd name="f66" fmla="val 1057"/>
                <a:gd name="f67" fmla="val 202"/>
                <a:gd name="f68" fmla="val 989"/>
                <a:gd name="f69" fmla="val 112"/>
                <a:gd name="f70" fmla="val 877"/>
                <a:gd name="f71" fmla="val 787"/>
                <a:gd name="f72" fmla="*/ f2 1 3687"/>
                <a:gd name="f73" fmla="*/ f3 1 7576"/>
                <a:gd name="f74" fmla="val f4"/>
                <a:gd name="f75" fmla="val f5"/>
                <a:gd name="f76" fmla="val f6"/>
                <a:gd name="f77" fmla="+- f76 0 f74"/>
                <a:gd name="f78" fmla="+- f75 0 f74"/>
                <a:gd name="f79" fmla="*/ f78 1 3687"/>
                <a:gd name="f80" fmla="*/ f77 1 757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3687" h="7576">
                  <a:moveTo>
                    <a:pt x="f7" y="f4"/>
                  </a:moveTo>
                  <a:lnTo>
                    <a:pt x="f8" y="f9"/>
                  </a:lnTo>
                  <a:lnTo>
                    <a:pt x="f10" y="f11"/>
                  </a:lnTo>
                  <a:lnTo>
                    <a:pt x="f0" y="f12"/>
                  </a:lnTo>
                  <a:lnTo>
                    <a:pt x="f13" y="f14"/>
                  </a:lnTo>
                  <a:lnTo>
                    <a:pt x="f1" y="f15"/>
                  </a:lnTo>
                  <a:lnTo>
                    <a:pt x="f16" y="f17"/>
                  </a:lnTo>
                  <a:lnTo>
                    <a:pt x="f11" y="f18"/>
                  </a:lnTo>
                  <a:lnTo>
                    <a:pt x="f9" y="f8"/>
                  </a:lnTo>
                  <a:lnTo>
                    <a:pt x="f4" y="f19"/>
                  </a:lnTo>
                  <a:lnTo>
                    <a:pt x="f9" y="f20"/>
                  </a:lnTo>
                  <a:lnTo>
                    <a:pt x="f21" y="f22"/>
                  </a:lnTo>
                  <a:lnTo>
                    <a:pt x="f23" y="f24"/>
                  </a:lnTo>
                  <a:lnTo>
                    <a:pt x="f25" y="f26"/>
                  </a:lnTo>
                  <a:lnTo>
                    <a:pt x="f27" y="f28"/>
                  </a:lnTo>
                  <a:lnTo>
                    <a:pt x="f29" y="f30"/>
                  </a:lnTo>
                  <a:lnTo>
                    <a:pt x="f31" y="f32"/>
                  </a:lnTo>
                  <a:lnTo>
                    <a:pt x="f24" y="f33"/>
                  </a:lnTo>
                  <a:lnTo>
                    <a:pt x="f34" y="f35"/>
                  </a:lnTo>
                  <a:lnTo>
                    <a:pt x="f36" y="f37"/>
                  </a:lnTo>
                  <a:lnTo>
                    <a:pt x="f38" y="f39"/>
                  </a:lnTo>
                  <a:lnTo>
                    <a:pt x="f40" y="f41"/>
                  </a:lnTo>
                  <a:lnTo>
                    <a:pt x="f42" y="f6"/>
                  </a:lnTo>
                  <a:lnTo>
                    <a:pt x="f43" y="f6"/>
                  </a:lnTo>
                  <a:lnTo>
                    <a:pt x="f44" y="f45"/>
                  </a:lnTo>
                  <a:lnTo>
                    <a:pt x="f46" y="f41"/>
                  </a:lnTo>
                  <a:lnTo>
                    <a:pt x="f47" y="f39"/>
                  </a:lnTo>
                  <a:lnTo>
                    <a:pt x="f48" y="f37"/>
                  </a:lnTo>
                  <a:lnTo>
                    <a:pt x="f49" y="f50"/>
                  </a:lnTo>
                  <a:lnTo>
                    <a:pt x="f51" y="f52"/>
                  </a:lnTo>
                  <a:lnTo>
                    <a:pt x="f5" y="f53"/>
                  </a:lnTo>
                  <a:lnTo>
                    <a:pt x="f5" y="f54"/>
                  </a:lnTo>
                  <a:lnTo>
                    <a:pt x="f51" y="f55"/>
                  </a:lnTo>
                  <a:lnTo>
                    <a:pt x="f56" y="f57"/>
                  </a:lnTo>
                  <a:lnTo>
                    <a:pt x="f43" y="f58"/>
                  </a:lnTo>
                  <a:lnTo>
                    <a:pt x="f59" y="f60"/>
                  </a:lnTo>
                  <a:lnTo>
                    <a:pt x="f61" y="f62"/>
                  </a:lnTo>
                  <a:lnTo>
                    <a:pt x="f63" y="f64"/>
                  </a:lnTo>
                  <a:lnTo>
                    <a:pt x="f65" y="f17"/>
                  </a:lnTo>
                  <a:lnTo>
                    <a:pt x="f66" y="f67"/>
                  </a:lnTo>
                  <a:lnTo>
                    <a:pt x="f68" y="f69"/>
                  </a:lnTo>
                  <a:lnTo>
                    <a:pt x="f70" y="f11"/>
                  </a:lnTo>
                  <a:lnTo>
                    <a:pt x="f71" y="f9"/>
                  </a:lnTo>
                  <a:lnTo>
                    <a:pt x="f7" y="f4"/>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0" name="Google Shape;196;p15">
              <a:extLst>
                <a:ext uri="{FF2B5EF4-FFF2-40B4-BE49-F238E27FC236}">
                  <a16:creationId xmlns:a16="http://schemas.microsoft.com/office/drawing/2014/main" id="{4809C37C-E83B-4259-544C-B4C75FF89E0A}"/>
                </a:ext>
              </a:extLst>
            </p:cNvPr>
            <p:cNvSpPr/>
            <p:nvPr/>
          </p:nvSpPr>
          <p:spPr>
            <a:xfrm>
              <a:off x="10110740" y="2668182"/>
              <a:ext cx="66083" cy="158108"/>
            </a:xfrm>
            <a:custGeom>
              <a:avLst/>
              <a:gdLst>
                <a:gd name="f0" fmla="val 360"/>
                <a:gd name="f1" fmla="val w"/>
                <a:gd name="f2" fmla="val h"/>
                <a:gd name="f3" fmla="val 0"/>
                <a:gd name="f4" fmla="val 2631"/>
                <a:gd name="f5" fmla="val 6295"/>
                <a:gd name="f6" fmla="val 585"/>
                <a:gd name="f7" fmla="val 473"/>
                <a:gd name="f8" fmla="val 23"/>
                <a:gd name="f9" fmla="val 68"/>
                <a:gd name="f10" fmla="val 248"/>
                <a:gd name="f11" fmla="val 113"/>
                <a:gd name="f12" fmla="val 158"/>
                <a:gd name="f13" fmla="val 203"/>
                <a:gd name="f14" fmla="val 90"/>
                <a:gd name="f15" fmla="val 270"/>
                <a:gd name="f16" fmla="val 45"/>
                <a:gd name="f17" fmla="val 383"/>
                <a:gd name="f18" fmla="val 495"/>
                <a:gd name="f19" fmla="val 630"/>
                <a:gd name="f20" fmla="val 765"/>
                <a:gd name="f21" fmla="val 315"/>
                <a:gd name="f22" fmla="val 2069"/>
                <a:gd name="f23" fmla="val 3350"/>
                <a:gd name="f24" fmla="val 810"/>
                <a:gd name="f25" fmla="val 3979"/>
                <a:gd name="f26" fmla="val 990"/>
                <a:gd name="f27" fmla="val 4609"/>
                <a:gd name="f28" fmla="val 1192"/>
                <a:gd name="f29" fmla="val 5238"/>
                <a:gd name="f30" fmla="val 1394"/>
                <a:gd name="f31" fmla="val 5868"/>
                <a:gd name="f32" fmla="val 1462"/>
                <a:gd name="f33" fmla="val 6002"/>
                <a:gd name="f34" fmla="val 1552"/>
                <a:gd name="f35" fmla="val 6115"/>
                <a:gd name="f36" fmla="val 1641"/>
                <a:gd name="f37" fmla="val 6182"/>
                <a:gd name="f38" fmla="val 1731"/>
                <a:gd name="f39" fmla="val 6250"/>
                <a:gd name="f40" fmla="val 1844"/>
                <a:gd name="f41" fmla="val 6272"/>
                <a:gd name="f42" fmla="val 1979"/>
                <a:gd name="f43" fmla="val 2091"/>
                <a:gd name="f44" fmla="val 2203"/>
                <a:gd name="f45" fmla="val 2316"/>
                <a:gd name="f46" fmla="val 6227"/>
                <a:gd name="f47" fmla="val 2406"/>
                <a:gd name="f48" fmla="val 2496"/>
                <a:gd name="f49" fmla="val 2563"/>
                <a:gd name="f50" fmla="val 6025"/>
                <a:gd name="f51" fmla="val 2608"/>
                <a:gd name="f52" fmla="val 5912"/>
                <a:gd name="f53" fmla="val 5800"/>
                <a:gd name="f54" fmla="val 5688"/>
                <a:gd name="f55" fmla="val 5553"/>
                <a:gd name="f56" fmla="val 2383"/>
                <a:gd name="f57" fmla="val 4923"/>
                <a:gd name="f58" fmla="val 2181"/>
                <a:gd name="f59" fmla="val 4294"/>
                <a:gd name="f60" fmla="val 2001"/>
                <a:gd name="f61" fmla="val 3642"/>
                <a:gd name="f62" fmla="val 1821"/>
                <a:gd name="f63" fmla="val 3013"/>
                <a:gd name="f64" fmla="val 1507"/>
                <a:gd name="f65" fmla="val 1214"/>
                <a:gd name="f66" fmla="val 450"/>
                <a:gd name="f67" fmla="val 1147"/>
                <a:gd name="f68" fmla="val 1102"/>
                <a:gd name="f69" fmla="val 1012"/>
                <a:gd name="f70" fmla="val 922"/>
                <a:gd name="f71" fmla="val 697"/>
                <a:gd name="f72" fmla="*/ f1 1 2631"/>
                <a:gd name="f73" fmla="*/ f2 1 6295"/>
                <a:gd name="f74" fmla="val f3"/>
                <a:gd name="f75" fmla="val f4"/>
                <a:gd name="f76" fmla="val f5"/>
                <a:gd name="f77" fmla="+- f76 0 f74"/>
                <a:gd name="f78" fmla="+- f75 0 f74"/>
                <a:gd name="f79" fmla="*/ f78 1 2631"/>
                <a:gd name="f80" fmla="*/ f77 1 6295"/>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2631" h="6295">
                  <a:moveTo>
                    <a:pt x="f6" y="f3"/>
                  </a:moveTo>
                  <a:lnTo>
                    <a:pt x="f7" y="f8"/>
                  </a:lnTo>
                  <a:lnTo>
                    <a:pt x="f0" y="f9"/>
                  </a:lnTo>
                  <a:lnTo>
                    <a:pt x="f10" y="f11"/>
                  </a:lnTo>
                  <a:lnTo>
                    <a:pt x="f12" y="f13"/>
                  </a:lnTo>
                  <a:lnTo>
                    <a:pt x="f14" y="f15"/>
                  </a:lnTo>
                  <a:lnTo>
                    <a:pt x="f16" y="f17"/>
                  </a:lnTo>
                  <a:lnTo>
                    <a:pt x="f3" y="f18"/>
                  </a:lnTo>
                  <a:lnTo>
                    <a:pt x="f3" y="f19"/>
                  </a:lnTo>
                  <a:lnTo>
                    <a:pt x="f3" y="f20"/>
                  </a:lnTo>
                  <a:lnTo>
                    <a:pt x="f21" y="f22"/>
                  </a:lnTo>
                  <a:lnTo>
                    <a:pt x="f19" y="f23"/>
                  </a:lnTo>
                  <a:lnTo>
                    <a:pt x="f24" y="f25"/>
                  </a:lnTo>
                  <a:lnTo>
                    <a:pt x="f26" y="f27"/>
                  </a:lnTo>
                  <a:lnTo>
                    <a:pt x="f28" y="f29"/>
                  </a:lnTo>
                  <a:lnTo>
                    <a:pt x="f30" y="f31"/>
                  </a:lnTo>
                  <a:lnTo>
                    <a:pt x="f32" y="f33"/>
                  </a:lnTo>
                  <a:lnTo>
                    <a:pt x="f34" y="f35"/>
                  </a:lnTo>
                  <a:lnTo>
                    <a:pt x="f36" y="f37"/>
                  </a:lnTo>
                  <a:lnTo>
                    <a:pt x="f38" y="f39"/>
                  </a:lnTo>
                  <a:lnTo>
                    <a:pt x="f40" y="f41"/>
                  </a:lnTo>
                  <a:lnTo>
                    <a:pt x="f42" y="f5"/>
                  </a:lnTo>
                  <a:lnTo>
                    <a:pt x="f43" y="f5"/>
                  </a:lnTo>
                  <a:lnTo>
                    <a:pt x="f44" y="f41"/>
                  </a:lnTo>
                  <a:lnTo>
                    <a:pt x="f45" y="f46"/>
                  </a:lnTo>
                  <a:lnTo>
                    <a:pt x="f47" y="f37"/>
                  </a:lnTo>
                  <a:lnTo>
                    <a:pt x="f48" y="f35"/>
                  </a:lnTo>
                  <a:lnTo>
                    <a:pt x="f49" y="f50"/>
                  </a:lnTo>
                  <a:lnTo>
                    <a:pt x="f51" y="f52"/>
                  </a:lnTo>
                  <a:lnTo>
                    <a:pt x="f4" y="f53"/>
                  </a:lnTo>
                  <a:lnTo>
                    <a:pt x="f4" y="f54"/>
                  </a:lnTo>
                  <a:lnTo>
                    <a:pt x="f51" y="f55"/>
                  </a:lnTo>
                  <a:lnTo>
                    <a:pt x="f56" y="f57"/>
                  </a:lnTo>
                  <a:lnTo>
                    <a:pt x="f58" y="f59"/>
                  </a:lnTo>
                  <a:lnTo>
                    <a:pt x="f60" y="f61"/>
                  </a:lnTo>
                  <a:lnTo>
                    <a:pt x="f62" y="f63"/>
                  </a:lnTo>
                  <a:lnTo>
                    <a:pt x="f64" y="f38"/>
                  </a:lnTo>
                  <a:lnTo>
                    <a:pt x="f65" y="f66"/>
                  </a:lnTo>
                  <a:lnTo>
                    <a:pt x="f67" y="f21"/>
                  </a:lnTo>
                  <a:lnTo>
                    <a:pt x="f68" y="f13"/>
                  </a:lnTo>
                  <a:lnTo>
                    <a:pt x="f69" y="f11"/>
                  </a:lnTo>
                  <a:lnTo>
                    <a:pt x="f70" y="f16"/>
                  </a:lnTo>
                  <a:lnTo>
                    <a:pt x="f24" y="f8"/>
                  </a:lnTo>
                  <a:lnTo>
                    <a:pt x="f71"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1" name="Google Shape;197;p15">
              <a:extLst>
                <a:ext uri="{FF2B5EF4-FFF2-40B4-BE49-F238E27FC236}">
                  <a16:creationId xmlns:a16="http://schemas.microsoft.com/office/drawing/2014/main" id="{C616416F-F1AF-FE35-BAEA-27349C737210}"/>
                </a:ext>
              </a:extLst>
            </p:cNvPr>
            <p:cNvSpPr/>
            <p:nvPr/>
          </p:nvSpPr>
          <p:spPr>
            <a:xfrm>
              <a:off x="10172279" y="3033476"/>
              <a:ext cx="46890" cy="84719"/>
            </a:xfrm>
            <a:custGeom>
              <a:avLst/>
              <a:gdLst>
                <a:gd name="f0" fmla="val 360"/>
                <a:gd name="f1" fmla="val w"/>
                <a:gd name="f2" fmla="val h"/>
                <a:gd name="f3" fmla="val 0"/>
                <a:gd name="f4" fmla="val 1867"/>
                <a:gd name="f5" fmla="val 3373"/>
                <a:gd name="f6" fmla="val 585"/>
                <a:gd name="f7" fmla="val 473"/>
                <a:gd name="f8" fmla="val 23"/>
                <a:gd name="f9" fmla="val 68"/>
                <a:gd name="f10" fmla="val 270"/>
                <a:gd name="f11" fmla="val 135"/>
                <a:gd name="f12" fmla="val 181"/>
                <a:gd name="f13" fmla="val 203"/>
                <a:gd name="f14" fmla="val 91"/>
                <a:gd name="f15" fmla="val 293"/>
                <a:gd name="f16" fmla="val 46"/>
                <a:gd name="f17" fmla="val 383"/>
                <a:gd name="f18" fmla="val 517"/>
                <a:gd name="f19" fmla="val 1"/>
                <a:gd name="f20" fmla="val 630"/>
                <a:gd name="f21" fmla="val 765"/>
                <a:gd name="f22" fmla="val 653"/>
                <a:gd name="f23" fmla="val 2945"/>
                <a:gd name="f24" fmla="val 698"/>
                <a:gd name="f25" fmla="val 3080"/>
                <a:gd name="f26" fmla="val 787"/>
                <a:gd name="f27" fmla="val 3170"/>
                <a:gd name="f28" fmla="val 855"/>
                <a:gd name="f29" fmla="val 3260"/>
                <a:gd name="f30" fmla="val 967"/>
                <a:gd name="f31" fmla="val 3327"/>
                <a:gd name="f32" fmla="val 1080"/>
                <a:gd name="f33" fmla="val 3350"/>
                <a:gd name="f34" fmla="val 1192"/>
                <a:gd name="f35" fmla="val 3372"/>
                <a:gd name="f36" fmla="val 1304"/>
                <a:gd name="f37" fmla="val 1417"/>
                <a:gd name="f38" fmla="val 1529"/>
                <a:gd name="f39" fmla="val 3305"/>
                <a:gd name="f40" fmla="val 1619"/>
                <a:gd name="f41" fmla="val 1709"/>
                <a:gd name="f42" fmla="val 3192"/>
                <a:gd name="f43" fmla="val 1777"/>
                <a:gd name="f44" fmla="val 3103"/>
                <a:gd name="f45" fmla="val 1844"/>
                <a:gd name="f46" fmla="val 2990"/>
                <a:gd name="f47" fmla="val 1866"/>
                <a:gd name="f48" fmla="val 2878"/>
                <a:gd name="f49" fmla="val 2743"/>
                <a:gd name="f50" fmla="val 2608"/>
                <a:gd name="f51" fmla="val 1237"/>
                <a:gd name="f52" fmla="val 450"/>
                <a:gd name="f53" fmla="val 1170"/>
                <a:gd name="f54" fmla="val 315"/>
                <a:gd name="f55" fmla="val 1102"/>
                <a:gd name="f56" fmla="val 1012"/>
                <a:gd name="f57" fmla="val 922"/>
                <a:gd name="f58" fmla="val 810"/>
                <a:gd name="f59" fmla="*/ f1 1 1867"/>
                <a:gd name="f60" fmla="*/ f2 1 3373"/>
                <a:gd name="f61" fmla="val f3"/>
                <a:gd name="f62" fmla="val f4"/>
                <a:gd name="f63" fmla="val f5"/>
                <a:gd name="f64" fmla="+- f63 0 f61"/>
                <a:gd name="f65" fmla="+- f62 0 f61"/>
                <a:gd name="f66" fmla="*/ f65 1 1867"/>
                <a:gd name="f67" fmla="*/ f64 1 337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867" h="3373">
                  <a:moveTo>
                    <a:pt x="f6" y="f3"/>
                  </a:moveTo>
                  <a:lnTo>
                    <a:pt x="f7" y="f8"/>
                  </a:lnTo>
                  <a:lnTo>
                    <a:pt x="f0" y="f9"/>
                  </a:lnTo>
                  <a:lnTo>
                    <a:pt x="f10" y="f11"/>
                  </a:lnTo>
                  <a:lnTo>
                    <a:pt x="f12" y="f13"/>
                  </a:lnTo>
                  <a:lnTo>
                    <a:pt x="f14" y="f15"/>
                  </a:lnTo>
                  <a:lnTo>
                    <a:pt x="f16" y="f17"/>
                  </a:lnTo>
                  <a:lnTo>
                    <a:pt x="f8" y="f18"/>
                  </a:lnTo>
                  <a:lnTo>
                    <a:pt x="f19" y="f20"/>
                  </a:lnTo>
                  <a:lnTo>
                    <a:pt x="f16" y="f21"/>
                  </a:lnTo>
                  <a:lnTo>
                    <a:pt x="f22" y="f23"/>
                  </a:lnTo>
                  <a:lnTo>
                    <a:pt x="f24" y="f25"/>
                  </a:lnTo>
                  <a:lnTo>
                    <a:pt x="f26" y="f27"/>
                  </a:lnTo>
                  <a:lnTo>
                    <a:pt x="f28" y="f29"/>
                  </a:lnTo>
                  <a:lnTo>
                    <a:pt x="f30" y="f31"/>
                  </a:lnTo>
                  <a:lnTo>
                    <a:pt x="f32" y="f33"/>
                  </a:lnTo>
                  <a:lnTo>
                    <a:pt x="f34" y="f35"/>
                  </a:lnTo>
                  <a:lnTo>
                    <a:pt x="f36" y="f35"/>
                  </a:lnTo>
                  <a:lnTo>
                    <a:pt x="f37" y="f33"/>
                  </a:lnTo>
                  <a:lnTo>
                    <a:pt x="f38" y="f39"/>
                  </a:lnTo>
                  <a:lnTo>
                    <a:pt x="f40" y="f29"/>
                  </a:lnTo>
                  <a:lnTo>
                    <a:pt x="f41" y="f42"/>
                  </a:lnTo>
                  <a:lnTo>
                    <a:pt x="f43" y="f44"/>
                  </a:lnTo>
                  <a:lnTo>
                    <a:pt x="f45" y="f46"/>
                  </a:lnTo>
                  <a:lnTo>
                    <a:pt x="f47" y="f48"/>
                  </a:lnTo>
                  <a:lnTo>
                    <a:pt x="f47" y="f49"/>
                  </a:lnTo>
                  <a:lnTo>
                    <a:pt x="f45" y="f50"/>
                  </a:lnTo>
                  <a:lnTo>
                    <a:pt x="f51" y="f52"/>
                  </a:lnTo>
                  <a:lnTo>
                    <a:pt x="f53" y="f54"/>
                  </a:lnTo>
                  <a:lnTo>
                    <a:pt x="f55" y="f13"/>
                  </a:lnTo>
                  <a:lnTo>
                    <a:pt x="f56" y="f11"/>
                  </a:lnTo>
                  <a:lnTo>
                    <a:pt x="f57" y="f9"/>
                  </a:lnTo>
                  <a:lnTo>
                    <a:pt x="f58" y="f8"/>
                  </a:lnTo>
                  <a:lnTo>
                    <a:pt x="f2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2" name="Google Shape;198;p15">
              <a:extLst>
                <a:ext uri="{FF2B5EF4-FFF2-40B4-BE49-F238E27FC236}">
                  <a16:creationId xmlns:a16="http://schemas.microsoft.com/office/drawing/2014/main" id="{640B9626-A391-C016-76D5-602BCBC55EE3}"/>
                </a:ext>
              </a:extLst>
            </p:cNvPr>
            <p:cNvSpPr/>
            <p:nvPr/>
          </p:nvSpPr>
          <p:spPr>
            <a:xfrm>
              <a:off x="10568616" y="3232221"/>
              <a:ext cx="63267" cy="106719"/>
            </a:xfrm>
            <a:custGeom>
              <a:avLst/>
              <a:gdLst>
                <a:gd name="f0" fmla="val 180"/>
                <a:gd name="f1" fmla="val w"/>
                <a:gd name="f2" fmla="val h"/>
                <a:gd name="f3" fmla="val 0"/>
                <a:gd name="f4" fmla="val 2519"/>
                <a:gd name="f5" fmla="val 4249"/>
                <a:gd name="f6" fmla="val 563"/>
                <a:gd name="f7" fmla="val 451"/>
                <a:gd name="f8" fmla="val 23"/>
                <a:gd name="f9" fmla="val 338"/>
                <a:gd name="f10" fmla="val 68"/>
                <a:gd name="f11" fmla="val 248"/>
                <a:gd name="f12" fmla="val 112"/>
                <a:gd name="f13" fmla="val 158"/>
                <a:gd name="f14" fmla="val 91"/>
                <a:gd name="f15" fmla="val 270"/>
                <a:gd name="f16" fmla="val 46"/>
                <a:gd name="f17" fmla="val 382"/>
                <a:gd name="f18" fmla="val 1"/>
                <a:gd name="f19" fmla="val 495"/>
                <a:gd name="f20" fmla="val 607"/>
                <a:gd name="f21" fmla="val 742"/>
                <a:gd name="f22" fmla="val 316"/>
                <a:gd name="f23" fmla="val 1529"/>
                <a:gd name="f24" fmla="val 630"/>
                <a:gd name="f25" fmla="val 2315"/>
                <a:gd name="f26" fmla="val 1282"/>
                <a:gd name="f27" fmla="val 3844"/>
                <a:gd name="f28" fmla="val 1350"/>
                <a:gd name="f29" fmla="val 3979"/>
                <a:gd name="f30" fmla="val 1440"/>
                <a:gd name="f31" fmla="val 4069"/>
                <a:gd name="f32" fmla="val 1530"/>
                <a:gd name="f33" fmla="val 4159"/>
                <a:gd name="f34" fmla="val 1642"/>
                <a:gd name="f35" fmla="val 4204"/>
                <a:gd name="f36" fmla="val 1754"/>
                <a:gd name="f37" fmla="val 1979"/>
                <a:gd name="f38" fmla="val 2092"/>
                <a:gd name="f39" fmla="val 4226"/>
                <a:gd name="f40" fmla="val 2204"/>
                <a:gd name="f41" fmla="val 2316"/>
                <a:gd name="f42" fmla="val 4136"/>
                <a:gd name="f43" fmla="val 2384"/>
                <a:gd name="f44" fmla="val 2451"/>
                <a:gd name="f45" fmla="val 2496"/>
                <a:gd name="f46" fmla="val 3889"/>
                <a:gd name="f47" fmla="val 3777"/>
                <a:gd name="f48" fmla="val 3642"/>
                <a:gd name="f49" fmla="val 2474"/>
                <a:gd name="f50" fmla="val 3529"/>
                <a:gd name="f51" fmla="val 1822"/>
                <a:gd name="f52" fmla="val 1978"/>
                <a:gd name="f53" fmla="val 1507"/>
                <a:gd name="f54" fmla="val 1214"/>
                <a:gd name="f55" fmla="val 1237"/>
                <a:gd name="f56" fmla="val 427"/>
                <a:gd name="f57" fmla="val 1170"/>
                <a:gd name="f58" fmla="val 292"/>
                <a:gd name="f59" fmla="val 1102"/>
                <a:gd name="f60" fmla="val 1013"/>
                <a:gd name="f61" fmla="val 900"/>
                <a:gd name="f62" fmla="val 45"/>
                <a:gd name="f63" fmla="val 788"/>
                <a:gd name="f64" fmla="val 675"/>
                <a:gd name="f65" fmla="*/ f1 1 2519"/>
                <a:gd name="f66" fmla="*/ f2 1 4249"/>
                <a:gd name="f67" fmla="val f3"/>
                <a:gd name="f68" fmla="val f4"/>
                <a:gd name="f69" fmla="val f5"/>
                <a:gd name="f70" fmla="+- f69 0 f67"/>
                <a:gd name="f71" fmla="+- f68 0 f67"/>
                <a:gd name="f72" fmla="*/ f71 1 2519"/>
                <a:gd name="f73" fmla="*/ f70 1 4249"/>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2519" h="4249">
                  <a:moveTo>
                    <a:pt x="f6" y="f3"/>
                  </a:moveTo>
                  <a:lnTo>
                    <a:pt x="f7" y="f8"/>
                  </a:lnTo>
                  <a:lnTo>
                    <a:pt x="f9" y="f10"/>
                  </a:lnTo>
                  <a:lnTo>
                    <a:pt x="f11" y="f12"/>
                  </a:lnTo>
                  <a:lnTo>
                    <a:pt x="f13" y="f0"/>
                  </a:lnTo>
                  <a:lnTo>
                    <a:pt x="f14" y="f15"/>
                  </a:lnTo>
                  <a:lnTo>
                    <a:pt x="f16" y="f17"/>
                  </a:lnTo>
                  <a:lnTo>
                    <a:pt x="f18" y="f19"/>
                  </a:lnTo>
                  <a:lnTo>
                    <a:pt x="f18" y="f20"/>
                  </a:lnTo>
                  <a:lnTo>
                    <a:pt x="f16" y="f21"/>
                  </a:lnTo>
                  <a:lnTo>
                    <a:pt x="f22" y="f23"/>
                  </a:lnTo>
                  <a:lnTo>
                    <a:pt x="f24" y="f25"/>
                  </a:lnTo>
                  <a:lnTo>
                    <a:pt x="f26" y="f27"/>
                  </a:lnTo>
                  <a:lnTo>
                    <a:pt x="f28" y="f29"/>
                  </a:lnTo>
                  <a:lnTo>
                    <a:pt x="f30" y="f31"/>
                  </a:lnTo>
                  <a:lnTo>
                    <a:pt x="f32" y="f33"/>
                  </a:lnTo>
                  <a:lnTo>
                    <a:pt x="f34" y="f35"/>
                  </a:lnTo>
                  <a:lnTo>
                    <a:pt x="f36" y="f5"/>
                  </a:lnTo>
                  <a:lnTo>
                    <a:pt x="f37" y="f5"/>
                  </a:lnTo>
                  <a:lnTo>
                    <a:pt x="f38" y="f39"/>
                  </a:lnTo>
                  <a:lnTo>
                    <a:pt x="f40" y="f35"/>
                  </a:lnTo>
                  <a:lnTo>
                    <a:pt x="f41" y="f42"/>
                  </a:lnTo>
                  <a:lnTo>
                    <a:pt x="f43" y="f31"/>
                  </a:lnTo>
                  <a:lnTo>
                    <a:pt x="f44" y="f29"/>
                  </a:lnTo>
                  <a:lnTo>
                    <a:pt x="f45" y="f46"/>
                  </a:lnTo>
                  <a:lnTo>
                    <a:pt x="f4" y="f47"/>
                  </a:lnTo>
                  <a:lnTo>
                    <a:pt x="f4" y="f48"/>
                  </a:lnTo>
                  <a:lnTo>
                    <a:pt x="f49" y="f50"/>
                  </a:lnTo>
                  <a:lnTo>
                    <a:pt x="f51" y="f52"/>
                  </a:lnTo>
                  <a:lnTo>
                    <a:pt x="f53" y="f54"/>
                  </a:lnTo>
                  <a:lnTo>
                    <a:pt x="f55" y="f56"/>
                  </a:lnTo>
                  <a:lnTo>
                    <a:pt x="f57" y="f58"/>
                  </a:lnTo>
                  <a:lnTo>
                    <a:pt x="f59" y="f0"/>
                  </a:lnTo>
                  <a:lnTo>
                    <a:pt x="f60" y="f12"/>
                  </a:lnTo>
                  <a:lnTo>
                    <a:pt x="f61" y="f62"/>
                  </a:lnTo>
                  <a:lnTo>
                    <a:pt x="f63" y="f8"/>
                  </a:lnTo>
                  <a:lnTo>
                    <a:pt x="f64" y="f3"/>
                  </a:lnTo>
                  <a:close/>
                </a:path>
              </a:pathLst>
            </a:custGeom>
            <a:solidFill>
              <a:srgbClr val="83AF6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3" name="Google Shape;199;p15">
              <a:extLst>
                <a:ext uri="{FF2B5EF4-FFF2-40B4-BE49-F238E27FC236}">
                  <a16:creationId xmlns:a16="http://schemas.microsoft.com/office/drawing/2014/main" id="{DB3FDE71-12D9-3C4E-01A3-2AC6FAE9CA36}"/>
                </a:ext>
              </a:extLst>
            </p:cNvPr>
            <p:cNvSpPr/>
            <p:nvPr/>
          </p:nvSpPr>
          <p:spPr>
            <a:xfrm>
              <a:off x="10474909" y="2140829"/>
              <a:ext cx="800621" cy="1903287"/>
            </a:xfrm>
            <a:custGeom>
              <a:avLst/>
              <a:gdLst>
                <a:gd name="f0" fmla="val w"/>
                <a:gd name="f1" fmla="val h"/>
                <a:gd name="f2" fmla="val 0"/>
                <a:gd name="f3" fmla="val 31876"/>
                <a:gd name="f4" fmla="val 75778"/>
                <a:gd name="f5" fmla="val 24930"/>
                <a:gd name="f6" fmla="val 1"/>
                <a:gd name="f7" fmla="val 24435"/>
                <a:gd name="f8" fmla="val 46"/>
                <a:gd name="f9" fmla="val 23941"/>
                <a:gd name="f10" fmla="val 136"/>
                <a:gd name="f11" fmla="val 23446"/>
                <a:gd name="f12" fmla="val 271"/>
                <a:gd name="f13" fmla="val 22974"/>
                <a:gd name="f14" fmla="val 451"/>
                <a:gd name="f15" fmla="val 22502"/>
                <a:gd name="f16" fmla="val 653"/>
                <a:gd name="f17" fmla="val 22030"/>
                <a:gd name="f18" fmla="val 900"/>
                <a:gd name="f19" fmla="val 21580"/>
                <a:gd name="f20" fmla="val 1192"/>
                <a:gd name="f21" fmla="val 21131"/>
                <a:gd name="f22" fmla="val 1507"/>
                <a:gd name="f23" fmla="val 20704"/>
                <a:gd name="f24" fmla="val 1844"/>
                <a:gd name="f25" fmla="val 20254"/>
                <a:gd name="f26" fmla="val 2204"/>
                <a:gd name="f27" fmla="val 19849"/>
                <a:gd name="f28" fmla="val 2586"/>
                <a:gd name="f29" fmla="val 19422"/>
                <a:gd name="f30" fmla="val 2991"/>
                <a:gd name="f31" fmla="val 19018"/>
                <a:gd name="f32" fmla="val 3418"/>
                <a:gd name="f33" fmla="val 18636"/>
                <a:gd name="f34" fmla="val 3845"/>
                <a:gd name="f35" fmla="val 18253"/>
                <a:gd name="f36" fmla="val 4295"/>
                <a:gd name="f37" fmla="val 17894"/>
                <a:gd name="f38" fmla="val 4767"/>
                <a:gd name="f39" fmla="val 17197"/>
                <a:gd name="f40" fmla="val 5688"/>
                <a:gd name="f41" fmla="val 16545"/>
                <a:gd name="f42" fmla="val 6610"/>
                <a:gd name="f43" fmla="val 15938"/>
                <a:gd name="f44" fmla="val 7531"/>
                <a:gd name="f45" fmla="val 15399"/>
                <a:gd name="f46" fmla="val 8386"/>
                <a:gd name="f47" fmla="val 14927"/>
                <a:gd name="f48" fmla="val 9195"/>
                <a:gd name="f49" fmla="val 14522"/>
                <a:gd name="f50" fmla="val 9914"/>
                <a:gd name="f51" fmla="val 13645"/>
                <a:gd name="f52" fmla="val 11533"/>
                <a:gd name="f53" fmla="val 12813"/>
                <a:gd name="f54" fmla="val 13174"/>
                <a:gd name="f55" fmla="val 12027"/>
                <a:gd name="f56" fmla="val 14837"/>
                <a:gd name="f57" fmla="val 11240"/>
                <a:gd name="f58" fmla="val 16546"/>
                <a:gd name="f59" fmla="val 10521"/>
                <a:gd name="f60" fmla="val 18254"/>
                <a:gd name="f61" fmla="val 9801"/>
                <a:gd name="f62" fmla="val 19985"/>
                <a:gd name="f63" fmla="val 9127"/>
                <a:gd name="f64" fmla="val 21738"/>
                <a:gd name="f65" fmla="val 8498"/>
                <a:gd name="f66" fmla="val 23514"/>
                <a:gd name="f67" fmla="val 7868"/>
                <a:gd name="f68" fmla="val 25290"/>
                <a:gd name="f69" fmla="val 7284"/>
                <a:gd name="f70" fmla="val 27066"/>
                <a:gd name="f71" fmla="val 6699"/>
                <a:gd name="f72" fmla="val 28864"/>
                <a:gd name="f73" fmla="val 6160"/>
                <a:gd name="f74" fmla="val 30662"/>
                <a:gd name="f75" fmla="val 5643"/>
                <a:gd name="f76" fmla="val 32438"/>
                <a:gd name="f77" fmla="val 5126"/>
                <a:gd name="f78" fmla="val 34214"/>
                <a:gd name="f79" fmla="val 4654"/>
                <a:gd name="f80" fmla="val 36012"/>
                <a:gd name="f81" fmla="val 4182"/>
                <a:gd name="f82" fmla="val 37766"/>
                <a:gd name="f83" fmla="val 3709"/>
                <a:gd name="f84" fmla="val 39722"/>
                <a:gd name="f85" fmla="val 3282"/>
                <a:gd name="f86" fmla="val 41655"/>
                <a:gd name="f87" fmla="val 2878"/>
                <a:gd name="f88" fmla="val 43610"/>
                <a:gd name="f89" fmla="val 2518"/>
                <a:gd name="f90" fmla="val 45589"/>
                <a:gd name="f91" fmla="val 2181"/>
                <a:gd name="f92" fmla="val 47544"/>
                <a:gd name="f93" fmla="val 1889"/>
                <a:gd name="f94" fmla="val 49522"/>
                <a:gd name="f95" fmla="val 1619"/>
                <a:gd name="f96" fmla="val 51501"/>
                <a:gd name="f97" fmla="val 1349"/>
                <a:gd name="f98" fmla="val 53479"/>
                <a:gd name="f99" fmla="val 877"/>
                <a:gd name="f100" fmla="val 57278"/>
                <a:gd name="f101" fmla="val 630"/>
                <a:gd name="f102" fmla="val 59188"/>
                <a:gd name="f103" fmla="val 428"/>
                <a:gd name="f104" fmla="val 61099"/>
                <a:gd name="f105" fmla="val 248"/>
                <a:gd name="f106" fmla="val 63010"/>
                <a:gd name="f107" fmla="val 90"/>
                <a:gd name="f108" fmla="val 64921"/>
                <a:gd name="f109" fmla="val 45"/>
                <a:gd name="f110" fmla="val 65865"/>
                <a:gd name="f111" fmla="val 23"/>
                <a:gd name="f112" fmla="val 66831"/>
                <a:gd name="f113" fmla="val 67775"/>
                <a:gd name="f114" fmla="val 68742"/>
                <a:gd name="f115" fmla="val 69259"/>
                <a:gd name="f116" fmla="val 69754"/>
                <a:gd name="f117" fmla="val 113"/>
                <a:gd name="f118" fmla="val 70698"/>
                <a:gd name="f119" fmla="val 71574"/>
                <a:gd name="f120" fmla="val 405"/>
                <a:gd name="f121" fmla="val 72384"/>
                <a:gd name="f122" fmla="val 585"/>
                <a:gd name="f123" fmla="val 73080"/>
                <a:gd name="f124" fmla="val 697"/>
                <a:gd name="f125" fmla="val 73373"/>
                <a:gd name="f126" fmla="val 810"/>
                <a:gd name="f127" fmla="val 73665"/>
                <a:gd name="f128" fmla="val 73890"/>
                <a:gd name="f129" fmla="val 1012"/>
                <a:gd name="f130" fmla="val 74115"/>
                <a:gd name="f131" fmla="val 1124"/>
                <a:gd name="f132" fmla="val 74272"/>
                <a:gd name="f133" fmla="val 1237"/>
                <a:gd name="f134" fmla="val 74407"/>
                <a:gd name="f135" fmla="val 1327"/>
                <a:gd name="f136" fmla="val 74497"/>
                <a:gd name="f137" fmla="val 1462"/>
                <a:gd name="f138" fmla="val 74587"/>
                <a:gd name="f139" fmla="val 1776"/>
                <a:gd name="f140" fmla="val 74744"/>
                <a:gd name="f141" fmla="val 74901"/>
                <a:gd name="f142" fmla="val 2675"/>
                <a:gd name="f143" fmla="val 75036"/>
                <a:gd name="f144" fmla="val 3237"/>
                <a:gd name="f145" fmla="val 75171"/>
                <a:gd name="f146" fmla="val 3867"/>
                <a:gd name="f147" fmla="val 75306"/>
                <a:gd name="f148" fmla="val 4564"/>
                <a:gd name="f149" fmla="val 75418"/>
                <a:gd name="f150" fmla="val 5305"/>
                <a:gd name="f151" fmla="val 75508"/>
                <a:gd name="f152" fmla="val 6115"/>
                <a:gd name="f153" fmla="val 75598"/>
                <a:gd name="f154" fmla="val 6946"/>
                <a:gd name="f155" fmla="val 75666"/>
                <a:gd name="f156" fmla="val 7823"/>
                <a:gd name="f157" fmla="val 75711"/>
                <a:gd name="f158" fmla="val 8722"/>
                <a:gd name="f159" fmla="val 75756"/>
                <a:gd name="f160" fmla="val 9644"/>
                <a:gd name="f161" fmla="val 10588"/>
                <a:gd name="f162" fmla="val 11532"/>
                <a:gd name="f163" fmla="val 12499"/>
                <a:gd name="f164" fmla="val 13443"/>
                <a:gd name="f165" fmla="val 75643"/>
                <a:gd name="f166" fmla="val 14365"/>
                <a:gd name="f167" fmla="val 75576"/>
                <a:gd name="f168" fmla="val 15264"/>
                <a:gd name="f169" fmla="val 75463"/>
                <a:gd name="f170" fmla="val 16163"/>
                <a:gd name="f171" fmla="val 75328"/>
                <a:gd name="f172" fmla="val 17017"/>
                <a:gd name="f173" fmla="val 17826"/>
                <a:gd name="f174" fmla="val 74991"/>
                <a:gd name="f175" fmla="val 18591"/>
                <a:gd name="f176" fmla="val 74789"/>
                <a:gd name="f177" fmla="val 19310"/>
                <a:gd name="f178" fmla="val 74564"/>
                <a:gd name="f179" fmla="val 19962"/>
                <a:gd name="f180" fmla="val 74294"/>
                <a:gd name="f181" fmla="val 74159"/>
                <a:gd name="f182" fmla="val 20546"/>
                <a:gd name="f183" fmla="val 74002"/>
                <a:gd name="f184" fmla="val 20794"/>
                <a:gd name="f185" fmla="val 73845"/>
                <a:gd name="f186" fmla="val 21041"/>
                <a:gd name="f187" fmla="val 73687"/>
                <a:gd name="f188" fmla="val 21266"/>
                <a:gd name="f189" fmla="val 73508"/>
                <a:gd name="f190" fmla="val 21490"/>
                <a:gd name="f191" fmla="val 73328"/>
                <a:gd name="f192" fmla="val 21670"/>
                <a:gd name="f193" fmla="val 73148"/>
                <a:gd name="f194" fmla="val 21828"/>
                <a:gd name="f195" fmla="val 72946"/>
                <a:gd name="f196" fmla="val 21962"/>
                <a:gd name="f197" fmla="val 72743"/>
                <a:gd name="f198" fmla="val 22075"/>
                <a:gd name="f199" fmla="val 72519"/>
                <a:gd name="f200" fmla="val 22165"/>
                <a:gd name="f201" fmla="val 72294"/>
                <a:gd name="f202" fmla="val 22232"/>
                <a:gd name="f203" fmla="val 72069"/>
                <a:gd name="f204" fmla="val 22255"/>
                <a:gd name="f205" fmla="val 71844"/>
                <a:gd name="f206" fmla="val 22277"/>
                <a:gd name="f207" fmla="val 71597"/>
                <a:gd name="f208" fmla="val 69866"/>
                <a:gd name="f209" fmla="val 68135"/>
                <a:gd name="f210" fmla="val 22300"/>
                <a:gd name="f211" fmla="val 66427"/>
                <a:gd name="f212" fmla="val 22390"/>
                <a:gd name="f213" fmla="val 64741"/>
                <a:gd name="f214" fmla="val 22524"/>
                <a:gd name="f215" fmla="val 63055"/>
                <a:gd name="f216" fmla="val 22682"/>
                <a:gd name="f217" fmla="val 61391"/>
                <a:gd name="f218" fmla="val 22884"/>
                <a:gd name="f219" fmla="val 59728"/>
                <a:gd name="f220" fmla="val 23109"/>
                <a:gd name="f221" fmla="val 58064"/>
                <a:gd name="f222" fmla="val 23379"/>
                <a:gd name="f223" fmla="val 56401"/>
                <a:gd name="f224" fmla="val 23671"/>
                <a:gd name="f225" fmla="val 54760"/>
                <a:gd name="f226" fmla="val 23986"/>
                <a:gd name="f227" fmla="val 53097"/>
                <a:gd name="f228" fmla="val 24345"/>
                <a:gd name="f229" fmla="val 51456"/>
                <a:gd name="f230" fmla="val 24727"/>
                <a:gd name="f231" fmla="val 49792"/>
                <a:gd name="f232" fmla="val 25132"/>
                <a:gd name="f233" fmla="val 48151"/>
                <a:gd name="f234" fmla="val 25559"/>
                <a:gd name="f235" fmla="val 46488"/>
                <a:gd name="f236" fmla="val 26031"/>
                <a:gd name="f237" fmla="val 44802"/>
                <a:gd name="f238" fmla="val 26278"/>
                <a:gd name="f239" fmla="val 43858"/>
                <a:gd name="f240" fmla="val 26571"/>
                <a:gd name="f241" fmla="val 42621"/>
                <a:gd name="f242" fmla="val 27267"/>
                <a:gd name="f243" fmla="val 39497"/>
                <a:gd name="f244" fmla="val 28077"/>
                <a:gd name="f245" fmla="val 35743"/>
                <a:gd name="f246" fmla="val 28886"/>
                <a:gd name="f247" fmla="val 31674"/>
                <a:gd name="f248" fmla="val 29695"/>
                <a:gd name="f249" fmla="val 27628"/>
                <a:gd name="f250" fmla="val 30392"/>
                <a:gd name="f251" fmla="val 23851"/>
                <a:gd name="f252" fmla="val 30954"/>
                <a:gd name="f253" fmla="val 20727"/>
                <a:gd name="f254" fmla="val 31156"/>
                <a:gd name="f255" fmla="val 19468"/>
                <a:gd name="f256" fmla="val 31291"/>
                <a:gd name="f257" fmla="val 18501"/>
                <a:gd name="f258" fmla="val 31426"/>
                <a:gd name="f259" fmla="val 17422"/>
                <a:gd name="f260" fmla="val 31561"/>
                <a:gd name="f261" fmla="val 16253"/>
                <a:gd name="f262" fmla="val 31696"/>
                <a:gd name="f263" fmla="val 14995"/>
                <a:gd name="f264" fmla="val 31786"/>
                <a:gd name="f265" fmla="val 13691"/>
                <a:gd name="f266" fmla="val 31853"/>
                <a:gd name="f267" fmla="val 12342"/>
                <a:gd name="f268" fmla="val 11668"/>
                <a:gd name="f269" fmla="val 10993"/>
                <a:gd name="f270" fmla="val 10296"/>
                <a:gd name="f271" fmla="val 31831"/>
                <a:gd name="f272" fmla="val 9622"/>
                <a:gd name="f273" fmla="val 8948"/>
                <a:gd name="f274" fmla="val 31718"/>
                <a:gd name="f275" fmla="val 8273"/>
                <a:gd name="f276" fmla="val 31628"/>
                <a:gd name="f277" fmla="val 7621"/>
                <a:gd name="f278" fmla="val 31516"/>
                <a:gd name="f279" fmla="val 6970"/>
                <a:gd name="f280" fmla="val 31381"/>
                <a:gd name="f281" fmla="val 6340"/>
                <a:gd name="f282" fmla="val 31224"/>
                <a:gd name="f283" fmla="val 5711"/>
                <a:gd name="f284" fmla="val 31044"/>
                <a:gd name="f285" fmla="val 5104"/>
                <a:gd name="f286" fmla="val 30842"/>
                <a:gd name="f287" fmla="val 4542"/>
                <a:gd name="f288" fmla="val 30617"/>
                <a:gd name="f289" fmla="val 3980"/>
                <a:gd name="f290" fmla="val 30347"/>
                <a:gd name="f291" fmla="val 3440"/>
                <a:gd name="f292" fmla="val 30032"/>
                <a:gd name="f293" fmla="val 2946"/>
                <a:gd name="f294" fmla="val 29718"/>
                <a:gd name="f295" fmla="val 2451"/>
                <a:gd name="f296" fmla="val 29336"/>
                <a:gd name="f297" fmla="val 2024"/>
                <a:gd name="f298" fmla="val 28931"/>
                <a:gd name="f299" fmla="val 1597"/>
                <a:gd name="f300" fmla="val 28504"/>
                <a:gd name="f301" fmla="val 28279"/>
                <a:gd name="f302" fmla="val 1058"/>
                <a:gd name="f303" fmla="val 28032"/>
                <a:gd name="f304" fmla="val 27762"/>
                <a:gd name="f305" fmla="val 743"/>
                <a:gd name="f306" fmla="val 27515"/>
                <a:gd name="f307" fmla="val 608"/>
                <a:gd name="f308" fmla="val 27245"/>
                <a:gd name="f309" fmla="val 473"/>
                <a:gd name="f310" fmla="val 26953"/>
                <a:gd name="f311" fmla="val 361"/>
                <a:gd name="f312" fmla="val 26683"/>
                <a:gd name="f313" fmla="val 26436"/>
                <a:gd name="f314" fmla="val 181"/>
                <a:gd name="f315" fmla="val 26188"/>
                <a:gd name="f316" fmla="val 25919"/>
                <a:gd name="f317" fmla="val 68"/>
                <a:gd name="f318" fmla="val 25424"/>
                <a:gd name="f319" fmla="*/ f0 1 31876"/>
                <a:gd name="f320" fmla="*/ f1 1 75778"/>
                <a:gd name="f321" fmla="val f2"/>
                <a:gd name="f322" fmla="val f3"/>
                <a:gd name="f323" fmla="val f4"/>
                <a:gd name="f324" fmla="+- f323 0 f321"/>
                <a:gd name="f325" fmla="+- f322 0 f321"/>
                <a:gd name="f326" fmla="*/ f325 1 31876"/>
                <a:gd name="f327" fmla="*/ f324 1 75778"/>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31876" h="7577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2" y="f113"/>
                  </a:lnTo>
                  <a:lnTo>
                    <a:pt x="f2" y="f114"/>
                  </a:lnTo>
                  <a:lnTo>
                    <a:pt x="f2" y="f115"/>
                  </a:lnTo>
                  <a:lnTo>
                    <a:pt x="f111" y="f116"/>
                  </a:lnTo>
                  <a:lnTo>
                    <a:pt x="f117" y="f118"/>
                  </a:lnTo>
                  <a:lnTo>
                    <a:pt x="f105" y="f119"/>
                  </a:lnTo>
                  <a:lnTo>
                    <a:pt x="f120" y="f121"/>
                  </a:lnTo>
                  <a:lnTo>
                    <a:pt x="f122" y="f123"/>
                  </a:lnTo>
                  <a:lnTo>
                    <a:pt x="f124" y="f125"/>
                  </a:lnTo>
                  <a:lnTo>
                    <a:pt x="f126" y="f127"/>
                  </a:lnTo>
                  <a:lnTo>
                    <a:pt x="f18" y="f128"/>
                  </a:lnTo>
                  <a:lnTo>
                    <a:pt x="f129" y="f130"/>
                  </a:lnTo>
                  <a:lnTo>
                    <a:pt x="f131" y="f132"/>
                  </a:lnTo>
                  <a:lnTo>
                    <a:pt x="f133" y="f134"/>
                  </a:lnTo>
                  <a:lnTo>
                    <a:pt x="f135" y="f136"/>
                  </a:lnTo>
                  <a:lnTo>
                    <a:pt x="f137" y="f138"/>
                  </a:lnTo>
                  <a:lnTo>
                    <a:pt x="f139" y="f140"/>
                  </a:lnTo>
                  <a:lnTo>
                    <a:pt x="f91"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161" y="f4"/>
                  </a:lnTo>
                  <a:lnTo>
                    <a:pt x="f162" y="f159"/>
                  </a:lnTo>
                  <a:lnTo>
                    <a:pt x="f163" y="f157"/>
                  </a:lnTo>
                  <a:lnTo>
                    <a:pt x="f164" y="f165"/>
                  </a:lnTo>
                  <a:lnTo>
                    <a:pt x="f166" y="f167"/>
                  </a:lnTo>
                  <a:lnTo>
                    <a:pt x="f168" y="f169"/>
                  </a:lnTo>
                  <a:lnTo>
                    <a:pt x="f170" y="f171"/>
                  </a:lnTo>
                  <a:lnTo>
                    <a:pt x="f172" y="f145"/>
                  </a:lnTo>
                  <a:lnTo>
                    <a:pt x="f173" y="f174"/>
                  </a:lnTo>
                  <a:lnTo>
                    <a:pt x="f175" y="f176"/>
                  </a:lnTo>
                  <a:lnTo>
                    <a:pt x="f177" y="f178"/>
                  </a:lnTo>
                  <a:lnTo>
                    <a:pt x="f179" y="f180"/>
                  </a:lnTo>
                  <a:lnTo>
                    <a:pt x="f25"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2" y="f208"/>
                  </a:lnTo>
                  <a:lnTo>
                    <a:pt x="f204" y="f209"/>
                  </a:lnTo>
                  <a:lnTo>
                    <a:pt x="f210" y="f211"/>
                  </a:lnTo>
                  <a:lnTo>
                    <a:pt x="f212" y="f213"/>
                  </a:lnTo>
                  <a:lnTo>
                    <a:pt x="f214" y="f215"/>
                  </a:lnTo>
                  <a:lnTo>
                    <a:pt x="f216" y="f217"/>
                  </a:lnTo>
                  <a:lnTo>
                    <a:pt x="f218" y="f219"/>
                  </a:lnTo>
                  <a:lnTo>
                    <a:pt x="f220" y="f221"/>
                  </a:lnTo>
                  <a:lnTo>
                    <a:pt x="f222" y="f223"/>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3" y="f268"/>
                  </a:lnTo>
                  <a:lnTo>
                    <a:pt x="f3" y="f269"/>
                  </a:lnTo>
                  <a:lnTo>
                    <a:pt x="f266" y="f270"/>
                  </a:lnTo>
                  <a:lnTo>
                    <a:pt x="f271" y="f272"/>
                  </a:lnTo>
                  <a:lnTo>
                    <a:pt x="f264"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133"/>
                  </a:lnTo>
                  <a:lnTo>
                    <a:pt x="f301" y="f302"/>
                  </a:lnTo>
                  <a:lnTo>
                    <a:pt x="f303" y="f18"/>
                  </a:lnTo>
                  <a:lnTo>
                    <a:pt x="f304" y="f305"/>
                  </a:lnTo>
                  <a:lnTo>
                    <a:pt x="f306" y="f307"/>
                  </a:lnTo>
                  <a:lnTo>
                    <a:pt x="f308" y="f309"/>
                  </a:lnTo>
                  <a:lnTo>
                    <a:pt x="f310" y="f311"/>
                  </a:lnTo>
                  <a:lnTo>
                    <a:pt x="f312" y="f12"/>
                  </a:lnTo>
                  <a:lnTo>
                    <a:pt x="f313" y="f314"/>
                  </a:lnTo>
                  <a:lnTo>
                    <a:pt x="f315" y="f117"/>
                  </a:lnTo>
                  <a:lnTo>
                    <a:pt x="f316" y="f317"/>
                  </a:lnTo>
                  <a:lnTo>
                    <a:pt x="f318" y="f111"/>
                  </a:lnTo>
                  <a:lnTo>
                    <a:pt x="f5"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4" name="Google Shape;200;p15">
              <a:extLst>
                <a:ext uri="{FF2B5EF4-FFF2-40B4-BE49-F238E27FC236}">
                  <a16:creationId xmlns:a16="http://schemas.microsoft.com/office/drawing/2014/main" id="{8C55DB1D-8EAA-0500-0252-D0C228079D2D}"/>
                </a:ext>
              </a:extLst>
            </p:cNvPr>
            <p:cNvSpPr/>
            <p:nvPr/>
          </p:nvSpPr>
          <p:spPr>
            <a:xfrm>
              <a:off x="10655567" y="2142539"/>
              <a:ext cx="499692" cy="1900479"/>
            </a:xfrm>
            <a:custGeom>
              <a:avLst/>
              <a:gdLst>
                <a:gd name="f0" fmla="val 360"/>
                <a:gd name="f1" fmla="val w"/>
                <a:gd name="f2" fmla="val h"/>
                <a:gd name="f3" fmla="val 0"/>
                <a:gd name="f4" fmla="val 19895"/>
                <a:gd name="f5" fmla="val 75666"/>
                <a:gd name="f6" fmla="val 18703"/>
                <a:gd name="f7" fmla="val 18231"/>
                <a:gd name="f8" fmla="val 1124"/>
                <a:gd name="f9" fmla="val 17714"/>
                <a:gd name="f10" fmla="val 2248"/>
                <a:gd name="f11" fmla="val 17220"/>
                <a:gd name="f12" fmla="val 3372"/>
                <a:gd name="f13" fmla="val 16748"/>
                <a:gd name="f14" fmla="val 4496"/>
                <a:gd name="f15" fmla="val 16253"/>
                <a:gd name="f16" fmla="val 5733"/>
                <a:gd name="f17" fmla="val 15781"/>
                <a:gd name="f18" fmla="val 6969"/>
                <a:gd name="f19" fmla="val 15354"/>
                <a:gd name="f20" fmla="val 8228"/>
                <a:gd name="f21" fmla="val 14927"/>
                <a:gd name="f22" fmla="val 9509"/>
                <a:gd name="f23" fmla="val 14140"/>
                <a:gd name="f24" fmla="val 12049"/>
                <a:gd name="f25" fmla="val 13376"/>
                <a:gd name="f26" fmla="val 14589"/>
                <a:gd name="f27" fmla="val 12499"/>
                <a:gd name="f28" fmla="val 17399"/>
                <a:gd name="f29" fmla="val 11667"/>
                <a:gd name="f30" fmla="val 20209"/>
                <a:gd name="f31" fmla="val 10858"/>
                <a:gd name="f32" fmla="val 23041"/>
                <a:gd name="f33" fmla="val 10049"/>
                <a:gd name="f34" fmla="val 25874"/>
                <a:gd name="f35" fmla="val 9285"/>
                <a:gd name="f36" fmla="val 28706"/>
                <a:gd name="f37" fmla="val 8543"/>
                <a:gd name="f38" fmla="val 31561"/>
                <a:gd name="f39" fmla="val 7823"/>
                <a:gd name="f40" fmla="val 34393"/>
                <a:gd name="f41" fmla="val 7127"/>
                <a:gd name="f42" fmla="val 37248"/>
                <a:gd name="f43" fmla="val 5710"/>
                <a:gd name="f44" fmla="val 43273"/>
                <a:gd name="f45" fmla="val 5014"/>
                <a:gd name="f46" fmla="val 46285"/>
                <a:gd name="f47" fmla="val 4362"/>
                <a:gd name="f48" fmla="val 49320"/>
                <a:gd name="f49" fmla="val 3710"/>
                <a:gd name="f50" fmla="val 52332"/>
                <a:gd name="f51" fmla="val 3080"/>
                <a:gd name="f52" fmla="val 55366"/>
                <a:gd name="f53" fmla="val 2496"/>
                <a:gd name="f54" fmla="val 58401"/>
                <a:gd name="f55" fmla="val 1956"/>
                <a:gd name="f56" fmla="val 61436"/>
                <a:gd name="f57" fmla="val 1664"/>
                <a:gd name="f58" fmla="val 63212"/>
                <a:gd name="f59" fmla="val 1394"/>
                <a:gd name="f60" fmla="val 64965"/>
                <a:gd name="f61" fmla="val 1147"/>
                <a:gd name="f62" fmla="val 66741"/>
                <a:gd name="f63" fmla="val 900"/>
                <a:gd name="f64" fmla="val 68517"/>
                <a:gd name="f65" fmla="val 450"/>
                <a:gd name="f66" fmla="val 72068"/>
                <a:gd name="f67" fmla="val 1"/>
                <a:gd name="f68" fmla="val 75620"/>
                <a:gd name="f69" fmla="val 1237"/>
                <a:gd name="f70" fmla="val 75665"/>
                <a:gd name="f71" fmla="val 1687"/>
                <a:gd name="f72" fmla="val 72046"/>
                <a:gd name="f73" fmla="val 2159"/>
                <a:gd name="f74" fmla="val 68404"/>
                <a:gd name="f75" fmla="val 2406"/>
                <a:gd name="f76" fmla="val 66606"/>
                <a:gd name="f77" fmla="val 2676"/>
                <a:gd name="f78" fmla="val 64785"/>
                <a:gd name="f79" fmla="val 2945"/>
                <a:gd name="f80" fmla="val 62987"/>
                <a:gd name="f81" fmla="val 3260"/>
                <a:gd name="f82" fmla="val 61166"/>
                <a:gd name="f83" fmla="val 3800"/>
                <a:gd name="f84" fmla="val 58221"/>
                <a:gd name="f85" fmla="val 4384"/>
                <a:gd name="f86" fmla="val 55254"/>
                <a:gd name="f87" fmla="val 4991"/>
                <a:gd name="f88" fmla="val 52287"/>
                <a:gd name="f89" fmla="val 5620"/>
                <a:gd name="f90" fmla="val 49342"/>
                <a:gd name="f91" fmla="val 6272"/>
                <a:gd name="f92" fmla="val 46397"/>
                <a:gd name="f93" fmla="val 6947"/>
                <a:gd name="f94" fmla="val 43453"/>
                <a:gd name="f95" fmla="val 8318"/>
                <a:gd name="f96" fmla="val 37585"/>
                <a:gd name="f97" fmla="val 9037"/>
                <a:gd name="f98" fmla="val 34663"/>
                <a:gd name="f99" fmla="val 9779"/>
                <a:gd name="f100" fmla="val 31741"/>
                <a:gd name="f101" fmla="val 10543"/>
                <a:gd name="f102" fmla="val 28819"/>
                <a:gd name="f103" fmla="val 11330"/>
                <a:gd name="f104" fmla="val 25919"/>
                <a:gd name="f105" fmla="val 12139"/>
                <a:gd name="f106" fmla="val 23019"/>
                <a:gd name="f107" fmla="val 12971"/>
                <a:gd name="f108" fmla="val 20142"/>
                <a:gd name="f109" fmla="val 13848"/>
                <a:gd name="f110" fmla="val 17242"/>
                <a:gd name="f111" fmla="val 14724"/>
                <a:gd name="f112" fmla="val 14365"/>
                <a:gd name="f113" fmla="val 15601"/>
                <a:gd name="f114" fmla="val 11555"/>
                <a:gd name="f115" fmla="val 16051"/>
                <a:gd name="f116" fmla="val 10139"/>
                <a:gd name="f117" fmla="val 16523"/>
                <a:gd name="f118" fmla="val 8745"/>
                <a:gd name="f119" fmla="val 17017"/>
                <a:gd name="f120" fmla="val 7351"/>
                <a:gd name="f121" fmla="val 17512"/>
                <a:gd name="f122" fmla="val 5957"/>
                <a:gd name="f123" fmla="val 18051"/>
                <a:gd name="f124" fmla="val 4586"/>
                <a:gd name="f125" fmla="val 18636"/>
                <a:gd name="f126" fmla="val 3237"/>
                <a:gd name="f127" fmla="val 19288"/>
                <a:gd name="f128" fmla="val 1799"/>
                <a:gd name="f129" fmla="val 19760"/>
                <a:gd name="f130" fmla="val 293"/>
                <a:gd name="f131" fmla="val 19490"/>
                <a:gd name="f132" fmla="val 203"/>
                <a:gd name="f133" fmla="val 19220"/>
                <a:gd name="f134" fmla="val 113"/>
                <a:gd name="f135" fmla="val 18973"/>
                <a:gd name="f136" fmla="val 45"/>
                <a:gd name="f137" fmla="*/ f1 1 19895"/>
                <a:gd name="f138" fmla="*/ f2 1 75666"/>
                <a:gd name="f139" fmla="val f3"/>
                <a:gd name="f140" fmla="val f4"/>
                <a:gd name="f141" fmla="val f5"/>
                <a:gd name="f142" fmla="+- f141 0 f139"/>
                <a:gd name="f143" fmla="+- f140 0 f139"/>
                <a:gd name="f144" fmla="*/ f143 1 19895"/>
                <a:gd name="f145" fmla="*/ f142 1 756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19895" h="7566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128"/>
                  </a:lnTo>
                  <a:lnTo>
                    <a:pt x="f4" y="f0"/>
                  </a:lnTo>
                  <a:lnTo>
                    <a:pt x="f129" y="f130"/>
                  </a:lnTo>
                  <a:lnTo>
                    <a:pt x="f131" y="f132"/>
                  </a:lnTo>
                  <a:lnTo>
                    <a:pt x="f133" y="f134"/>
                  </a:lnTo>
                  <a:lnTo>
                    <a:pt x="f135" y="f136"/>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5" name="Google Shape;201;p15">
              <a:extLst>
                <a:ext uri="{FF2B5EF4-FFF2-40B4-BE49-F238E27FC236}">
                  <a16:creationId xmlns:a16="http://schemas.microsoft.com/office/drawing/2014/main" id="{D95DCF87-A40C-D406-E5F2-5E9AECCA230A}"/>
                </a:ext>
              </a:extLst>
            </p:cNvPr>
            <p:cNvSpPr/>
            <p:nvPr/>
          </p:nvSpPr>
          <p:spPr>
            <a:xfrm>
              <a:off x="10739134" y="3924412"/>
              <a:ext cx="35039" cy="66083"/>
            </a:xfrm>
            <a:custGeom>
              <a:avLst/>
              <a:gdLst>
                <a:gd name="f0" fmla="val 180"/>
                <a:gd name="f1" fmla="val w"/>
                <a:gd name="f2" fmla="val h"/>
                <a:gd name="f3" fmla="val 0"/>
                <a:gd name="f4" fmla="val 1395"/>
                <a:gd name="f5" fmla="val 2631"/>
                <a:gd name="f6" fmla="val 653"/>
                <a:gd name="f7" fmla="val 540"/>
                <a:gd name="f8" fmla="val 45"/>
                <a:gd name="f9" fmla="val 428"/>
                <a:gd name="f10" fmla="val 113"/>
                <a:gd name="f11" fmla="val 338"/>
                <a:gd name="f12" fmla="val 270"/>
                <a:gd name="f13" fmla="val 225"/>
                <a:gd name="f14" fmla="val 383"/>
                <a:gd name="f15" fmla="val 495"/>
                <a:gd name="f16" fmla="val 158"/>
                <a:gd name="f17" fmla="val 607"/>
                <a:gd name="f18" fmla="val 1"/>
                <a:gd name="f19" fmla="val 2001"/>
                <a:gd name="f20" fmla="val 2136"/>
                <a:gd name="f21" fmla="val 46"/>
                <a:gd name="f22" fmla="val 2248"/>
                <a:gd name="f23" fmla="val 2338"/>
                <a:gd name="f24" fmla="val 2451"/>
                <a:gd name="f25" fmla="val 293"/>
                <a:gd name="f26" fmla="val 2518"/>
                <a:gd name="f27" fmla="val 2586"/>
                <a:gd name="f28" fmla="val 518"/>
                <a:gd name="f29" fmla="val 2608"/>
                <a:gd name="f30" fmla="val 630"/>
                <a:gd name="f31" fmla="val 2630"/>
                <a:gd name="f32" fmla="val 742"/>
                <a:gd name="f33" fmla="val 877"/>
                <a:gd name="f34" fmla="val 967"/>
                <a:gd name="f35" fmla="val 1057"/>
                <a:gd name="f36" fmla="val 1125"/>
                <a:gd name="f37" fmla="val 1192"/>
                <a:gd name="f38" fmla="val 1214"/>
                <a:gd name="f39" fmla="val 1237"/>
                <a:gd name="f40" fmla="val 1394"/>
                <a:gd name="f41" fmla="val 1349"/>
                <a:gd name="f42" fmla="val 1304"/>
                <a:gd name="f43" fmla="val 1012"/>
                <a:gd name="f44" fmla="val 900"/>
                <a:gd name="f45" fmla="*/ f1 1 1395"/>
                <a:gd name="f46" fmla="*/ f2 1 2631"/>
                <a:gd name="f47" fmla="val f3"/>
                <a:gd name="f48" fmla="val f4"/>
                <a:gd name="f49" fmla="val f5"/>
                <a:gd name="f50" fmla="+- f49 0 f47"/>
                <a:gd name="f51" fmla="+- f48 0 f47"/>
                <a:gd name="f52" fmla="*/ f51 1 1395"/>
                <a:gd name="f53" fmla="*/ f50 1 2631"/>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95" h="2631">
                  <a:moveTo>
                    <a:pt x="f6" y="f3"/>
                  </a:moveTo>
                  <a:lnTo>
                    <a:pt x="f7" y="f8"/>
                  </a:lnTo>
                  <a:lnTo>
                    <a:pt x="f9" y="f10"/>
                  </a:lnTo>
                  <a:lnTo>
                    <a:pt x="f11" y="f0"/>
                  </a:lnTo>
                  <a:lnTo>
                    <a:pt x="f12" y="f12"/>
                  </a:lnTo>
                  <a:lnTo>
                    <a:pt x="f13" y="f14"/>
                  </a:lnTo>
                  <a:lnTo>
                    <a:pt x="f0" y="f15"/>
                  </a:lnTo>
                  <a:lnTo>
                    <a:pt x="f16" y="f17"/>
                  </a:lnTo>
                  <a:lnTo>
                    <a:pt x="f18" y="f19"/>
                  </a:lnTo>
                  <a:lnTo>
                    <a:pt x="f18" y="f20"/>
                  </a:lnTo>
                  <a:lnTo>
                    <a:pt x="f21" y="f22"/>
                  </a:lnTo>
                  <a:lnTo>
                    <a:pt x="f10" y="f23"/>
                  </a:lnTo>
                  <a:lnTo>
                    <a:pt x="f0" y="f24"/>
                  </a:lnTo>
                  <a:lnTo>
                    <a:pt x="f25" y="f26"/>
                  </a:lnTo>
                  <a:lnTo>
                    <a:pt x="f14" y="f27"/>
                  </a:lnTo>
                  <a:lnTo>
                    <a:pt x="f28" y="f29"/>
                  </a:lnTo>
                  <a:lnTo>
                    <a:pt x="f30" y="f31"/>
                  </a:lnTo>
                  <a:lnTo>
                    <a:pt x="f32" y="f29"/>
                  </a:lnTo>
                  <a:lnTo>
                    <a:pt x="f33" y="f27"/>
                  </a:lnTo>
                  <a:lnTo>
                    <a:pt x="f34" y="f26"/>
                  </a:lnTo>
                  <a:lnTo>
                    <a:pt x="f35" y="f24"/>
                  </a:lnTo>
                  <a:lnTo>
                    <a:pt x="f36" y="f23"/>
                  </a:lnTo>
                  <a:lnTo>
                    <a:pt x="f37" y="f22"/>
                  </a:lnTo>
                  <a:lnTo>
                    <a:pt x="f38" y="f20"/>
                  </a:lnTo>
                  <a:lnTo>
                    <a:pt x="f39" y="f19"/>
                  </a:lnTo>
                  <a:lnTo>
                    <a:pt x="f40" y="f17"/>
                  </a:lnTo>
                  <a:lnTo>
                    <a:pt x="f40" y="f15"/>
                  </a:lnTo>
                  <a:lnTo>
                    <a:pt x="f41" y="f14"/>
                  </a:lnTo>
                  <a:lnTo>
                    <a:pt x="f42" y="f12"/>
                  </a:lnTo>
                  <a:lnTo>
                    <a:pt x="f38" y="f0"/>
                  </a:lnTo>
                  <a:lnTo>
                    <a:pt x="f36" y="f10"/>
                  </a:lnTo>
                  <a:lnTo>
                    <a:pt x="f43" y="f8"/>
                  </a:lnTo>
                  <a:lnTo>
                    <a:pt x="f44"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6" name="Google Shape;202;p15">
              <a:extLst>
                <a:ext uri="{FF2B5EF4-FFF2-40B4-BE49-F238E27FC236}">
                  <a16:creationId xmlns:a16="http://schemas.microsoft.com/office/drawing/2014/main" id="{6406409B-36E1-B6E4-6347-D5C3695E61EE}"/>
                </a:ext>
              </a:extLst>
            </p:cNvPr>
            <p:cNvSpPr/>
            <p:nvPr/>
          </p:nvSpPr>
          <p:spPr>
            <a:xfrm>
              <a:off x="10861096" y="3677113"/>
              <a:ext cx="36146" cy="151909"/>
            </a:xfrm>
            <a:custGeom>
              <a:avLst/>
              <a:gdLst>
                <a:gd name="f0" fmla="val 360"/>
                <a:gd name="f1" fmla="val 180"/>
                <a:gd name="f2" fmla="val w"/>
                <a:gd name="f3" fmla="val h"/>
                <a:gd name="f4" fmla="val 0"/>
                <a:gd name="f5" fmla="val 1439"/>
                <a:gd name="f6" fmla="val 6048"/>
                <a:gd name="f7" fmla="val 585"/>
                <a:gd name="f8" fmla="val 1"/>
                <a:gd name="f9" fmla="val 472"/>
                <a:gd name="f10" fmla="val 23"/>
                <a:gd name="f11" fmla="val 46"/>
                <a:gd name="f12" fmla="val 270"/>
                <a:gd name="f13" fmla="val 90"/>
                <a:gd name="f14" fmla="val 158"/>
                <a:gd name="f15" fmla="val 248"/>
                <a:gd name="f16" fmla="val 45"/>
                <a:gd name="f17" fmla="val 338"/>
                <a:gd name="f18" fmla="val 473"/>
                <a:gd name="f19" fmla="val 608"/>
                <a:gd name="f20" fmla="val 112"/>
                <a:gd name="f21" fmla="val 3035"/>
                <a:gd name="f22" fmla="val 202"/>
                <a:gd name="f23" fmla="val 5463"/>
                <a:gd name="f24" fmla="val 225"/>
                <a:gd name="f25" fmla="val 5598"/>
                <a:gd name="f26" fmla="val 5710"/>
                <a:gd name="f27" fmla="val 337"/>
                <a:gd name="f28" fmla="val 5823"/>
                <a:gd name="f29" fmla="val 405"/>
                <a:gd name="f30" fmla="val 5913"/>
                <a:gd name="f31" fmla="val 517"/>
                <a:gd name="f32" fmla="val 5958"/>
                <a:gd name="f33" fmla="val 607"/>
                <a:gd name="f34" fmla="val 6025"/>
                <a:gd name="f35" fmla="val 719"/>
                <a:gd name="f36" fmla="val 6047"/>
                <a:gd name="f37" fmla="val 967"/>
                <a:gd name="f38" fmla="val 1057"/>
                <a:gd name="f39" fmla="val 1169"/>
                <a:gd name="f40" fmla="val 5980"/>
                <a:gd name="f41" fmla="val 1259"/>
                <a:gd name="f42" fmla="val 1349"/>
                <a:gd name="f43" fmla="val 1394"/>
                <a:gd name="f44" fmla="val 1236"/>
                <a:gd name="f45" fmla="val 1214"/>
                <a:gd name="f46" fmla="val 1102"/>
                <a:gd name="f47" fmla="val 1012"/>
                <a:gd name="f48" fmla="val 922"/>
                <a:gd name="f49" fmla="val 809"/>
                <a:gd name="f50" fmla="val 697"/>
                <a:gd name="f51" fmla="*/ f2 1 1439"/>
                <a:gd name="f52" fmla="*/ f3 1 6048"/>
                <a:gd name="f53" fmla="val f4"/>
                <a:gd name="f54" fmla="val f5"/>
                <a:gd name="f55" fmla="val f6"/>
                <a:gd name="f56" fmla="+- f55 0 f53"/>
                <a:gd name="f57" fmla="+- f54 0 f53"/>
                <a:gd name="f58" fmla="*/ f57 1 1439"/>
                <a:gd name="f59" fmla="*/ f56 1 6048"/>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439" h="6048">
                  <a:moveTo>
                    <a:pt x="f7" y="f8"/>
                  </a:moveTo>
                  <a:lnTo>
                    <a:pt x="f9" y="f10"/>
                  </a:lnTo>
                  <a:lnTo>
                    <a:pt x="f0" y="f11"/>
                  </a:lnTo>
                  <a:lnTo>
                    <a:pt x="f12" y="f13"/>
                  </a:lnTo>
                  <a:lnTo>
                    <a:pt x="f1" y="f14"/>
                  </a:lnTo>
                  <a:lnTo>
                    <a:pt x="f13" y="f15"/>
                  </a:lnTo>
                  <a:lnTo>
                    <a:pt x="f16" y="f17"/>
                  </a:lnTo>
                  <a:lnTo>
                    <a:pt x="f4" y="f18"/>
                  </a:lnTo>
                  <a:lnTo>
                    <a:pt x="f4" y="f19"/>
                  </a:lnTo>
                  <a:lnTo>
                    <a:pt x="f20" y="f21"/>
                  </a:lnTo>
                  <a:lnTo>
                    <a:pt x="f22" y="f23"/>
                  </a:lnTo>
                  <a:lnTo>
                    <a:pt x="f24" y="f25"/>
                  </a:lnTo>
                  <a:lnTo>
                    <a:pt x="f12" y="f26"/>
                  </a:lnTo>
                  <a:lnTo>
                    <a:pt x="f27" y="f28"/>
                  </a:lnTo>
                  <a:lnTo>
                    <a:pt x="f29" y="f30"/>
                  </a:lnTo>
                  <a:lnTo>
                    <a:pt x="f31" y="f32"/>
                  </a:lnTo>
                  <a:lnTo>
                    <a:pt x="f33" y="f34"/>
                  </a:lnTo>
                  <a:lnTo>
                    <a:pt x="f35" y="f36"/>
                  </a:lnTo>
                  <a:lnTo>
                    <a:pt x="f37" y="f36"/>
                  </a:lnTo>
                  <a:lnTo>
                    <a:pt x="f38" y="f34"/>
                  </a:lnTo>
                  <a:lnTo>
                    <a:pt x="f39" y="f40"/>
                  </a:lnTo>
                  <a:lnTo>
                    <a:pt x="f41" y="f30"/>
                  </a:lnTo>
                  <a:lnTo>
                    <a:pt x="f42" y="f28"/>
                  </a:lnTo>
                  <a:lnTo>
                    <a:pt x="f43" y="f26"/>
                  </a:lnTo>
                  <a:lnTo>
                    <a:pt x="f5" y="f25"/>
                  </a:lnTo>
                  <a:lnTo>
                    <a:pt x="f5" y="f23"/>
                  </a:lnTo>
                  <a:lnTo>
                    <a:pt x="f42" y="f21"/>
                  </a:lnTo>
                  <a:lnTo>
                    <a:pt x="f44" y="f19"/>
                  </a:lnTo>
                  <a:lnTo>
                    <a:pt x="f45" y="f18"/>
                  </a:lnTo>
                  <a:lnTo>
                    <a:pt x="f39" y="f17"/>
                  </a:lnTo>
                  <a:lnTo>
                    <a:pt x="f46" y="f15"/>
                  </a:lnTo>
                  <a:lnTo>
                    <a:pt x="f47" y="f14"/>
                  </a:lnTo>
                  <a:lnTo>
                    <a:pt x="f48" y="f13"/>
                  </a:lnTo>
                  <a:lnTo>
                    <a:pt x="f49" y="f11"/>
                  </a:lnTo>
                  <a:lnTo>
                    <a:pt x="f50" y="f10"/>
                  </a:lnTo>
                  <a:lnTo>
                    <a:pt x="f7"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7" name="Google Shape;203;p15">
              <a:extLst>
                <a:ext uri="{FF2B5EF4-FFF2-40B4-BE49-F238E27FC236}">
                  <a16:creationId xmlns:a16="http://schemas.microsoft.com/office/drawing/2014/main" id="{D849606F-1B80-C763-85A7-83E1A46FF805}"/>
                </a:ext>
              </a:extLst>
            </p:cNvPr>
            <p:cNvSpPr/>
            <p:nvPr/>
          </p:nvSpPr>
          <p:spPr>
            <a:xfrm>
              <a:off x="10881972" y="3467084"/>
              <a:ext cx="48572" cy="136657"/>
            </a:xfrm>
            <a:custGeom>
              <a:avLst/>
              <a:gdLst>
                <a:gd name="f0" fmla="val 360"/>
                <a:gd name="f1" fmla="val w"/>
                <a:gd name="f2" fmla="val h"/>
                <a:gd name="f3" fmla="val 0"/>
                <a:gd name="f4" fmla="val 1934"/>
                <a:gd name="f5" fmla="val 5441"/>
                <a:gd name="f6" fmla="val 1192"/>
                <a:gd name="f7" fmla="val 1080"/>
                <a:gd name="f8" fmla="val 23"/>
                <a:gd name="f9" fmla="val 990"/>
                <a:gd name="f10" fmla="val 45"/>
                <a:gd name="f11" fmla="val 900"/>
                <a:gd name="f12" fmla="val 113"/>
                <a:gd name="f13" fmla="val 833"/>
                <a:gd name="f14" fmla="val 203"/>
                <a:gd name="f15" fmla="val 765"/>
                <a:gd name="f16" fmla="val 315"/>
                <a:gd name="f17" fmla="val 743"/>
                <a:gd name="f18" fmla="val 450"/>
                <a:gd name="f19" fmla="val 653"/>
                <a:gd name="f20" fmla="val 989"/>
                <a:gd name="f21" fmla="val 540"/>
                <a:gd name="f22" fmla="val 1551"/>
                <a:gd name="f23" fmla="val 316"/>
                <a:gd name="f24" fmla="val 2630"/>
                <a:gd name="f25" fmla="val 3192"/>
                <a:gd name="f26" fmla="val 3732"/>
                <a:gd name="f27" fmla="val 46"/>
                <a:gd name="f28" fmla="val 4294"/>
                <a:gd name="f29" fmla="val 1"/>
                <a:gd name="f30" fmla="val 4833"/>
                <a:gd name="f31" fmla="val 4991"/>
                <a:gd name="f32" fmla="val 5103"/>
                <a:gd name="f33" fmla="val 91"/>
                <a:gd name="f34" fmla="val 5216"/>
                <a:gd name="f35" fmla="val 158"/>
                <a:gd name="f36" fmla="val 5283"/>
                <a:gd name="f37" fmla="val 248"/>
                <a:gd name="f38" fmla="val 5350"/>
                <a:gd name="f39" fmla="val 5395"/>
                <a:gd name="f40" fmla="val 5418"/>
                <a:gd name="f41" fmla="val 585"/>
                <a:gd name="f42" fmla="val 5440"/>
                <a:gd name="f43" fmla="val 698"/>
                <a:gd name="f44" fmla="val 810"/>
                <a:gd name="f45" fmla="val 922"/>
                <a:gd name="f46" fmla="val 1012"/>
                <a:gd name="f47" fmla="val 1102"/>
                <a:gd name="f48" fmla="val 5193"/>
                <a:gd name="f49" fmla="val 1170"/>
                <a:gd name="f50" fmla="val 1215"/>
                <a:gd name="f51" fmla="val 1237"/>
                <a:gd name="f52" fmla="val 1282"/>
                <a:gd name="f53" fmla="val 4316"/>
                <a:gd name="f54" fmla="val 1350"/>
                <a:gd name="f55" fmla="val 3822"/>
                <a:gd name="f56" fmla="val 1439"/>
                <a:gd name="f57" fmla="val 3305"/>
                <a:gd name="f58" fmla="val 1529"/>
                <a:gd name="f59" fmla="val 2810"/>
                <a:gd name="f60" fmla="val 1754"/>
                <a:gd name="f61" fmla="val 1799"/>
                <a:gd name="f62" fmla="val 1844"/>
                <a:gd name="f63" fmla="val 630"/>
                <a:gd name="f64" fmla="val 1912"/>
                <a:gd name="f65" fmla="val 495"/>
                <a:gd name="f66" fmla="val 1867"/>
                <a:gd name="f67" fmla="val 383"/>
                <a:gd name="f68" fmla="val 293"/>
                <a:gd name="f69" fmla="val 1732"/>
                <a:gd name="f70" fmla="val 1642"/>
                <a:gd name="f71" fmla="val 68"/>
                <a:gd name="f72" fmla="val 1417"/>
                <a:gd name="f73" fmla="val 1305"/>
                <a:gd name="f74" fmla="*/ f1 1 1934"/>
                <a:gd name="f75" fmla="*/ f2 1 5441"/>
                <a:gd name="f76" fmla="val f3"/>
                <a:gd name="f77" fmla="val f4"/>
                <a:gd name="f78" fmla="val f5"/>
                <a:gd name="f79" fmla="+- f78 0 f76"/>
                <a:gd name="f80" fmla="+- f77 0 f76"/>
                <a:gd name="f81" fmla="*/ f80 1 1934"/>
                <a:gd name="f82" fmla="*/ f79 1 544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934" h="5441">
                  <a:moveTo>
                    <a:pt x="f6" y="f3"/>
                  </a:moveTo>
                  <a:lnTo>
                    <a:pt x="f7" y="f8"/>
                  </a:lnTo>
                  <a:lnTo>
                    <a:pt x="f9" y="f10"/>
                  </a:lnTo>
                  <a:lnTo>
                    <a:pt x="f11" y="f12"/>
                  </a:lnTo>
                  <a:lnTo>
                    <a:pt x="f13" y="f14"/>
                  </a:lnTo>
                  <a:lnTo>
                    <a:pt x="f15" y="f16"/>
                  </a:lnTo>
                  <a:lnTo>
                    <a:pt x="f17" y="f18"/>
                  </a:lnTo>
                  <a:lnTo>
                    <a:pt x="f19" y="f20"/>
                  </a:lnTo>
                  <a:lnTo>
                    <a:pt x="f21" y="f22"/>
                  </a:lnTo>
                  <a:lnTo>
                    <a:pt x="f23" y="f24"/>
                  </a:lnTo>
                  <a:lnTo>
                    <a:pt x="f14" y="f25"/>
                  </a:lnTo>
                  <a:lnTo>
                    <a:pt x="f12" y="f26"/>
                  </a:lnTo>
                  <a:lnTo>
                    <a:pt x="f27" y="f28"/>
                  </a:lnTo>
                  <a:lnTo>
                    <a:pt x="f29" y="f30"/>
                  </a:lnTo>
                  <a:lnTo>
                    <a:pt x="f29" y="f31"/>
                  </a:lnTo>
                  <a:lnTo>
                    <a:pt x="f8" y="f32"/>
                  </a:lnTo>
                  <a:lnTo>
                    <a:pt x="f33" y="f34"/>
                  </a:lnTo>
                  <a:lnTo>
                    <a:pt x="f35" y="f36"/>
                  </a:lnTo>
                  <a:lnTo>
                    <a:pt x="f37" y="f38"/>
                  </a:lnTo>
                  <a:lnTo>
                    <a:pt x="f0" y="f39"/>
                  </a:lnTo>
                  <a:lnTo>
                    <a:pt x="f18" y="f40"/>
                  </a:lnTo>
                  <a:lnTo>
                    <a:pt x="f41" y="f42"/>
                  </a:lnTo>
                  <a:lnTo>
                    <a:pt x="f43" y="f40"/>
                  </a:lnTo>
                  <a:lnTo>
                    <a:pt x="f44" y="f39"/>
                  </a:lnTo>
                  <a:lnTo>
                    <a:pt x="f45" y="f38"/>
                  </a:lnTo>
                  <a:lnTo>
                    <a:pt x="f46" y="f36"/>
                  </a:lnTo>
                  <a:lnTo>
                    <a:pt x="f47" y="f48"/>
                  </a:lnTo>
                  <a:lnTo>
                    <a:pt x="f49" y="f32"/>
                  </a:lnTo>
                  <a:lnTo>
                    <a:pt x="f50" y="f31"/>
                  </a:lnTo>
                  <a:lnTo>
                    <a:pt x="f51" y="f30"/>
                  </a:lnTo>
                  <a:lnTo>
                    <a:pt x="f52" y="f53"/>
                  </a:lnTo>
                  <a:lnTo>
                    <a:pt x="f54" y="f55"/>
                  </a:lnTo>
                  <a:lnTo>
                    <a:pt x="f56" y="f57"/>
                  </a:lnTo>
                  <a:lnTo>
                    <a:pt x="f58" y="f59"/>
                  </a:lnTo>
                  <a:lnTo>
                    <a:pt x="f60" y="f61"/>
                  </a:lnTo>
                  <a:lnTo>
                    <a:pt x="f62" y="f52"/>
                  </a:lnTo>
                  <a:lnTo>
                    <a:pt x="f4" y="f15"/>
                  </a:lnTo>
                  <a:lnTo>
                    <a:pt x="f4" y="f63"/>
                  </a:lnTo>
                  <a:lnTo>
                    <a:pt x="f64" y="f65"/>
                  </a:lnTo>
                  <a:lnTo>
                    <a:pt x="f66" y="f67"/>
                  </a:lnTo>
                  <a:lnTo>
                    <a:pt x="f61" y="f68"/>
                  </a:lnTo>
                  <a:lnTo>
                    <a:pt x="f69" y="f14"/>
                  </a:lnTo>
                  <a:lnTo>
                    <a:pt x="f70" y="f12"/>
                  </a:lnTo>
                  <a:lnTo>
                    <a:pt x="f58" y="f71"/>
                  </a:lnTo>
                  <a:lnTo>
                    <a:pt x="f72" y="f8"/>
                  </a:lnTo>
                  <a:lnTo>
                    <a:pt x="f73"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8" name="Google Shape;204;p15">
              <a:extLst>
                <a:ext uri="{FF2B5EF4-FFF2-40B4-BE49-F238E27FC236}">
                  <a16:creationId xmlns:a16="http://schemas.microsoft.com/office/drawing/2014/main" id="{2327526E-1726-E3BC-8D16-7B19DE551320}"/>
                </a:ext>
              </a:extLst>
            </p:cNvPr>
            <p:cNvSpPr/>
            <p:nvPr/>
          </p:nvSpPr>
          <p:spPr>
            <a:xfrm>
              <a:off x="10977966" y="3264947"/>
              <a:ext cx="30513" cy="31089"/>
            </a:xfrm>
            <a:custGeom>
              <a:avLst/>
              <a:gdLst>
                <a:gd name="f0" fmla="val w"/>
                <a:gd name="f1" fmla="val h"/>
                <a:gd name="f2" fmla="val 0"/>
                <a:gd name="f3" fmla="val 1215"/>
                <a:gd name="f4" fmla="val 1238"/>
                <a:gd name="f5" fmla="val 472"/>
                <a:gd name="f6" fmla="val 1"/>
                <a:gd name="f7" fmla="val 337"/>
                <a:gd name="f8" fmla="val 46"/>
                <a:gd name="f9" fmla="val 248"/>
                <a:gd name="f10" fmla="val 113"/>
                <a:gd name="f11" fmla="val 158"/>
                <a:gd name="f12" fmla="val 181"/>
                <a:gd name="f13" fmla="val 90"/>
                <a:gd name="f14" fmla="val 271"/>
                <a:gd name="f15" fmla="val 45"/>
                <a:gd name="f16" fmla="val 383"/>
                <a:gd name="f17" fmla="val 23"/>
                <a:gd name="f18" fmla="val 495"/>
                <a:gd name="f19" fmla="val 608"/>
                <a:gd name="f20" fmla="val 720"/>
                <a:gd name="f21" fmla="val 833"/>
                <a:gd name="f22" fmla="val 945"/>
                <a:gd name="f23" fmla="val 1035"/>
                <a:gd name="f24" fmla="val 1125"/>
                <a:gd name="f25" fmla="val 1170"/>
                <a:gd name="f26" fmla="val 607"/>
                <a:gd name="f27" fmla="val 1237"/>
                <a:gd name="f28" fmla="val 742"/>
                <a:gd name="f29" fmla="val 877"/>
                <a:gd name="f30" fmla="val 967"/>
                <a:gd name="f31" fmla="val 1057"/>
                <a:gd name="f32" fmla="val 1124"/>
                <a:gd name="f33" fmla="val 1169"/>
                <a:gd name="f34" fmla="val 1192"/>
                <a:gd name="f35" fmla="val 1214"/>
                <a:gd name="f36" fmla="*/ f0 1 1215"/>
                <a:gd name="f37" fmla="*/ f1 1 1238"/>
                <a:gd name="f38" fmla="val f2"/>
                <a:gd name="f39" fmla="val f3"/>
                <a:gd name="f40" fmla="val f4"/>
                <a:gd name="f41" fmla="+- f40 0 f38"/>
                <a:gd name="f42" fmla="+- f39 0 f38"/>
                <a:gd name="f43" fmla="*/ f42 1 1215"/>
                <a:gd name="f44" fmla="*/ f41 1 1238"/>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215" h="1238">
                  <a:moveTo>
                    <a:pt x="f5" y="f6"/>
                  </a:moveTo>
                  <a:lnTo>
                    <a:pt x="f7" y="f8"/>
                  </a:lnTo>
                  <a:lnTo>
                    <a:pt x="f9" y="f10"/>
                  </a:lnTo>
                  <a:lnTo>
                    <a:pt x="f11" y="f12"/>
                  </a:lnTo>
                  <a:lnTo>
                    <a:pt x="f13" y="f14"/>
                  </a:lnTo>
                  <a:lnTo>
                    <a:pt x="f15" y="f16"/>
                  </a:lnTo>
                  <a:lnTo>
                    <a:pt x="f17" y="f18"/>
                  </a:lnTo>
                  <a:lnTo>
                    <a:pt x="f2" y="f19"/>
                  </a:lnTo>
                  <a:lnTo>
                    <a:pt x="f17" y="f20"/>
                  </a:lnTo>
                  <a:lnTo>
                    <a:pt x="f15" y="f21"/>
                  </a:lnTo>
                  <a:lnTo>
                    <a:pt x="f13" y="f22"/>
                  </a:lnTo>
                  <a:lnTo>
                    <a:pt x="f11" y="f23"/>
                  </a:lnTo>
                  <a:lnTo>
                    <a:pt x="f9" y="f24"/>
                  </a:lnTo>
                  <a:lnTo>
                    <a:pt x="f7" y="f25"/>
                  </a:lnTo>
                  <a:lnTo>
                    <a:pt x="f5" y="f3"/>
                  </a:lnTo>
                  <a:lnTo>
                    <a:pt x="f26" y="f27"/>
                  </a:lnTo>
                  <a:lnTo>
                    <a:pt x="f28" y="f3"/>
                  </a:lnTo>
                  <a:lnTo>
                    <a:pt x="f29" y="f25"/>
                  </a:lnTo>
                  <a:lnTo>
                    <a:pt x="f30" y="f24"/>
                  </a:lnTo>
                  <a:lnTo>
                    <a:pt x="f31" y="f23"/>
                  </a:lnTo>
                  <a:lnTo>
                    <a:pt x="f32" y="f22"/>
                  </a:lnTo>
                  <a:lnTo>
                    <a:pt x="f33" y="f21"/>
                  </a:lnTo>
                  <a:lnTo>
                    <a:pt x="f34" y="f20"/>
                  </a:lnTo>
                  <a:lnTo>
                    <a:pt x="f35" y="f19"/>
                  </a:lnTo>
                  <a:lnTo>
                    <a:pt x="f34" y="f18"/>
                  </a:lnTo>
                  <a:lnTo>
                    <a:pt x="f33" y="f16"/>
                  </a:lnTo>
                  <a:lnTo>
                    <a:pt x="f32" y="f14"/>
                  </a:lnTo>
                  <a:lnTo>
                    <a:pt x="f31" y="f12"/>
                  </a:lnTo>
                  <a:lnTo>
                    <a:pt x="f30" y="f10"/>
                  </a:lnTo>
                  <a:lnTo>
                    <a:pt x="f29" y="f8"/>
                  </a:lnTo>
                  <a:lnTo>
                    <a:pt x="f28"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59" name="Google Shape;205;p15">
              <a:extLst>
                <a:ext uri="{FF2B5EF4-FFF2-40B4-BE49-F238E27FC236}">
                  <a16:creationId xmlns:a16="http://schemas.microsoft.com/office/drawing/2014/main" id="{061922C4-FA91-02FB-4A83-A46CCEAFDF13}"/>
                </a:ext>
              </a:extLst>
            </p:cNvPr>
            <p:cNvSpPr/>
            <p:nvPr/>
          </p:nvSpPr>
          <p:spPr>
            <a:xfrm>
              <a:off x="10918118" y="3672038"/>
              <a:ext cx="49149" cy="146258"/>
            </a:xfrm>
            <a:custGeom>
              <a:avLst/>
              <a:gdLst>
                <a:gd name="f0" fmla="val 180"/>
                <a:gd name="f1" fmla="val w"/>
                <a:gd name="f2" fmla="val h"/>
                <a:gd name="f3" fmla="val 0"/>
                <a:gd name="f4" fmla="val 1957"/>
                <a:gd name="f5" fmla="val 5823"/>
                <a:gd name="f6" fmla="val 1124"/>
                <a:gd name="f7" fmla="val 1012"/>
                <a:gd name="f8" fmla="val 45"/>
                <a:gd name="f9" fmla="val 922"/>
                <a:gd name="f10" fmla="val 113"/>
                <a:gd name="f11" fmla="val 855"/>
                <a:gd name="f12" fmla="val 203"/>
                <a:gd name="f13" fmla="val 787"/>
                <a:gd name="f14" fmla="val 292"/>
                <a:gd name="f15" fmla="val 742"/>
                <a:gd name="f16" fmla="val 427"/>
                <a:gd name="f17" fmla="val 517"/>
                <a:gd name="f18" fmla="val 1641"/>
                <a:gd name="f19" fmla="val 315"/>
                <a:gd name="f20" fmla="val 2833"/>
                <a:gd name="f21" fmla="val 158"/>
                <a:gd name="f22" fmla="val 4047"/>
                <a:gd name="f23" fmla="val 5238"/>
                <a:gd name="f24" fmla="val 5373"/>
                <a:gd name="f25" fmla="val 23"/>
                <a:gd name="f26" fmla="val 5508"/>
                <a:gd name="f27" fmla="val 68"/>
                <a:gd name="f28" fmla="val 5598"/>
                <a:gd name="f29" fmla="val 135"/>
                <a:gd name="f30" fmla="val 5687"/>
                <a:gd name="f31" fmla="val 225"/>
                <a:gd name="f32" fmla="val 5755"/>
                <a:gd name="f33" fmla="val 5800"/>
                <a:gd name="f34" fmla="val 428"/>
                <a:gd name="f35" fmla="val 5822"/>
                <a:gd name="f36" fmla="val 652"/>
                <a:gd name="f37" fmla="val 765"/>
                <a:gd name="f38" fmla="val 877"/>
                <a:gd name="f39" fmla="val 990"/>
                <a:gd name="f40" fmla="val 1079"/>
                <a:gd name="f41" fmla="val 1147"/>
                <a:gd name="f42" fmla="val 1214"/>
                <a:gd name="f43" fmla="val 1237"/>
                <a:gd name="f44" fmla="val 1394"/>
                <a:gd name="f45" fmla="val 4114"/>
                <a:gd name="f46" fmla="val 1552"/>
                <a:gd name="f47" fmla="val 2990"/>
                <a:gd name="f48" fmla="val 1731"/>
                <a:gd name="f49" fmla="val 1889"/>
                <a:gd name="f50" fmla="val 1934"/>
                <a:gd name="f51" fmla="val 1956"/>
                <a:gd name="f52" fmla="val 630"/>
                <a:gd name="f53" fmla="val 495"/>
                <a:gd name="f54" fmla="val 382"/>
                <a:gd name="f55" fmla="val 1844"/>
                <a:gd name="f56" fmla="val 270"/>
                <a:gd name="f57" fmla="val 1754"/>
                <a:gd name="f58" fmla="val 1664"/>
                <a:gd name="f59" fmla="val 1574"/>
                <a:gd name="f60" fmla="val 1462"/>
                <a:gd name="f61" fmla="val 1349"/>
                <a:gd name="f62" fmla="*/ f1 1 1957"/>
                <a:gd name="f63" fmla="*/ f2 1 5823"/>
                <a:gd name="f64" fmla="val f3"/>
                <a:gd name="f65" fmla="val f4"/>
                <a:gd name="f66" fmla="val f5"/>
                <a:gd name="f67" fmla="+- f66 0 f64"/>
                <a:gd name="f68" fmla="+- f65 0 f64"/>
                <a:gd name="f69" fmla="*/ f68 1 1957"/>
                <a:gd name="f70" fmla="*/ f67 1 582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1957" h="5823">
                  <a:moveTo>
                    <a:pt x="f6" y="f3"/>
                  </a:moveTo>
                  <a:lnTo>
                    <a:pt x="f7" y="f8"/>
                  </a:lnTo>
                  <a:lnTo>
                    <a:pt x="f9" y="f10"/>
                  </a:lnTo>
                  <a:lnTo>
                    <a:pt x="f11" y="f12"/>
                  </a:lnTo>
                  <a:lnTo>
                    <a:pt x="f13" y="f14"/>
                  </a:lnTo>
                  <a:lnTo>
                    <a:pt x="f15" y="f16"/>
                  </a:lnTo>
                  <a:lnTo>
                    <a:pt x="f17" y="f18"/>
                  </a:lnTo>
                  <a:lnTo>
                    <a:pt x="f19" y="f20"/>
                  </a:lnTo>
                  <a:lnTo>
                    <a:pt x="f21" y="f22"/>
                  </a:lnTo>
                  <a:lnTo>
                    <a:pt x="f3" y="f23"/>
                  </a:lnTo>
                  <a:lnTo>
                    <a:pt x="f3" y="f24"/>
                  </a:lnTo>
                  <a:lnTo>
                    <a:pt x="f25" y="f26"/>
                  </a:lnTo>
                  <a:lnTo>
                    <a:pt x="f27" y="f28"/>
                  </a:lnTo>
                  <a:lnTo>
                    <a:pt x="f29" y="f30"/>
                  </a:lnTo>
                  <a:lnTo>
                    <a:pt x="f31" y="f32"/>
                  </a:lnTo>
                  <a:lnTo>
                    <a:pt x="f19" y="f33"/>
                  </a:lnTo>
                  <a:lnTo>
                    <a:pt x="f34" y="f35"/>
                  </a:lnTo>
                  <a:lnTo>
                    <a:pt x="f36" y="f35"/>
                  </a:lnTo>
                  <a:lnTo>
                    <a:pt x="f37" y="f33"/>
                  </a:lnTo>
                  <a:lnTo>
                    <a:pt x="f38" y="f32"/>
                  </a:lnTo>
                  <a:lnTo>
                    <a:pt x="f39" y="f30"/>
                  </a:lnTo>
                  <a:lnTo>
                    <a:pt x="f40" y="f28"/>
                  </a:lnTo>
                  <a:lnTo>
                    <a:pt x="f41" y="f26"/>
                  </a:lnTo>
                  <a:lnTo>
                    <a:pt x="f42" y="f24"/>
                  </a:lnTo>
                  <a:lnTo>
                    <a:pt x="f43" y="f23"/>
                  </a:lnTo>
                  <a:lnTo>
                    <a:pt x="f44" y="f45"/>
                  </a:lnTo>
                  <a:lnTo>
                    <a:pt x="f46" y="f47"/>
                  </a:lnTo>
                  <a:lnTo>
                    <a:pt x="f48" y="f49"/>
                  </a:lnTo>
                  <a:lnTo>
                    <a:pt x="f50" y="f37"/>
                  </a:lnTo>
                  <a:lnTo>
                    <a:pt x="f51" y="f52"/>
                  </a:lnTo>
                  <a:lnTo>
                    <a:pt x="f50" y="f53"/>
                  </a:lnTo>
                  <a:lnTo>
                    <a:pt x="f49" y="f54"/>
                  </a:lnTo>
                  <a:lnTo>
                    <a:pt x="f55" y="f56"/>
                  </a:lnTo>
                  <a:lnTo>
                    <a:pt x="f57" y="f0"/>
                  </a:lnTo>
                  <a:lnTo>
                    <a:pt x="f58" y="f10"/>
                  </a:lnTo>
                  <a:lnTo>
                    <a:pt x="f59" y="f27"/>
                  </a:lnTo>
                  <a:lnTo>
                    <a:pt x="f60" y="f25"/>
                  </a:lnTo>
                  <a:lnTo>
                    <a:pt x="f61"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0" name="Google Shape;206;p15">
              <a:extLst>
                <a:ext uri="{FF2B5EF4-FFF2-40B4-BE49-F238E27FC236}">
                  <a16:creationId xmlns:a16="http://schemas.microsoft.com/office/drawing/2014/main" id="{B5F4FE00-EF30-2DAA-A1DE-4C0FFE550EE5}"/>
                </a:ext>
              </a:extLst>
            </p:cNvPr>
            <p:cNvSpPr/>
            <p:nvPr/>
          </p:nvSpPr>
          <p:spPr>
            <a:xfrm>
              <a:off x="10690003" y="2875943"/>
              <a:ext cx="38432" cy="75127"/>
            </a:xfrm>
            <a:custGeom>
              <a:avLst/>
              <a:gdLst>
                <a:gd name="f0" fmla="val w"/>
                <a:gd name="f1" fmla="val h"/>
                <a:gd name="f2" fmla="val 0"/>
                <a:gd name="f3" fmla="val 1530"/>
                <a:gd name="f4" fmla="val 2991"/>
                <a:gd name="f5" fmla="val 855"/>
                <a:gd name="f6" fmla="val 1"/>
                <a:gd name="f7" fmla="val 743"/>
                <a:gd name="f8" fmla="val 46"/>
                <a:gd name="f9" fmla="val 630"/>
                <a:gd name="f10" fmla="val 91"/>
                <a:gd name="f11" fmla="val 518"/>
                <a:gd name="f12" fmla="val 158"/>
                <a:gd name="f13" fmla="val 428"/>
                <a:gd name="f14" fmla="val 248"/>
                <a:gd name="f15" fmla="val 361"/>
                <a:gd name="f16" fmla="val 338"/>
                <a:gd name="f17" fmla="val 450"/>
                <a:gd name="f18" fmla="val 23"/>
                <a:gd name="f19" fmla="val 2204"/>
                <a:gd name="f20" fmla="val 2339"/>
                <a:gd name="f21" fmla="val 2451"/>
                <a:gd name="f22" fmla="val 2563"/>
                <a:gd name="f23" fmla="val 2676"/>
                <a:gd name="f24" fmla="val 2788"/>
                <a:gd name="f25" fmla="val 226"/>
                <a:gd name="f26" fmla="val 2856"/>
                <a:gd name="f27" fmla="val 2923"/>
                <a:gd name="f28" fmla="val 451"/>
                <a:gd name="f29" fmla="val 2968"/>
                <a:gd name="f30" fmla="val 563"/>
                <a:gd name="f31" fmla="val 2990"/>
                <a:gd name="f32" fmla="val 698"/>
                <a:gd name="f33" fmla="val 810"/>
                <a:gd name="f34" fmla="val 923"/>
                <a:gd name="f35" fmla="val 2901"/>
                <a:gd name="f36" fmla="val 1035"/>
                <a:gd name="f37" fmla="val 1125"/>
                <a:gd name="f38" fmla="val 2766"/>
                <a:gd name="f39" fmla="val 1170"/>
                <a:gd name="f40" fmla="val 2653"/>
                <a:gd name="f41" fmla="val 1215"/>
                <a:gd name="f42" fmla="val 2541"/>
                <a:gd name="f43" fmla="val 788"/>
                <a:gd name="f44" fmla="val 653"/>
                <a:gd name="f45" fmla="val 540"/>
                <a:gd name="f46" fmla="val 1507"/>
                <a:gd name="f47" fmla="val 1462"/>
                <a:gd name="f48" fmla="val 315"/>
                <a:gd name="f49" fmla="val 1395"/>
                <a:gd name="f50" fmla="val 1305"/>
                <a:gd name="f51" fmla="val 136"/>
                <a:gd name="f52" fmla="val 68"/>
                <a:gd name="f53" fmla="val 1102"/>
                <a:gd name="f54" fmla="val 968"/>
                <a:gd name="f55" fmla="*/ f0 1 1530"/>
                <a:gd name="f56" fmla="*/ f1 1 2991"/>
                <a:gd name="f57" fmla="val f2"/>
                <a:gd name="f58" fmla="val f3"/>
                <a:gd name="f59" fmla="val f4"/>
                <a:gd name="f60" fmla="+- f59 0 f57"/>
                <a:gd name="f61" fmla="+- f58 0 f57"/>
                <a:gd name="f62" fmla="*/ f61 1 1530"/>
                <a:gd name="f63" fmla="*/ f60 1 299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530" h="2991">
                  <a:moveTo>
                    <a:pt x="f5" y="f6"/>
                  </a:moveTo>
                  <a:lnTo>
                    <a:pt x="f7" y="f8"/>
                  </a:lnTo>
                  <a:lnTo>
                    <a:pt x="f9" y="f10"/>
                  </a:lnTo>
                  <a:lnTo>
                    <a:pt x="f11" y="f12"/>
                  </a:lnTo>
                  <a:lnTo>
                    <a:pt x="f13" y="f14"/>
                  </a:lnTo>
                  <a:lnTo>
                    <a:pt x="f15" y="f16"/>
                  </a:lnTo>
                  <a:lnTo>
                    <a:pt x="f16" y="f17"/>
                  </a:lnTo>
                  <a:lnTo>
                    <a:pt x="f18" y="f19"/>
                  </a:lnTo>
                  <a:lnTo>
                    <a:pt x="f6" y="f20"/>
                  </a:lnTo>
                  <a:lnTo>
                    <a:pt x="f18" y="f21"/>
                  </a:lnTo>
                  <a:lnTo>
                    <a:pt x="f8" y="f22"/>
                  </a:lnTo>
                  <a:lnTo>
                    <a:pt x="f10" y="f23"/>
                  </a:lnTo>
                  <a:lnTo>
                    <a:pt x="f12" y="f24"/>
                  </a:lnTo>
                  <a:lnTo>
                    <a:pt x="f25" y="f26"/>
                  </a:lnTo>
                  <a:lnTo>
                    <a:pt x="f16" y="f27"/>
                  </a:lnTo>
                  <a:lnTo>
                    <a:pt x="f28" y="f29"/>
                  </a:lnTo>
                  <a:lnTo>
                    <a:pt x="f30" y="f31"/>
                  </a:lnTo>
                  <a:lnTo>
                    <a:pt x="f32" y="f31"/>
                  </a:lnTo>
                  <a:lnTo>
                    <a:pt x="f33" y="f29"/>
                  </a:lnTo>
                  <a:lnTo>
                    <a:pt x="f34" y="f35"/>
                  </a:lnTo>
                  <a:lnTo>
                    <a:pt x="f36" y="f26"/>
                  </a:lnTo>
                  <a:lnTo>
                    <a:pt x="f37" y="f38"/>
                  </a:lnTo>
                  <a:lnTo>
                    <a:pt x="f39" y="f40"/>
                  </a:lnTo>
                  <a:lnTo>
                    <a:pt x="f41" y="f42"/>
                  </a:lnTo>
                  <a:lnTo>
                    <a:pt x="f3" y="f43"/>
                  </a:lnTo>
                  <a:lnTo>
                    <a:pt x="f3" y="f44"/>
                  </a:lnTo>
                  <a:lnTo>
                    <a:pt x="f3" y="f45"/>
                  </a:lnTo>
                  <a:lnTo>
                    <a:pt x="f46" y="f13"/>
                  </a:lnTo>
                  <a:lnTo>
                    <a:pt x="f47" y="f48"/>
                  </a:lnTo>
                  <a:lnTo>
                    <a:pt x="f49" y="f25"/>
                  </a:lnTo>
                  <a:lnTo>
                    <a:pt x="f50" y="f51"/>
                  </a:lnTo>
                  <a:lnTo>
                    <a:pt x="f41" y="f52"/>
                  </a:lnTo>
                  <a:lnTo>
                    <a:pt x="f53" y="f18"/>
                  </a:lnTo>
                  <a:lnTo>
                    <a:pt x="f54"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1" name="Google Shape;207;p15">
              <a:extLst>
                <a:ext uri="{FF2B5EF4-FFF2-40B4-BE49-F238E27FC236}">
                  <a16:creationId xmlns:a16="http://schemas.microsoft.com/office/drawing/2014/main" id="{D5044C8A-9E09-63FF-B0E1-115FA3E9FFA7}"/>
                </a:ext>
              </a:extLst>
            </p:cNvPr>
            <p:cNvSpPr/>
            <p:nvPr/>
          </p:nvSpPr>
          <p:spPr>
            <a:xfrm>
              <a:off x="10594037" y="3205676"/>
              <a:ext cx="67208" cy="203847"/>
            </a:xfrm>
            <a:custGeom>
              <a:avLst/>
              <a:gdLst>
                <a:gd name="f0" fmla="val 360"/>
                <a:gd name="f1" fmla="val 180"/>
                <a:gd name="f2" fmla="val w"/>
                <a:gd name="f3" fmla="val h"/>
                <a:gd name="f4" fmla="val 0"/>
                <a:gd name="f5" fmla="val 2676"/>
                <a:gd name="f6" fmla="val 8116"/>
                <a:gd name="f7" fmla="val 1866"/>
                <a:gd name="f8" fmla="val 1"/>
                <a:gd name="f9" fmla="val 1754"/>
                <a:gd name="f10" fmla="val 46"/>
                <a:gd name="f11" fmla="val 1664"/>
                <a:gd name="f12" fmla="val 113"/>
                <a:gd name="f13" fmla="val 1574"/>
                <a:gd name="f14" fmla="val 203"/>
                <a:gd name="f15" fmla="val 1507"/>
                <a:gd name="f16" fmla="val 293"/>
                <a:gd name="f17" fmla="val 1462"/>
                <a:gd name="f18" fmla="val 428"/>
                <a:gd name="f19" fmla="val 1282"/>
                <a:gd name="f20" fmla="val 1304"/>
                <a:gd name="f21" fmla="val 1124"/>
                <a:gd name="f22" fmla="val 2159"/>
                <a:gd name="f23" fmla="val 787"/>
                <a:gd name="f24" fmla="val 3889"/>
                <a:gd name="f25" fmla="val 450"/>
                <a:gd name="f26" fmla="val 5620"/>
                <a:gd name="f27" fmla="val 248"/>
                <a:gd name="f28" fmla="val 6497"/>
                <a:gd name="f29" fmla="val 23"/>
                <a:gd name="f30" fmla="val 7351"/>
                <a:gd name="f31" fmla="val 7486"/>
                <a:gd name="f32" fmla="val 7621"/>
                <a:gd name="f33" fmla="val 45"/>
                <a:gd name="f34" fmla="val 7733"/>
                <a:gd name="f35" fmla="val 90"/>
                <a:gd name="f36" fmla="val 7823"/>
                <a:gd name="f37" fmla="val 158"/>
                <a:gd name="f38" fmla="val 7913"/>
                <a:gd name="f39" fmla="val 7981"/>
                <a:gd name="f40" fmla="val 8048"/>
                <a:gd name="f41" fmla="val 473"/>
                <a:gd name="f42" fmla="val 8093"/>
                <a:gd name="f43" fmla="val 585"/>
                <a:gd name="f44" fmla="val 8115"/>
                <a:gd name="f45" fmla="val 697"/>
                <a:gd name="f46" fmla="val 810"/>
                <a:gd name="f47" fmla="val 922"/>
                <a:gd name="f48" fmla="val 1012"/>
                <a:gd name="f49" fmla="val 8003"/>
                <a:gd name="f50" fmla="val 1102"/>
                <a:gd name="f51" fmla="val 1169"/>
                <a:gd name="f52" fmla="val 7801"/>
                <a:gd name="f53" fmla="val 1214"/>
                <a:gd name="f54" fmla="val 7666"/>
                <a:gd name="f55" fmla="val 1439"/>
                <a:gd name="f56" fmla="val 6812"/>
                <a:gd name="f57" fmla="val 1641"/>
                <a:gd name="f58" fmla="val 5958"/>
                <a:gd name="f59" fmla="val 1979"/>
                <a:gd name="f60" fmla="val 4227"/>
                <a:gd name="f61" fmla="val 2316"/>
                <a:gd name="f62" fmla="val 2496"/>
                <a:gd name="f63" fmla="val 2473"/>
                <a:gd name="f64" fmla="val 1619"/>
                <a:gd name="f65" fmla="val 2653"/>
                <a:gd name="f66" fmla="val 765"/>
                <a:gd name="f67" fmla="val 630"/>
                <a:gd name="f68" fmla="val 495"/>
                <a:gd name="f69" fmla="val 2631"/>
                <a:gd name="f70" fmla="val 383"/>
                <a:gd name="f71" fmla="val 2563"/>
                <a:gd name="f72" fmla="val 270"/>
                <a:gd name="f73" fmla="val 2406"/>
                <a:gd name="f74" fmla="val 2203"/>
                <a:gd name="f75" fmla="val 2091"/>
                <a:gd name="f76" fmla="*/ f2 1 2676"/>
                <a:gd name="f77" fmla="*/ f3 1 8116"/>
                <a:gd name="f78" fmla="val f4"/>
                <a:gd name="f79" fmla="val f5"/>
                <a:gd name="f80" fmla="val f6"/>
                <a:gd name="f81" fmla="+- f80 0 f78"/>
                <a:gd name="f82" fmla="+- f79 0 f78"/>
                <a:gd name="f83" fmla="*/ f82 1 2676"/>
                <a:gd name="f84" fmla="*/ f81 1 8116"/>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2676" h="8116">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8" y="f31"/>
                  </a:lnTo>
                  <a:lnTo>
                    <a:pt x="f8" y="f32"/>
                  </a:lnTo>
                  <a:lnTo>
                    <a:pt x="f33" y="f34"/>
                  </a:lnTo>
                  <a:lnTo>
                    <a:pt x="f35" y="f36"/>
                  </a:lnTo>
                  <a:lnTo>
                    <a:pt x="f37" y="f38"/>
                  </a:lnTo>
                  <a:lnTo>
                    <a:pt x="f27" y="f39"/>
                  </a:lnTo>
                  <a:lnTo>
                    <a:pt x="f0" y="f40"/>
                  </a:lnTo>
                  <a:lnTo>
                    <a:pt x="f41" y="f42"/>
                  </a:lnTo>
                  <a:lnTo>
                    <a:pt x="f43" y="f44"/>
                  </a:lnTo>
                  <a:lnTo>
                    <a:pt x="f45" y="f44"/>
                  </a:lnTo>
                  <a:lnTo>
                    <a:pt x="f46" y="f42"/>
                  </a:lnTo>
                  <a:lnTo>
                    <a:pt x="f47" y="f40"/>
                  </a:lnTo>
                  <a:lnTo>
                    <a:pt x="f48" y="f49"/>
                  </a:lnTo>
                  <a:lnTo>
                    <a:pt x="f50" y="f38"/>
                  </a:lnTo>
                  <a:lnTo>
                    <a:pt x="f51" y="f52"/>
                  </a:lnTo>
                  <a:lnTo>
                    <a:pt x="f53" y="f54"/>
                  </a:lnTo>
                  <a:lnTo>
                    <a:pt x="f55" y="f56"/>
                  </a:lnTo>
                  <a:lnTo>
                    <a:pt x="f57" y="f58"/>
                  </a:lnTo>
                  <a:lnTo>
                    <a:pt x="f59" y="f60"/>
                  </a:lnTo>
                  <a:lnTo>
                    <a:pt x="f61" y="f62"/>
                  </a:lnTo>
                  <a:lnTo>
                    <a:pt x="f63" y="f64"/>
                  </a:lnTo>
                  <a:lnTo>
                    <a:pt x="f65" y="f66"/>
                  </a:lnTo>
                  <a:lnTo>
                    <a:pt x="f5" y="f67"/>
                  </a:lnTo>
                  <a:lnTo>
                    <a:pt x="f5" y="f68"/>
                  </a:lnTo>
                  <a:lnTo>
                    <a:pt x="f69" y="f70"/>
                  </a:lnTo>
                  <a:lnTo>
                    <a:pt x="f71" y="f72"/>
                  </a:lnTo>
                  <a:lnTo>
                    <a:pt x="f62" y="f1"/>
                  </a:lnTo>
                  <a:lnTo>
                    <a:pt x="f73" y="f12"/>
                  </a:lnTo>
                  <a:lnTo>
                    <a:pt x="f61" y="f10"/>
                  </a:lnTo>
                  <a:lnTo>
                    <a:pt x="f74" y="f29"/>
                  </a:lnTo>
                  <a:lnTo>
                    <a:pt x="f75" y="f8"/>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2" name="Google Shape;208;p15">
              <a:extLst>
                <a:ext uri="{FF2B5EF4-FFF2-40B4-BE49-F238E27FC236}">
                  <a16:creationId xmlns:a16="http://schemas.microsoft.com/office/drawing/2014/main" id="{08A86600-D383-905F-4327-C491ED3F505F}"/>
                </a:ext>
              </a:extLst>
            </p:cNvPr>
            <p:cNvSpPr/>
            <p:nvPr/>
          </p:nvSpPr>
          <p:spPr>
            <a:xfrm>
              <a:off x="10692271" y="3107442"/>
              <a:ext cx="49734" cy="92052"/>
            </a:xfrm>
            <a:custGeom>
              <a:avLst/>
              <a:gdLst>
                <a:gd name="f0" fmla="val 180"/>
                <a:gd name="f1" fmla="val w"/>
                <a:gd name="f2" fmla="val h"/>
                <a:gd name="f3" fmla="val 0"/>
                <a:gd name="f4" fmla="val 1980"/>
                <a:gd name="f5" fmla="val 3665"/>
                <a:gd name="f6" fmla="val 1170"/>
                <a:gd name="f7" fmla="val 1080"/>
                <a:gd name="f8" fmla="val 45"/>
                <a:gd name="f9" fmla="val 967"/>
                <a:gd name="f10" fmla="val 113"/>
                <a:gd name="f11" fmla="val 878"/>
                <a:gd name="f12" fmla="val 810"/>
                <a:gd name="f13" fmla="val 292"/>
                <a:gd name="f14" fmla="val 765"/>
                <a:gd name="f15" fmla="val 427"/>
                <a:gd name="f16" fmla="val 46"/>
                <a:gd name="f17" fmla="val 2900"/>
                <a:gd name="f18" fmla="val 1"/>
                <a:gd name="f19" fmla="val 3035"/>
                <a:gd name="f20" fmla="val 23"/>
                <a:gd name="f21" fmla="val 3170"/>
                <a:gd name="f22" fmla="val 3282"/>
                <a:gd name="f23" fmla="val 91"/>
                <a:gd name="f24" fmla="val 3372"/>
                <a:gd name="f25" fmla="val 158"/>
                <a:gd name="f26" fmla="val 3462"/>
                <a:gd name="f27" fmla="val 248"/>
                <a:gd name="f28" fmla="val 3552"/>
                <a:gd name="f29" fmla="val 361"/>
                <a:gd name="f30" fmla="val 3597"/>
                <a:gd name="f31" fmla="val 473"/>
                <a:gd name="f32" fmla="val 3642"/>
                <a:gd name="f33" fmla="val 585"/>
                <a:gd name="f34" fmla="val 3664"/>
                <a:gd name="f35" fmla="val 698"/>
                <a:gd name="f36" fmla="val 923"/>
                <a:gd name="f37" fmla="val 1012"/>
                <a:gd name="f38" fmla="val 1102"/>
                <a:gd name="f39" fmla="val 3350"/>
                <a:gd name="f40" fmla="val 1237"/>
                <a:gd name="f41" fmla="val 3237"/>
                <a:gd name="f42" fmla="val 1957"/>
                <a:gd name="f43" fmla="val 742"/>
                <a:gd name="f44" fmla="val 1979"/>
                <a:gd name="f45" fmla="val 607"/>
                <a:gd name="f46" fmla="val 495"/>
                <a:gd name="f47" fmla="val 1934"/>
                <a:gd name="f48" fmla="val 382"/>
                <a:gd name="f49" fmla="val 1889"/>
                <a:gd name="f50" fmla="val 270"/>
                <a:gd name="f51" fmla="val 1822"/>
                <a:gd name="f52" fmla="val 1732"/>
                <a:gd name="f53" fmla="val 1619"/>
                <a:gd name="f54" fmla="val 1529"/>
                <a:gd name="f55" fmla="val 1417"/>
                <a:gd name="f56" fmla="*/ f1 1 1980"/>
                <a:gd name="f57" fmla="*/ f2 1 3665"/>
                <a:gd name="f58" fmla="val f3"/>
                <a:gd name="f59" fmla="val f4"/>
                <a:gd name="f60" fmla="val f5"/>
                <a:gd name="f61" fmla="+- f60 0 f58"/>
                <a:gd name="f62" fmla="+- f59 0 f58"/>
                <a:gd name="f63" fmla="*/ f62 1 1980"/>
                <a:gd name="f64" fmla="*/ f61 1 3665"/>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980" h="3665">
                  <a:moveTo>
                    <a:pt x="f6" y="f3"/>
                  </a:moveTo>
                  <a:lnTo>
                    <a:pt x="f7" y="f8"/>
                  </a:lnTo>
                  <a:lnTo>
                    <a:pt x="f9" y="f10"/>
                  </a:lnTo>
                  <a:lnTo>
                    <a:pt x="f11" y="f0"/>
                  </a:lnTo>
                  <a:lnTo>
                    <a:pt x="f12" y="f13"/>
                  </a:lnTo>
                  <a:lnTo>
                    <a:pt x="f14" y="f15"/>
                  </a:lnTo>
                  <a:lnTo>
                    <a:pt x="f16" y="f17"/>
                  </a:lnTo>
                  <a:lnTo>
                    <a:pt x="f18" y="f19"/>
                  </a:lnTo>
                  <a:lnTo>
                    <a:pt x="f20" y="f21"/>
                  </a:lnTo>
                  <a:lnTo>
                    <a:pt x="f16" y="f22"/>
                  </a:lnTo>
                  <a:lnTo>
                    <a:pt x="f23" y="f24"/>
                  </a:lnTo>
                  <a:lnTo>
                    <a:pt x="f25" y="f26"/>
                  </a:lnTo>
                  <a:lnTo>
                    <a:pt x="f27" y="f28"/>
                  </a:lnTo>
                  <a:lnTo>
                    <a:pt x="f29" y="f30"/>
                  </a:lnTo>
                  <a:lnTo>
                    <a:pt x="f31" y="f32"/>
                  </a:lnTo>
                  <a:lnTo>
                    <a:pt x="f33" y="f34"/>
                  </a:lnTo>
                  <a:lnTo>
                    <a:pt x="f35" y="f34"/>
                  </a:lnTo>
                  <a:lnTo>
                    <a:pt x="f12" y="f32"/>
                  </a:lnTo>
                  <a:lnTo>
                    <a:pt x="f36" y="f30"/>
                  </a:lnTo>
                  <a:lnTo>
                    <a:pt x="f37" y="f28"/>
                  </a:lnTo>
                  <a:lnTo>
                    <a:pt x="f38" y="f26"/>
                  </a:lnTo>
                  <a:lnTo>
                    <a:pt x="f6" y="f39"/>
                  </a:lnTo>
                  <a:lnTo>
                    <a:pt x="f40" y="f41"/>
                  </a:lnTo>
                  <a:lnTo>
                    <a:pt x="f42" y="f43"/>
                  </a:lnTo>
                  <a:lnTo>
                    <a:pt x="f44" y="f45"/>
                  </a:lnTo>
                  <a:lnTo>
                    <a:pt x="f44" y="f46"/>
                  </a:lnTo>
                  <a:lnTo>
                    <a:pt x="f47" y="f48"/>
                  </a:lnTo>
                  <a:lnTo>
                    <a:pt x="f49" y="f50"/>
                  </a:lnTo>
                  <a:lnTo>
                    <a:pt x="f51" y="f0"/>
                  </a:lnTo>
                  <a:lnTo>
                    <a:pt x="f52" y="f10"/>
                  </a:lnTo>
                  <a:lnTo>
                    <a:pt x="f53" y="f8"/>
                  </a:lnTo>
                  <a:lnTo>
                    <a:pt x="f54" y="f20"/>
                  </a:lnTo>
                  <a:lnTo>
                    <a:pt x="f55" y="f3"/>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3" name="Google Shape;209;p15">
              <a:extLst>
                <a:ext uri="{FF2B5EF4-FFF2-40B4-BE49-F238E27FC236}">
                  <a16:creationId xmlns:a16="http://schemas.microsoft.com/office/drawing/2014/main" id="{014FFF79-A2F7-CA5D-C199-D3D79BD8E42E}"/>
                </a:ext>
              </a:extLst>
            </p:cNvPr>
            <p:cNvSpPr/>
            <p:nvPr/>
          </p:nvSpPr>
          <p:spPr>
            <a:xfrm>
              <a:off x="10573719" y="3627982"/>
              <a:ext cx="53647" cy="120865"/>
            </a:xfrm>
            <a:custGeom>
              <a:avLst/>
              <a:gdLst>
                <a:gd name="f0" fmla="val 180"/>
                <a:gd name="f1" fmla="val w"/>
                <a:gd name="f2" fmla="val h"/>
                <a:gd name="f3" fmla="val 0"/>
                <a:gd name="f4" fmla="val 2136"/>
                <a:gd name="f5" fmla="val 4812"/>
                <a:gd name="f6" fmla="val 1304"/>
                <a:gd name="f7" fmla="val 1"/>
                <a:gd name="f8" fmla="val 1192"/>
                <a:gd name="f9" fmla="val 46"/>
                <a:gd name="f10" fmla="val 1102"/>
                <a:gd name="f11" fmla="val 113"/>
                <a:gd name="f12" fmla="val 1034"/>
                <a:gd name="f13" fmla="val 203"/>
                <a:gd name="f14" fmla="val 967"/>
                <a:gd name="f15" fmla="val 293"/>
                <a:gd name="f16" fmla="val 944"/>
                <a:gd name="f17" fmla="val 428"/>
                <a:gd name="f18" fmla="val 854"/>
                <a:gd name="f19" fmla="val 900"/>
                <a:gd name="f20" fmla="val 742"/>
                <a:gd name="f21" fmla="val 1350"/>
                <a:gd name="f22" fmla="val 495"/>
                <a:gd name="f23" fmla="val 2249"/>
                <a:gd name="f24" fmla="val 225"/>
                <a:gd name="f25" fmla="val 3148"/>
                <a:gd name="f26" fmla="val 3598"/>
                <a:gd name="f27" fmla="val 4047"/>
                <a:gd name="f28" fmla="val 4182"/>
                <a:gd name="f29" fmla="val 4317"/>
                <a:gd name="f30" fmla="val 45"/>
                <a:gd name="f31" fmla="val 4429"/>
                <a:gd name="f32" fmla="val 4542"/>
                <a:gd name="f33" fmla="val 4632"/>
                <a:gd name="f34" fmla="val 270"/>
                <a:gd name="f35" fmla="val 4699"/>
                <a:gd name="f36" fmla="val 382"/>
                <a:gd name="f37" fmla="val 4766"/>
                <a:gd name="f38" fmla="val 4789"/>
                <a:gd name="f39" fmla="val 607"/>
                <a:gd name="f40" fmla="val 4811"/>
                <a:gd name="f41" fmla="val 832"/>
                <a:gd name="f42" fmla="val 922"/>
                <a:gd name="f43" fmla="val 1012"/>
                <a:gd name="f44" fmla="val 4609"/>
                <a:gd name="f45" fmla="val 1169"/>
                <a:gd name="f46" fmla="val 4519"/>
                <a:gd name="f47" fmla="val 1214"/>
                <a:gd name="f48" fmla="val 4384"/>
                <a:gd name="f49" fmla="val 3912"/>
                <a:gd name="f50" fmla="val 1416"/>
                <a:gd name="f51" fmla="val 3463"/>
                <a:gd name="f52" fmla="val 1686"/>
                <a:gd name="f53" fmla="val 2586"/>
                <a:gd name="f54" fmla="val 1933"/>
                <a:gd name="f55" fmla="val 1687"/>
                <a:gd name="f56" fmla="val 2046"/>
                <a:gd name="f57" fmla="val 1215"/>
                <a:gd name="f58" fmla="val 765"/>
                <a:gd name="f59" fmla="val 630"/>
                <a:gd name="f60" fmla="val 2113"/>
                <a:gd name="f61" fmla="val 2091"/>
                <a:gd name="f62" fmla="val 383"/>
                <a:gd name="f63" fmla="val 2023"/>
                <a:gd name="f64" fmla="val 271"/>
                <a:gd name="f65" fmla="val 181"/>
                <a:gd name="f66" fmla="val 1844"/>
                <a:gd name="f67" fmla="val 1731"/>
                <a:gd name="f68" fmla="val 1641"/>
                <a:gd name="f69" fmla="val 23"/>
                <a:gd name="f70" fmla="val 1529"/>
                <a:gd name="f71" fmla="*/ f1 1 2136"/>
                <a:gd name="f72" fmla="*/ f2 1 4812"/>
                <a:gd name="f73" fmla="val f3"/>
                <a:gd name="f74" fmla="val f4"/>
                <a:gd name="f75" fmla="val f5"/>
                <a:gd name="f76" fmla="+- f75 0 f73"/>
                <a:gd name="f77" fmla="+- f74 0 f73"/>
                <a:gd name="f78" fmla="*/ f77 1 2136"/>
                <a:gd name="f79" fmla="*/ f76 1 4812"/>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36" h="4812">
                  <a:moveTo>
                    <a:pt x="f6" y="f7"/>
                  </a:moveTo>
                  <a:lnTo>
                    <a:pt x="f8" y="f9"/>
                  </a:lnTo>
                  <a:lnTo>
                    <a:pt x="f10" y="f11"/>
                  </a:lnTo>
                  <a:lnTo>
                    <a:pt x="f12" y="f13"/>
                  </a:lnTo>
                  <a:lnTo>
                    <a:pt x="f14" y="f15"/>
                  </a:lnTo>
                  <a:lnTo>
                    <a:pt x="f16" y="f17"/>
                  </a:lnTo>
                  <a:lnTo>
                    <a:pt x="f18" y="f19"/>
                  </a:lnTo>
                  <a:lnTo>
                    <a:pt x="f20" y="f21"/>
                  </a:lnTo>
                  <a:lnTo>
                    <a:pt x="f22" y="f23"/>
                  </a:lnTo>
                  <a:lnTo>
                    <a:pt x="f24" y="f25"/>
                  </a:lnTo>
                  <a:lnTo>
                    <a:pt x="f11" y="f26"/>
                  </a:lnTo>
                  <a:lnTo>
                    <a:pt x="f3" y="f27"/>
                  </a:lnTo>
                  <a:lnTo>
                    <a:pt x="f3" y="f28"/>
                  </a:lnTo>
                  <a:lnTo>
                    <a:pt x="f3" y="f29"/>
                  </a:lnTo>
                  <a:lnTo>
                    <a:pt x="f30" y="f31"/>
                  </a:lnTo>
                  <a:lnTo>
                    <a:pt x="f11" y="f32"/>
                  </a:lnTo>
                  <a:lnTo>
                    <a:pt x="f0" y="f33"/>
                  </a:lnTo>
                  <a:lnTo>
                    <a:pt x="f34" y="f35"/>
                  </a:lnTo>
                  <a:lnTo>
                    <a:pt x="f36" y="f37"/>
                  </a:lnTo>
                  <a:lnTo>
                    <a:pt x="f22" y="f38"/>
                  </a:lnTo>
                  <a:lnTo>
                    <a:pt x="f39" y="f40"/>
                  </a:lnTo>
                  <a:lnTo>
                    <a:pt x="f41" y="f40"/>
                  </a:lnTo>
                  <a:lnTo>
                    <a:pt x="f42" y="f37"/>
                  </a:lnTo>
                  <a:lnTo>
                    <a:pt x="f43" y="f35"/>
                  </a:lnTo>
                  <a:lnTo>
                    <a:pt x="f10" y="f44"/>
                  </a:lnTo>
                  <a:lnTo>
                    <a:pt x="f45" y="f46"/>
                  </a:lnTo>
                  <a:lnTo>
                    <a:pt x="f47" y="f48"/>
                  </a:lnTo>
                  <a:lnTo>
                    <a:pt x="f6" y="f49"/>
                  </a:lnTo>
                  <a:lnTo>
                    <a:pt x="f50" y="f51"/>
                  </a:lnTo>
                  <a:lnTo>
                    <a:pt x="f52" y="f53"/>
                  </a:lnTo>
                  <a:lnTo>
                    <a:pt x="f54" y="f55"/>
                  </a:lnTo>
                  <a:lnTo>
                    <a:pt x="f56" y="f57"/>
                  </a:lnTo>
                  <a:lnTo>
                    <a:pt x="f4" y="f58"/>
                  </a:lnTo>
                  <a:lnTo>
                    <a:pt x="f4" y="f59"/>
                  </a:lnTo>
                  <a:lnTo>
                    <a:pt x="f60" y="f22"/>
                  </a:lnTo>
                  <a:lnTo>
                    <a:pt x="f61" y="f62"/>
                  </a:lnTo>
                  <a:lnTo>
                    <a:pt x="f63" y="f64"/>
                  </a:lnTo>
                  <a:lnTo>
                    <a:pt x="f54" y="f65"/>
                  </a:lnTo>
                  <a:lnTo>
                    <a:pt x="f66" y="f11"/>
                  </a:lnTo>
                  <a:lnTo>
                    <a:pt x="f67" y="f9"/>
                  </a:lnTo>
                  <a:lnTo>
                    <a:pt x="f68" y="f69"/>
                  </a:lnTo>
                  <a:lnTo>
                    <a:pt x="f70" y="f7"/>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4" name="Google Shape;210;p15">
              <a:extLst>
                <a:ext uri="{FF2B5EF4-FFF2-40B4-BE49-F238E27FC236}">
                  <a16:creationId xmlns:a16="http://schemas.microsoft.com/office/drawing/2014/main" id="{1614E354-9353-1FAF-4827-4B6AB63C6448}"/>
                </a:ext>
              </a:extLst>
            </p:cNvPr>
            <p:cNvSpPr/>
            <p:nvPr/>
          </p:nvSpPr>
          <p:spPr>
            <a:xfrm>
              <a:off x="10929420" y="3053794"/>
              <a:ext cx="46872" cy="123672"/>
            </a:xfrm>
            <a:custGeom>
              <a:avLst/>
              <a:gdLst>
                <a:gd name="f0" fmla="val w"/>
                <a:gd name="f1" fmla="val h"/>
                <a:gd name="f2" fmla="val 0"/>
                <a:gd name="f3" fmla="val 1866"/>
                <a:gd name="f4" fmla="val 4924"/>
                <a:gd name="f5" fmla="val 1146"/>
                <a:gd name="f6" fmla="val 1"/>
                <a:gd name="f7" fmla="val 1034"/>
                <a:gd name="f8" fmla="val 23"/>
                <a:gd name="f9" fmla="val 944"/>
                <a:gd name="f10" fmla="val 68"/>
                <a:gd name="f11" fmla="val 832"/>
                <a:gd name="f12" fmla="val 113"/>
                <a:gd name="f13" fmla="val 764"/>
                <a:gd name="f14" fmla="val 203"/>
                <a:gd name="f15" fmla="val 697"/>
                <a:gd name="f16" fmla="val 315"/>
                <a:gd name="f17" fmla="val 652"/>
                <a:gd name="f18" fmla="val 450"/>
                <a:gd name="f19" fmla="val 1417"/>
                <a:gd name="f20" fmla="val 292"/>
                <a:gd name="f21" fmla="val 2383"/>
                <a:gd name="f22" fmla="val 135"/>
                <a:gd name="f23" fmla="val 3350"/>
                <a:gd name="f24" fmla="val 4317"/>
                <a:gd name="f25" fmla="val 4452"/>
                <a:gd name="f26" fmla="val 45"/>
                <a:gd name="f27" fmla="val 4586"/>
                <a:gd name="f28" fmla="val 90"/>
                <a:gd name="f29" fmla="val 4676"/>
                <a:gd name="f30" fmla="val 157"/>
                <a:gd name="f31" fmla="val 4766"/>
                <a:gd name="f32" fmla="val 247"/>
                <a:gd name="f33" fmla="val 4834"/>
                <a:gd name="f34" fmla="val 337"/>
                <a:gd name="f35" fmla="val 4879"/>
                <a:gd name="f36" fmla="val 4901"/>
                <a:gd name="f37" fmla="val 562"/>
                <a:gd name="f38" fmla="val 674"/>
                <a:gd name="f39" fmla="val 787"/>
                <a:gd name="f40" fmla="val 899"/>
                <a:gd name="f41" fmla="val 1012"/>
                <a:gd name="f42" fmla="val 1102"/>
                <a:gd name="f43" fmla="val 1169"/>
                <a:gd name="f44" fmla="val 1214"/>
                <a:gd name="f45" fmla="val 1259"/>
                <a:gd name="f46" fmla="val 1371"/>
                <a:gd name="f47" fmla="val 3440"/>
                <a:gd name="f48" fmla="val 1506"/>
                <a:gd name="f49" fmla="val 2541"/>
                <a:gd name="f50" fmla="val 1663"/>
                <a:gd name="f51" fmla="val 1664"/>
                <a:gd name="f52" fmla="val 1843"/>
                <a:gd name="f53" fmla="val 765"/>
                <a:gd name="f54" fmla="val 630"/>
                <a:gd name="f55" fmla="val 495"/>
                <a:gd name="f56" fmla="val 1821"/>
                <a:gd name="f57" fmla="val 383"/>
                <a:gd name="f58" fmla="val 1753"/>
                <a:gd name="f59" fmla="val 293"/>
                <a:gd name="f60" fmla="val 1686"/>
                <a:gd name="f61" fmla="val 1596"/>
                <a:gd name="f62" fmla="val 1484"/>
                <a:gd name="f63" fmla="*/ f0 1 1866"/>
                <a:gd name="f64" fmla="*/ f1 1 4924"/>
                <a:gd name="f65" fmla="val f2"/>
                <a:gd name="f66" fmla="val f3"/>
                <a:gd name="f67" fmla="val f4"/>
                <a:gd name="f68" fmla="+- f67 0 f65"/>
                <a:gd name="f69" fmla="+- f66 0 f65"/>
                <a:gd name="f70" fmla="*/ f69 1 1866"/>
                <a:gd name="f71" fmla="*/ f68 1 492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866" h="4924">
                  <a:moveTo>
                    <a:pt x="f5" y="f6"/>
                  </a:moveTo>
                  <a:lnTo>
                    <a:pt x="f7" y="f8"/>
                  </a:lnTo>
                  <a:lnTo>
                    <a:pt x="f9" y="f10"/>
                  </a:lnTo>
                  <a:lnTo>
                    <a:pt x="f11" y="f12"/>
                  </a:lnTo>
                  <a:lnTo>
                    <a:pt x="f13" y="f14"/>
                  </a:lnTo>
                  <a:lnTo>
                    <a:pt x="f15" y="f16"/>
                  </a:lnTo>
                  <a:lnTo>
                    <a:pt x="f17" y="f18"/>
                  </a:lnTo>
                  <a:lnTo>
                    <a:pt x="f18" y="f19"/>
                  </a:lnTo>
                  <a:lnTo>
                    <a:pt x="f20" y="f21"/>
                  </a:lnTo>
                  <a:lnTo>
                    <a:pt x="f22" y="f23"/>
                  </a:lnTo>
                  <a:lnTo>
                    <a:pt x="f8" y="f24"/>
                  </a:lnTo>
                  <a:lnTo>
                    <a:pt x="f2" y="f25"/>
                  </a:lnTo>
                  <a:lnTo>
                    <a:pt x="f26" y="f27"/>
                  </a:lnTo>
                  <a:lnTo>
                    <a:pt x="f28" y="f29"/>
                  </a:lnTo>
                  <a:lnTo>
                    <a:pt x="f30" y="f31"/>
                  </a:lnTo>
                  <a:lnTo>
                    <a:pt x="f32" y="f33"/>
                  </a:lnTo>
                  <a:lnTo>
                    <a:pt x="f34" y="f35"/>
                  </a:lnTo>
                  <a:lnTo>
                    <a:pt x="f18" y="f36"/>
                  </a:lnTo>
                  <a:lnTo>
                    <a:pt x="f37" y="f4"/>
                  </a:lnTo>
                  <a:lnTo>
                    <a:pt x="f38" y="f36"/>
                  </a:lnTo>
                  <a:lnTo>
                    <a:pt x="f39" y="f35"/>
                  </a:lnTo>
                  <a:lnTo>
                    <a:pt x="f40" y="f33"/>
                  </a:lnTo>
                  <a:lnTo>
                    <a:pt x="f41" y="f31"/>
                  </a:lnTo>
                  <a:lnTo>
                    <a:pt x="f42" y="f29"/>
                  </a:lnTo>
                  <a:lnTo>
                    <a:pt x="f43" y="f27"/>
                  </a:lnTo>
                  <a:lnTo>
                    <a:pt x="f44" y="f25"/>
                  </a:lnTo>
                  <a:lnTo>
                    <a:pt x="f45" y="f24"/>
                  </a:lnTo>
                  <a:lnTo>
                    <a:pt x="f46" y="f47"/>
                  </a:lnTo>
                  <a:lnTo>
                    <a:pt x="f48" y="f49"/>
                  </a:lnTo>
                  <a:lnTo>
                    <a:pt x="f50" y="f51"/>
                  </a:lnTo>
                  <a:lnTo>
                    <a:pt x="f52" y="f53"/>
                  </a:lnTo>
                  <a:lnTo>
                    <a:pt x="f3" y="f54"/>
                  </a:lnTo>
                  <a:lnTo>
                    <a:pt x="f52" y="f55"/>
                  </a:lnTo>
                  <a:lnTo>
                    <a:pt x="f56" y="f57"/>
                  </a:lnTo>
                  <a:lnTo>
                    <a:pt x="f58" y="f59"/>
                  </a:lnTo>
                  <a:lnTo>
                    <a:pt x="f60" y="f14"/>
                  </a:lnTo>
                  <a:lnTo>
                    <a:pt x="f61" y="f12"/>
                  </a:lnTo>
                  <a:lnTo>
                    <a:pt x="f62" y="f10"/>
                  </a:lnTo>
                  <a:lnTo>
                    <a:pt x="f46" y="f8"/>
                  </a:lnTo>
                  <a:lnTo>
                    <a:pt x="f45"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5" name="Google Shape;211;p15">
              <a:extLst>
                <a:ext uri="{FF2B5EF4-FFF2-40B4-BE49-F238E27FC236}">
                  <a16:creationId xmlns:a16="http://schemas.microsoft.com/office/drawing/2014/main" id="{D4118ACC-4F60-3732-6AA6-2806D309CAE7}"/>
                </a:ext>
              </a:extLst>
            </p:cNvPr>
            <p:cNvSpPr/>
            <p:nvPr/>
          </p:nvSpPr>
          <p:spPr>
            <a:xfrm>
              <a:off x="10758903" y="3648885"/>
              <a:ext cx="35039" cy="154167"/>
            </a:xfrm>
            <a:custGeom>
              <a:avLst/>
              <a:gdLst>
                <a:gd name="f0" fmla="val 180"/>
                <a:gd name="f1" fmla="val w"/>
                <a:gd name="f2" fmla="val h"/>
                <a:gd name="f3" fmla="val 0"/>
                <a:gd name="f4" fmla="val 1395"/>
                <a:gd name="f5" fmla="val 6138"/>
                <a:gd name="f6" fmla="val 652"/>
                <a:gd name="f7" fmla="val 1"/>
                <a:gd name="f8" fmla="val 540"/>
                <a:gd name="f9" fmla="val 46"/>
                <a:gd name="f10" fmla="val 427"/>
                <a:gd name="f11" fmla="val 91"/>
                <a:gd name="f12" fmla="val 338"/>
                <a:gd name="f13" fmla="val 136"/>
                <a:gd name="f14" fmla="val 248"/>
                <a:gd name="f15" fmla="val 225"/>
                <a:gd name="f16" fmla="val 203"/>
                <a:gd name="f17" fmla="val 158"/>
                <a:gd name="f18" fmla="val 450"/>
                <a:gd name="f19" fmla="val 135"/>
                <a:gd name="f20" fmla="val 585"/>
                <a:gd name="f21" fmla="val 1844"/>
                <a:gd name="f22" fmla="val 90"/>
                <a:gd name="f23" fmla="val 3080"/>
                <a:gd name="f24" fmla="val 23"/>
                <a:gd name="f25" fmla="val 4317"/>
                <a:gd name="f26" fmla="val 5553"/>
                <a:gd name="f27" fmla="val 5688"/>
                <a:gd name="f28" fmla="val 45"/>
                <a:gd name="f29" fmla="val 5800"/>
                <a:gd name="f30" fmla="val 5913"/>
                <a:gd name="f31" fmla="val 6003"/>
                <a:gd name="f32" fmla="val 270"/>
                <a:gd name="f33" fmla="val 6070"/>
                <a:gd name="f34" fmla="val 383"/>
                <a:gd name="f35" fmla="val 6115"/>
                <a:gd name="f36" fmla="val 472"/>
                <a:gd name="f37" fmla="val 6137"/>
                <a:gd name="f38" fmla="val 720"/>
                <a:gd name="f39" fmla="val 832"/>
                <a:gd name="f40" fmla="val 922"/>
                <a:gd name="f41" fmla="val 1034"/>
                <a:gd name="f42" fmla="val 1102"/>
                <a:gd name="f43" fmla="val 1169"/>
                <a:gd name="f44" fmla="val 1214"/>
                <a:gd name="f45" fmla="val 1237"/>
                <a:gd name="f46" fmla="val 1259"/>
                <a:gd name="f47" fmla="val 1327"/>
                <a:gd name="f48" fmla="val 1372"/>
                <a:gd name="f49" fmla="val 1394"/>
                <a:gd name="f50" fmla="val 1192"/>
                <a:gd name="f51" fmla="val 989"/>
                <a:gd name="f52" fmla="val 877"/>
                <a:gd name="f53" fmla="*/ f1 1 1395"/>
                <a:gd name="f54" fmla="*/ f2 1 6138"/>
                <a:gd name="f55" fmla="val f3"/>
                <a:gd name="f56" fmla="val f4"/>
                <a:gd name="f57" fmla="val f5"/>
                <a:gd name="f58" fmla="+- f57 0 f55"/>
                <a:gd name="f59" fmla="+- f56 0 f55"/>
                <a:gd name="f60" fmla="*/ f59 1 1395"/>
                <a:gd name="f61" fmla="*/ f58 1 6138"/>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395" h="6138">
                  <a:moveTo>
                    <a:pt x="f6" y="f7"/>
                  </a:moveTo>
                  <a:lnTo>
                    <a:pt x="f8" y="f9"/>
                  </a:lnTo>
                  <a:lnTo>
                    <a:pt x="f10" y="f11"/>
                  </a:lnTo>
                  <a:lnTo>
                    <a:pt x="f12" y="f13"/>
                  </a:lnTo>
                  <a:lnTo>
                    <a:pt x="f14" y="f15"/>
                  </a:lnTo>
                  <a:lnTo>
                    <a:pt x="f16" y="f12"/>
                  </a:lnTo>
                  <a:lnTo>
                    <a:pt x="f17" y="f18"/>
                  </a:lnTo>
                  <a:lnTo>
                    <a:pt x="f19" y="f20"/>
                  </a:lnTo>
                  <a:lnTo>
                    <a:pt x="f19" y="f21"/>
                  </a:lnTo>
                  <a:lnTo>
                    <a:pt x="f22" y="f23"/>
                  </a:lnTo>
                  <a:lnTo>
                    <a:pt x="f24" y="f25"/>
                  </a:lnTo>
                  <a:lnTo>
                    <a:pt x="f3" y="f26"/>
                  </a:lnTo>
                  <a:lnTo>
                    <a:pt x="f3" y="f27"/>
                  </a:lnTo>
                  <a:lnTo>
                    <a:pt x="f28" y="f29"/>
                  </a:lnTo>
                  <a:lnTo>
                    <a:pt x="f22" y="f30"/>
                  </a:lnTo>
                  <a:lnTo>
                    <a:pt x="f0" y="f31"/>
                  </a:lnTo>
                  <a:lnTo>
                    <a:pt x="f32" y="f33"/>
                  </a:lnTo>
                  <a:lnTo>
                    <a:pt x="f34" y="f35"/>
                  </a:lnTo>
                  <a:lnTo>
                    <a:pt x="f36" y="f37"/>
                  </a:lnTo>
                  <a:lnTo>
                    <a:pt x="f38" y="f37"/>
                  </a:lnTo>
                  <a:lnTo>
                    <a:pt x="f39" y="f35"/>
                  </a:lnTo>
                  <a:lnTo>
                    <a:pt x="f40" y="f33"/>
                  </a:lnTo>
                  <a:lnTo>
                    <a:pt x="f41" y="f31"/>
                  </a:lnTo>
                  <a:lnTo>
                    <a:pt x="f42" y="f30"/>
                  </a:lnTo>
                  <a:lnTo>
                    <a:pt x="f43" y="f29"/>
                  </a:lnTo>
                  <a:lnTo>
                    <a:pt x="f44" y="f27"/>
                  </a:lnTo>
                  <a:lnTo>
                    <a:pt x="f45" y="f26"/>
                  </a:lnTo>
                  <a:lnTo>
                    <a:pt x="f46" y="f25"/>
                  </a:lnTo>
                  <a:lnTo>
                    <a:pt x="f47" y="f23"/>
                  </a:lnTo>
                  <a:lnTo>
                    <a:pt x="f48" y="f21"/>
                  </a:lnTo>
                  <a:lnTo>
                    <a:pt x="f49" y="f20"/>
                  </a:lnTo>
                  <a:lnTo>
                    <a:pt x="f48" y="f18"/>
                  </a:lnTo>
                  <a:lnTo>
                    <a:pt x="f47" y="f12"/>
                  </a:lnTo>
                  <a:lnTo>
                    <a:pt x="f46" y="f15"/>
                  </a:lnTo>
                  <a:lnTo>
                    <a:pt x="f50" y="f13"/>
                  </a:lnTo>
                  <a:lnTo>
                    <a:pt x="f42" y="f11"/>
                  </a:lnTo>
                  <a:lnTo>
                    <a:pt x="f51" y="f9"/>
                  </a:lnTo>
                  <a:lnTo>
                    <a:pt x="f52" y="f7"/>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6" name="Google Shape;212;p15">
              <a:extLst>
                <a:ext uri="{FF2B5EF4-FFF2-40B4-BE49-F238E27FC236}">
                  <a16:creationId xmlns:a16="http://schemas.microsoft.com/office/drawing/2014/main" id="{3B779984-BDDD-A669-0A4E-398C70C7C589}"/>
                </a:ext>
              </a:extLst>
            </p:cNvPr>
            <p:cNvSpPr/>
            <p:nvPr/>
          </p:nvSpPr>
          <p:spPr>
            <a:xfrm>
              <a:off x="10778663" y="2625827"/>
              <a:ext cx="49706" cy="70024"/>
            </a:xfrm>
            <a:custGeom>
              <a:avLst/>
              <a:gdLst>
                <a:gd name="f0" fmla="val w"/>
                <a:gd name="f1" fmla="val h"/>
                <a:gd name="f2" fmla="val 0"/>
                <a:gd name="f3" fmla="val 1979"/>
                <a:gd name="f4" fmla="val 2788"/>
                <a:gd name="f5" fmla="val 1214"/>
                <a:gd name="f6" fmla="val 1"/>
                <a:gd name="f7" fmla="val 1102"/>
                <a:gd name="f8" fmla="val 45"/>
                <a:gd name="f9" fmla="val 989"/>
                <a:gd name="f10" fmla="val 113"/>
                <a:gd name="f11" fmla="val 922"/>
                <a:gd name="f12" fmla="val 203"/>
                <a:gd name="f13" fmla="val 832"/>
                <a:gd name="f14" fmla="val 315"/>
                <a:gd name="f15" fmla="val 68"/>
                <a:gd name="f16" fmla="val 1866"/>
                <a:gd name="f17" fmla="val 23"/>
                <a:gd name="f18" fmla="val 2001"/>
                <a:gd name="f19" fmla="val 2114"/>
                <a:gd name="f20" fmla="val 2248"/>
                <a:gd name="f21" fmla="val 2361"/>
                <a:gd name="f22" fmla="val 90"/>
                <a:gd name="f23" fmla="val 2473"/>
                <a:gd name="f24" fmla="val 158"/>
                <a:gd name="f25" fmla="val 2563"/>
                <a:gd name="f26" fmla="val 225"/>
                <a:gd name="f27" fmla="val 2631"/>
                <a:gd name="f28" fmla="val 337"/>
                <a:gd name="f29" fmla="val 2698"/>
                <a:gd name="f30" fmla="val 427"/>
                <a:gd name="f31" fmla="val 2765"/>
                <a:gd name="f32" fmla="val 540"/>
                <a:gd name="f33" fmla="val 764"/>
                <a:gd name="f34" fmla="val 877"/>
                <a:gd name="f35" fmla="val 2743"/>
                <a:gd name="f36" fmla="val 967"/>
                <a:gd name="f37" fmla="val 1057"/>
                <a:gd name="f38" fmla="val 2608"/>
                <a:gd name="f39" fmla="val 1124"/>
                <a:gd name="f40" fmla="val 1911"/>
                <a:gd name="f41" fmla="val 945"/>
                <a:gd name="f42" fmla="val 1956"/>
                <a:gd name="f43" fmla="val 810"/>
                <a:gd name="f44" fmla="val 1978"/>
                <a:gd name="f45" fmla="val 675"/>
                <a:gd name="f46" fmla="val 563"/>
                <a:gd name="f47" fmla="val 1933"/>
                <a:gd name="f48" fmla="val 428"/>
                <a:gd name="f49" fmla="val 1888"/>
                <a:gd name="f50" fmla="val 338"/>
                <a:gd name="f51" fmla="val 1821"/>
                <a:gd name="f52" fmla="val 248"/>
                <a:gd name="f53" fmla="val 1731"/>
                <a:gd name="f54" fmla="val 1641"/>
                <a:gd name="f55" fmla="val 1529"/>
                <a:gd name="f56" fmla="val 1416"/>
                <a:gd name="f57" fmla="*/ f0 1 1979"/>
                <a:gd name="f58" fmla="*/ f1 1 2788"/>
                <a:gd name="f59" fmla="val f2"/>
                <a:gd name="f60" fmla="val f3"/>
                <a:gd name="f61" fmla="val f4"/>
                <a:gd name="f62" fmla="+- f61 0 f59"/>
                <a:gd name="f63" fmla="+- f60 0 f59"/>
                <a:gd name="f64" fmla="*/ f63 1 1979"/>
                <a:gd name="f65" fmla="*/ f62 1 2788"/>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979" h="2788">
                  <a:moveTo>
                    <a:pt x="f5" y="f6"/>
                  </a:moveTo>
                  <a:lnTo>
                    <a:pt x="f7" y="f8"/>
                  </a:lnTo>
                  <a:lnTo>
                    <a:pt x="f9" y="f10"/>
                  </a:lnTo>
                  <a:lnTo>
                    <a:pt x="f11" y="f12"/>
                  </a:lnTo>
                  <a:lnTo>
                    <a:pt x="f13" y="f14"/>
                  </a:lnTo>
                  <a:lnTo>
                    <a:pt x="f15" y="f16"/>
                  </a:lnTo>
                  <a:lnTo>
                    <a:pt x="f17" y="f18"/>
                  </a:lnTo>
                  <a:lnTo>
                    <a:pt x="f2" y="f19"/>
                  </a:lnTo>
                  <a:lnTo>
                    <a:pt x="f2" y="f20"/>
                  </a:lnTo>
                  <a:lnTo>
                    <a:pt x="f17" y="f21"/>
                  </a:lnTo>
                  <a:lnTo>
                    <a:pt x="f22" y="f23"/>
                  </a:lnTo>
                  <a:lnTo>
                    <a:pt x="f24" y="f25"/>
                  </a:lnTo>
                  <a:lnTo>
                    <a:pt x="f26" y="f27"/>
                  </a:lnTo>
                  <a:lnTo>
                    <a:pt x="f28" y="f29"/>
                  </a:lnTo>
                  <a:lnTo>
                    <a:pt x="f30" y="f31"/>
                  </a:lnTo>
                  <a:lnTo>
                    <a:pt x="f32" y="f4"/>
                  </a:lnTo>
                  <a:lnTo>
                    <a:pt x="f33" y="f4"/>
                  </a:lnTo>
                  <a:lnTo>
                    <a:pt x="f34" y="f35"/>
                  </a:lnTo>
                  <a:lnTo>
                    <a:pt x="f36" y="f29"/>
                  </a:lnTo>
                  <a:lnTo>
                    <a:pt x="f37" y="f38"/>
                  </a:lnTo>
                  <a:lnTo>
                    <a:pt x="f39" y="f23"/>
                  </a:lnTo>
                  <a:lnTo>
                    <a:pt x="f40" y="f41"/>
                  </a:lnTo>
                  <a:lnTo>
                    <a:pt x="f42" y="f43"/>
                  </a:lnTo>
                  <a:lnTo>
                    <a:pt x="f44" y="f45"/>
                  </a:lnTo>
                  <a:lnTo>
                    <a:pt x="f44" y="f46"/>
                  </a:lnTo>
                  <a:lnTo>
                    <a:pt x="f47" y="f48"/>
                  </a:lnTo>
                  <a:lnTo>
                    <a:pt x="f49" y="f50"/>
                  </a:lnTo>
                  <a:lnTo>
                    <a:pt x="f51" y="f52"/>
                  </a:lnTo>
                  <a:lnTo>
                    <a:pt x="f53" y="f24"/>
                  </a:lnTo>
                  <a:lnTo>
                    <a:pt x="f54" y="f22"/>
                  </a:lnTo>
                  <a:lnTo>
                    <a:pt x="f55" y="f8"/>
                  </a:lnTo>
                  <a:lnTo>
                    <a:pt x="f56" y="f6"/>
                  </a:lnTo>
                  <a:close/>
                </a:path>
              </a:pathLst>
            </a:custGeom>
            <a:solidFill>
              <a:srgbClr val="769B5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7" name="Google Shape;213;p15">
              <a:extLst>
                <a:ext uri="{FF2B5EF4-FFF2-40B4-BE49-F238E27FC236}">
                  <a16:creationId xmlns:a16="http://schemas.microsoft.com/office/drawing/2014/main" id="{FB94099A-DFAC-02D6-058B-8F7D9DB35946}"/>
                </a:ext>
              </a:extLst>
            </p:cNvPr>
            <p:cNvSpPr/>
            <p:nvPr/>
          </p:nvSpPr>
          <p:spPr>
            <a:xfrm>
              <a:off x="9281333" y="2351434"/>
              <a:ext cx="929368" cy="1975552"/>
            </a:xfrm>
            <a:custGeom>
              <a:avLst/>
              <a:gdLst>
                <a:gd name="f0" fmla="val 360"/>
                <a:gd name="f1" fmla="val w"/>
                <a:gd name="f2" fmla="val h"/>
                <a:gd name="f3" fmla="val 0"/>
                <a:gd name="f4" fmla="val 37002"/>
                <a:gd name="f5" fmla="val 78655"/>
                <a:gd name="f6" fmla="val 33922"/>
                <a:gd name="f7" fmla="val 1"/>
                <a:gd name="f8" fmla="val 33607"/>
                <a:gd name="f9" fmla="val 23"/>
                <a:gd name="f10" fmla="val 33315"/>
                <a:gd name="f11" fmla="val 46"/>
                <a:gd name="f12" fmla="val 33022"/>
                <a:gd name="f13" fmla="val 91"/>
                <a:gd name="f14" fmla="val 32730"/>
                <a:gd name="f15" fmla="val 158"/>
                <a:gd name="f16" fmla="val 32416"/>
                <a:gd name="f17" fmla="val 248"/>
                <a:gd name="f18" fmla="val 32123"/>
                <a:gd name="f19" fmla="val 31831"/>
                <a:gd name="f20" fmla="val 473"/>
                <a:gd name="f21" fmla="val 31539"/>
                <a:gd name="f22" fmla="val 608"/>
                <a:gd name="f23" fmla="val 30932"/>
                <a:gd name="f24" fmla="val 922"/>
                <a:gd name="f25" fmla="val 30370"/>
                <a:gd name="f26" fmla="val 1282"/>
                <a:gd name="f27" fmla="val 29808"/>
                <a:gd name="f28" fmla="val 1687"/>
                <a:gd name="f29" fmla="val 29268"/>
                <a:gd name="f30" fmla="val 2091"/>
                <a:gd name="f31" fmla="val 28751"/>
                <a:gd name="f32" fmla="val 2518"/>
                <a:gd name="f33" fmla="val 28257"/>
                <a:gd name="f34" fmla="val 2945"/>
                <a:gd name="f35" fmla="val 27807"/>
                <a:gd name="f36" fmla="val 3350"/>
                <a:gd name="f37" fmla="val 27021"/>
                <a:gd name="f38" fmla="val 4114"/>
                <a:gd name="f39" fmla="val 26661"/>
                <a:gd name="f40" fmla="val 4497"/>
                <a:gd name="f41" fmla="val 26301"/>
                <a:gd name="f42" fmla="val 4924"/>
                <a:gd name="f43" fmla="val 25942"/>
                <a:gd name="f44" fmla="val 5396"/>
                <a:gd name="f45" fmla="val 25604"/>
                <a:gd name="f46" fmla="val 5890"/>
                <a:gd name="f47" fmla="val 25267"/>
                <a:gd name="f48" fmla="val 6407"/>
                <a:gd name="f49" fmla="val 24930"/>
                <a:gd name="f50" fmla="val 6969"/>
                <a:gd name="f51" fmla="val 24593"/>
                <a:gd name="f52" fmla="val 7554"/>
                <a:gd name="f53" fmla="val 24278"/>
                <a:gd name="f54" fmla="val 8138"/>
                <a:gd name="f55" fmla="val 23963"/>
                <a:gd name="f56" fmla="val 8768"/>
                <a:gd name="f57" fmla="val 23671"/>
                <a:gd name="f58" fmla="val 9397"/>
                <a:gd name="f59" fmla="val 23109"/>
                <a:gd name="f60" fmla="val 10678"/>
                <a:gd name="f61" fmla="val 22570"/>
                <a:gd name="f62" fmla="val 11960"/>
                <a:gd name="f63" fmla="val 22098"/>
                <a:gd name="f64" fmla="val 13241"/>
                <a:gd name="f65" fmla="val 21648"/>
                <a:gd name="f66" fmla="val 14455"/>
                <a:gd name="f67" fmla="val 21266"/>
                <a:gd name="f68" fmla="val 15601"/>
                <a:gd name="f69" fmla="val 20951"/>
                <a:gd name="f70" fmla="val 16658"/>
                <a:gd name="f71" fmla="val 20682"/>
                <a:gd name="f72" fmla="val 17602"/>
                <a:gd name="f73" fmla="val 20479"/>
                <a:gd name="f74" fmla="val 18366"/>
                <a:gd name="f75" fmla="val 20344"/>
                <a:gd name="f76" fmla="val 18951"/>
                <a:gd name="f77" fmla="val 20277"/>
                <a:gd name="f78" fmla="val 19333"/>
                <a:gd name="f79" fmla="val 19423"/>
                <a:gd name="f80" fmla="val 19468"/>
                <a:gd name="f81" fmla="val 20052"/>
                <a:gd name="f82" fmla="val 19940"/>
                <a:gd name="f83" fmla="val 19603"/>
                <a:gd name="f84" fmla="val 18996"/>
                <a:gd name="f85" fmla="val 22367"/>
                <a:gd name="f86" fmla="val 18299"/>
                <a:gd name="f87" fmla="val 24098"/>
                <a:gd name="f88" fmla="val 17557"/>
                <a:gd name="f89" fmla="val 16860"/>
                <a:gd name="f90" fmla="val 16545"/>
                <a:gd name="f91" fmla="val 28706"/>
                <a:gd name="f92" fmla="val 16253"/>
                <a:gd name="f93" fmla="val 29538"/>
                <a:gd name="f94" fmla="val 16028"/>
                <a:gd name="f95" fmla="val 30325"/>
                <a:gd name="f96" fmla="val 15826"/>
                <a:gd name="f97" fmla="val 30999"/>
                <a:gd name="f98" fmla="val 15759"/>
                <a:gd name="f99" fmla="val 30010"/>
                <a:gd name="f100" fmla="val 15714"/>
                <a:gd name="f101" fmla="val 28999"/>
                <a:gd name="f102" fmla="val 28010"/>
                <a:gd name="f103" fmla="val 15736"/>
                <a:gd name="f104" fmla="val 26998"/>
                <a:gd name="f105" fmla="val 15781"/>
                <a:gd name="f106" fmla="val 25987"/>
                <a:gd name="f107" fmla="val 15849"/>
                <a:gd name="f108" fmla="val 24997"/>
                <a:gd name="f109" fmla="val 16006"/>
                <a:gd name="f110" fmla="val 22974"/>
                <a:gd name="f111" fmla="val 16141"/>
                <a:gd name="f112" fmla="val 20974"/>
                <a:gd name="f113" fmla="val 16208"/>
                <a:gd name="f114" fmla="val 19962"/>
                <a:gd name="f115" fmla="val 16231"/>
                <a:gd name="f116" fmla="val 18973"/>
                <a:gd name="f117" fmla="val 17961"/>
                <a:gd name="f118" fmla="val 16950"/>
                <a:gd name="f119" fmla="val 15961"/>
                <a:gd name="f120" fmla="val 14949"/>
                <a:gd name="f121" fmla="val 15916"/>
                <a:gd name="f122" fmla="val 14185"/>
                <a:gd name="f123" fmla="val 13286"/>
                <a:gd name="f124" fmla="val 15646"/>
                <a:gd name="f125" fmla="val 12791"/>
                <a:gd name="f126" fmla="val 15511"/>
                <a:gd name="f127" fmla="val 12319"/>
                <a:gd name="f128" fmla="val 15354"/>
                <a:gd name="f129" fmla="val 11847"/>
                <a:gd name="f130" fmla="val 15174"/>
                <a:gd name="f131" fmla="val 11398"/>
                <a:gd name="f132" fmla="val 14972"/>
                <a:gd name="f133" fmla="val 10970"/>
                <a:gd name="f134" fmla="val 14725"/>
                <a:gd name="f135" fmla="val 10588"/>
                <a:gd name="f136" fmla="val 14590"/>
                <a:gd name="f137" fmla="val 10431"/>
                <a:gd name="f138" fmla="val 10274"/>
                <a:gd name="f139" fmla="val 14297"/>
                <a:gd name="f140" fmla="val 10116"/>
                <a:gd name="f141" fmla="val 14140"/>
                <a:gd name="f142" fmla="val 10004"/>
                <a:gd name="f143" fmla="val 13983"/>
                <a:gd name="f144" fmla="val 9891"/>
                <a:gd name="f145" fmla="val 13803"/>
                <a:gd name="f146" fmla="val 9802"/>
                <a:gd name="f147" fmla="val 13601"/>
                <a:gd name="f148" fmla="val 9734"/>
                <a:gd name="f149" fmla="val 13398"/>
                <a:gd name="f150" fmla="val 9689"/>
                <a:gd name="f151" fmla="val 13196"/>
                <a:gd name="f152" fmla="val 9667"/>
                <a:gd name="f153" fmla="val 12971"/>
                <a:gd name="f154" fmla="val 12724"/>
                <a:gd name="f155" fmla="val 9712"/>
                <a:gd name="f156" fmla="val 12477"/>
                <a:gd name="f157" fmla="val 9779"/>
                <a:gd name="f158" fmla="val 12139"/>
                <a:gd name="f159" fmla="val 11825"/>
                <a:gd name="f160" fmla="val 10026"/>
                <a:gd name="f161" fmla="val 11533"/>
                <a:gd name="f162" fmla="val 10206"/>
                <a:gd name="f163" fmla="val 11263"/>
                <a:gd name="f164" fmla="val 10409"/>
                <a:gd name="f165" fmla="val 10993"/>
                <a:gd name="f166" fmla="val 10633"/>
                <a:gd name="f167" fmla="val 10746"/>
                <a:gd name="f168" fmla="val 10881"/>
                <a:gd name="f169" fmla="val 10521"/>
                <a:gd name="f170" fmla="val 11150"/>
                <a:gd name="f171" fmla="val 10296"/>
                <a:gd name="f172" fmla="val 11443"/>
                <a:gd name="f173" fmla="val 10094"/>
                <a:gd name="f174" fmla="val 11757"/>
                <a:gd name="f175" fmla="val 9914"/>
                <a:gd name="f176" fmla="val 12094"/>
                <a:gd name="f177" fmla="val 12432"/>
                <a:gd name="f178" fmla="val 9577"/>
                <a:gd name="f179" fmla="val 9420"/>
                <a:gd name="f180" fmla="val 13173"/>
                <a:gd name="f181" fmla="val 9307"/>
                <a:gd name="f182" fmla="val 13556"/>
                <a:gd name="f183" fmla="val 9172"/>
                <a:gd name="f184" fmla="val 13938"/>
                <a:gd name="f185" fmla="val 9060"/>
                <a:gd name="f186" fmla="val 14342"/>
                <a:gd name="f187" fmla="val 8880"/>
                <a:gd name="f188" fmla="val 15152"/>
                <a:gd name="f189" fmla="val 8745"/>
                <a:gd name="f190" fmla="val 8633"/>
                <a:gd name="f191" fmla="val 16770"/>
                <a:gd name="f192" fmla="val 8565"/>
                <a:gd name="f193" fmla="val 17579"/>
                <a:gd name="f194" fmla="val 8543"/>
                <a:gd name="f195" fmla="val 18344"/>
                <a:gd name="f196" fmla="val 8520"/>
                <a:gd name="f197" fmla="val 19040"/>
                <a:gd name="f198" fmla="val 19715"/>
                <a:gd name="f199" fmla="val 8588"/>
                <a:gd name="f200" fmla="val 20299"/>
                <a:gd name="f201" fmla="val 8655"/>
                <a:gd name="f202" fmla="val 20749"/>
                <a:gd name="f203" fmla="val 21198"/>
                <a:gd name="f204" fmla="val 8858"/>
                <a:gd name="f205" fmla="val 21693"/>
                <a:gd name="f206" fmla="val 9015"/>
                <a:gd name="f207" fmla="val 22188"/>
                <a:gd name="f208" fmla="val 22705"/>
                <a:gd name="f209" fmla="val 9375"/>
                <a:gd name="f210" fmla="val 23222"/>
                <a:gd name="f211" fmla="val 23761"/>
                <a:gd name="f212" fmla="val 24301"/>
                <a:gd name="f213" fmla="val 10319"/>
                <a:gd name="f214" fmla="val 25402"/>
                <a:gd name="f215" fmla="val 10858"/>
                <a:gd name="f216" fmla="val 26504"/>
                <a:gd name="f217" fmla="val 27583"/>
                <a:gd name="f218" fmla="val 12027"/>
                <a:gd name="f219" fmla="val 28639"/>
                <a:gd name="f220" fmla="val 12634"/>
                <a:gd name="f221" fmla="val 29628"/>
                <a:gd name="f222" fmla="val 30550"/>
                <a:gd name="f223" fmla="val 13735"/>
                <a:gd name="f224" fmla="val 31381"/>
                <a:gd name="f225" fmla="val 14208"/>
                <a:gd name="f226" fmla="val 32101"/>
                <a:gd name="f227" fmla="val 33157"/>
                <a:gd name="f228" fmla="val 33450"/>
                <a:gd name="f229" fmla="val 15264"/>
                <a:gd name="f230" fmla="val 33562"/>
                <a:gd name="f231" fmla="val 15084"/>
                <a:gd name="f232" fmla="val 34529"/>
                <a:gd name="f233" fmla="val 14904"/>
                <a:gd name="f234" fmla="val 35495"/>
                <a:gd name="f235" fmla="val 14770"/>
                <a:gd name="f236" fmla="val 36462"/>
                <a:gd name="f237" fmla="val 14635"/>
                <a:gd name="f238" fmla="val 37428"/>
                <a:gd name="f239" fmla="val 14477"/>
                <a:gd name="f240" fmla="val 38755"/>
                <a:gd name="f241" fmla="val 40103"/>
                <a:gd name="f242" fmla="val 41452"/>
                <a:gd name="f243" fmla="val 14118"/>
                <a:gd name="f244" fmla="val 42801"/>
                <a:gd name="f245" fmla="val 45498"/>
                <a:gd name="f246" fmla="val 13780"/>
                <a:gd name="f247" fmla="val 48196"/>
                <a:gd name="f248" fmla="val 47746"/>
                <a:gd name="f249" fmla="val 13353"/>
                <a:gd name="f250" fmla="val 47274"/>
                <a:gd name="f251" fmla="val 13174"/>
                <a:gd name="f252" fmla="val 46802"/>
                <a:gd name="f253" fmla="val 13016"/>
                <a:gd name="f254" fmla="val 46308"/>
                <a:gd name="f255" fmla="val 12859"/>
                <a:gd name="f256" fmla="val 45813"/>
                <a:gd name="f257" fmla="val 45319"/>
                <a:gd name="f258" fmla="val 44307"/>
                <a:gd name="f259" fmla="val 42261"/>
                <a:gd name="f260" fmla="val 11802"/>
                <a:gd name="f261" fmla="val 41250"/>
                <a:gd name="f262" fmla="val 11510"/>
                <a:gd name="f263" fmla="val 40238"/>
                <a:gd name="f264" fmla="val 11308"/>
                <a:gd name="f265" fmla="val 39609"/>
                <a:gd name="f266" fmla="val 11105"/>
                <a:gd name="f267" fmla="val 39002"/>
                <a:gd name="f268" fmla="val 38395"/>
                <a:gd name="f269" fmla="val 10611"/>
                <a:gd name="f270" fmla="val 37788"/>
                <a:gd name="f271" fmla="val 10341"/>
                <a:gd name="f272" fmla="val 37181"/>
                <a:gd name="f273" fmla="val 10071"/>
                <a:gd name="f274" fmla="val 36597"/>
                <a:gd name="f275" fmla="val 9487"/>
                <a:gd name="f276" fmla="val 35428"/>
                <a:gd name="f277" fmla="val 34012"/>
                <a:gd name="f278" fmla="val 8430"/>
                <a:gd name="f279" fmla="val 33472"/>
                <a:gd name="f280" fmla="val 8093"/>
                <a:gd name="f281" fmla="val 32933"/>
                <a:gd name="f282" fmla="val 7711"/>
                <a:gd name="f283" fmla="val 32371"/>
                <a:gd name="f284" fmla="val 7329"/>
                <a:gd name="f285" fmla="val 6902"/>
                <a:gd name="f286" fmla="val 31314"/>
                <a:gd name="f287" fmla="val 6475"/>
                <a:gd name="f288" fmla="val 30820"/>
                <a:gd name="f289" fmla="val 6250"/>
                <a:gd name="f290" fmla="val 30595"/>
                <a:gd name="f291" fmla="val 6003"/>
                <a:gd name="f292" fmla="val 30392"/>
                <a:gd name="f293" fmla="val 5755"/>
                <a:gd name="f294" fmla="val 30213"/>
                <a:gd name="f295" fmla="val 5508"/>
                <a:gd name="f296" fmla="val 30033"/>
                <a:gd name="f297" fmla="val 5261"/>
                <a:gd name="f298" fmla="val 29875"/>
                <a:gd name="f299" fmla="val 5014"/>
                <a:gd name="f300" fmla="val 29741"/>
                <a:gd name="f301" fmla="val 4744"/>
                <a:gd name="f302" fmla="val 29561"/>
                <a:gd name="f303" fmla="val 4227"/>
                <a:gd name="f304" fmla="val 29493"/>
                <a:gd name="f305" fmla="val 3935"/>
                <a:gd name="f306" fmla="val 29471"/>
                <a:gd name="f307" fmla="val 3665"/>
                <a:gd name="f308" fmla="val 3373"/>
                <a:gd name="f309" fmla="val 3103"/>
                <a:gd name="f310" fmla="val 2811"/>
                <a:gd name="f311" fmla="val 29651"/>
                <a:gd name="f312" fmla="val 2384"/>
                <a:gd name="f313" fmla="val 29830"/>
                <a:gd name="f314" fmla="val 2001"/>
                <a:gd name="f315" fmla="val 30055"/>
                <a:gd name="f316" fmla="val 1664"/>
                <a:gd name="f317" fmla="val 30303"/>
                <a:gd name="f318" fmla="val 1372"/>
                <a:gd name="f319" fmla="val 1125"/>
                <a:gd name="f320" fmla="val 30842"/>
                <a:gd name="f321" fmla="val 900"/>
                <a:gd name="f322" fmla="val 31134"/>
                <a:gd name="f323" fmla="val 720"/>
                <a:gd name="f324" fmla="val 31471"/>
                <a:gd name="f325" fmla="val 585"/>
                <a:gd name="f326" fmla="val 31809"/>
                <a:gd name="f327" fmla="val 32168"/>
                <a:gd name="f328" fmla="val 383"/>
                <a:gd name="f329" fmla="val 32528"/>
                <a:gd name="f330" fmla="val 338"/>
                <a:gd name="f331" fmla="val 32910"/>
                <a:gd name="f332" fmla="val 293"/>
                <a:gd name="f333" fmla="val 33292"/>
                <a:gd name="f334" fmla="val 33697"/>
                <a:gd name="f335" fmla="val 34101"/>
                <a:gd name="f336" fmla="val 34506"/>
                <a:gd name="f337" fmla="val 450"/>
                <a:gd name="f338" fmla="val 34933"/>
                <a:gd name="f339" fmla="val 540"/>
                <a:gd name="f340" fmla="val 35338"/>
                <a:gd name="f341" fmla="val 630"/>
                <a:gd name="f342" fmla="val 35765"/>
                <a:gd name="f343" fmla="val 765"/>
                <a:gd name="f344" fmla="val 36192"/>
                <a:gd name="f345" fmla="val 1215"/>
                <a:gd name="f346" fmla="val 37406"/>
                <a:gd name="f347" fmla="val 1574"/>
                <a:gd name="f348" fmla="val 38193"/>
                <a:gd name="f349" fmla="val 1956"/>
                <a:gd name="f350" fmla="val 38934"/>
                <a:gd name="f351" fmla="val 2339"/>
                <a:gd name="f352" fmla="val 2721"/>
                <a:gd name="f353" fmla="val 40216"/>
                <a:gd name="f354" fmla="val 40733"/>
                <a:gd name="f355" fmla="val 3687"/>
                <a:gd name="f356" fmla="val 41475"/>
                <a:gd name="f357" fmla="val 4272"/>
                <a:gd name="f358" fmla="val 42194"/>
                <a:gd name="f359" fmla="val 4879"/>
                <a:gd name="f360" fmla="val 42891"/>
                <a:gd name="f361" fmla="val 43588"/>
                <a:gd name="f362" fmla="val 6745"/>
                <a:gd name="f363" fmla="val 44959"/>
                <a:gd name="f364" fmla="val 8003"/>
                <a:gd name="f365" fmla="val 46330"/>
                <a:gd name="f366" fmla="val 47004"/>
                <a:gd name="f367" fmla="val 9195"/>
                <a:gd name="f368" fmla="val 47679"/>
                <a:gd name="f369" fmla="val 9847"/>
                <a:gd name="f370" fmla="val 48331"/>
                <a:gd name="f371" fmla="val 10161"/>
                <a:gd name="f372" fmla="val 48645"/>
                <a:gd name="f373" fmla="val 48960"/>
                <a:gd name="f374" fmla="val 49252"/>
                <a:gd name="f375" fmla="val 11240"/>
                <a:gd name="f376" fmla="val 49522"/>
                <a:gd name="f377" fmla="val 11600"/>
                <a:gd name="f378" fmla="val 49792"/>
                <a:gd name="f379" fmla="val 12005"/>
                <a:gd name="f380" fmla="val 50017"/>
                <a:gd name="f381" fmla="val 12387"/>
                <a:gd name="f382" fmla="val 50219"/>
                <a:gd name="f383" fmla="val 50399"/>
                <a:gd name="f384" fmla="val 13218"/>
                <a:gd name="f385" fmla="val 50556"/>
                <a:gd name="f386" fmla="val 13668"/>
                <a:gd name="f387" fmla="val 50669"/>
                <a:gd name="f388" fmla="val 13511"/>
                <a:gd name="f389" fmla="val 53546"/>
                <a:gd name="f390" fmla="val 13331"/>
                <a:gd name="f391" fmla="val 56423"/>
                <a:gd name="f392" fmla="val 57817"/>
                <a:gd name="f393" fmla="val 13106"/>
                <a:gd name="f394" fmla="val 59256"/>
                <a:gd name="f395" fmla="val 60694"/>
                <a:gd name="f396" fmla="val 62155"/>
                <a:gd name="f397" fmla="val 61301"/>
                <a:gd name="f398" fmla="val 12184"/>
                <a:gd name="f399" fmla="val 60402"/>
                <a:gd name="f400" fmla="val 11915"/>
                <a:gd name="f401" fmla="val 59503"/>
                <a:gd name="f402" fmla="val 11645"/>
                <a:gd name="f403" fmla="val 58581"/>
                <a:gd name="f404" fmla="val 57660"/>
                <a:gd name="f405" fmla="val 11128"/>
                <a:gd name="f406" fmla="val 56760"/>
                <a:gd name="f407" fmla="val 10836"/>
                <a:gd name="f408" fmla="val 55884"/>
                <a:gd name="f409" fmla="val 55479"/>
                <a:gd name="f410" fmla="val 10499"/>
                <a:gd name="f411" fmla="val 55052"/>
                <a:gd name="f412" fmla="val 53995"/>
                <a:gd name="f413" fmla="val 9532"/>
                <a:gd name="f414" fmla="val 52961"/>
                <a:gd name="f415" fmla="val 8992"/>
                <a:gd name="f416" fmla="val 51927"/>
                <a:gd name="f417" fmla="val 8408"/>
                <a:gd name="f418" fmla="val 50938"/>
                <a:gd name="f419" fmla="val 7913"/>
                <a:gd name="f420" fmla="val 50152"/>
                <a:gd name="f421" fmla="val 7644"/>
                <a:gd name="f422" fmla="val 49702"/>
                <a:gd name="f423" fmla="val 7014"/>
                <a:gd name="f424" fmla="val 48825"/>
                <a:gd name="f425" fmla="val 6655"/>
                <a:gd name="f426" fmla="val 48376"/>
                <a:gd name="f427" fmla="val 6295"/>
                <a:gd name="f428" fmla="val 47949"/>
                <a:gd name="f429" fmla="val 5913"/>
                <a:gd name="f430" fmla="val 47544"/>
                <a:gd name="f431" fmla="val 5486"/>
                <a:gd name="f432" fmla="val 47162"/>
                <a:gd name="f433" fmla="val 5081"/>
                <a:gd name="f434" fmla="val 46847"/>
                <a:gd name="f435" fmla="val 4856"/>
                <a:gd name="f436" fmla="val 46712"/>
                <a:gd name="f437" fmla="val 4631"/>
                <a:gd name="f438" fmla="val 46577"/>
                <a:gd name="f439" fmla="val 4407"/>
                <a:gd name="f440" fmla="val 46465"/>
                <a:gd name="f441" fmla="val 4182"/>
                <a:gd name="f442" fmla="val 46375"/>
                <a:gd name="f443" fmla="val 46285"/>
                <a:gd name="f444" fmla="val 3710"/>
                <a:gd name="f445" fmla="val 46218"/>
                <a:gd name="f446" fmla="val 3463"/>
                <a:gd name="f447" fmla="val 46195"/>
                <a:gd name="f448" fmla="val 3215"/>
                <a:gd name="f449" fmla="val 46173"/>
                <a:gd name="f450" fmla="val 2968"/>
                <a:gd name="f451" fmla="val 2451"/>
                <a:gd name="f452" fmla="val 46263"/>
                <a:gd name="f453" fmla="val 2204"/>
                <a:gd name="f454" fmla="val 1867"/>
                <a:gd name="f455" fmla="val 1552"/>
                <a:gd name="f456" fmla="val 46622"/>
                <a:gd name="f457" fmla="val 1260"/>
                <a:gd name="f458" fmla="val 1012"/>
                <a:gd name="f459" fmla="val 46982"/>
                <a:gd name="f460" fmla="val 788"/>
                <a:gd name="f461" fmla="val 47364"/>
                <a:gd name="f462" fmla="val 428"/>
                <a:gd name="f463" fmla="val 47589"/>
                <a:gd name="f464" fmla="val 47814"/>
                <a:gd name="f465" fmla="val 181"/>
                <a:gd name="f466" fmla="val 48061"/>
                <a:gd name="f467" fmla="val 113"/>
                <a:gd name="f468" fmla="val 48308"/>
                <a:gd name="f469" fmla="val 48556"/>
                <a:gd name="f470" fmla="val 49117"/>
                <a:gd name="f471" fmla="val 49387"/>
                <a:gd name="f472" fmla="val 49994"/>
                <a:gd name="f473" fmla="val 50309"/>
                <a:gd name="f474" fmla="val 271"/>
                <a:gd name="f475" fmla="val 50624"/>
                <a:gd name="f476" fmla="val 518"/>
                <a:gd name="f477" fmla="val 51275"/>
                <a:gd name="f478" fmla="val 833"/>
                <a:gd name="f479" fmla="val 51950"/>
                <a:gd name="f480" fmla="val 52647"/>
                <a:gd name="f481" fmla="val 1642"/>
                <a:gd name="f482" fmla="val 53344"/>
                <a:gd name="f483" fmla="val 2136"/>
                <a:gd name="f484" fmla="val 54063"/>
                <a:gd name="f485" fmla="val 2676"/>
                <a:gd name="f486" fmla="val 54782"/>
                <a:gd name="f487" fmla="val 3238"/>
                <a:gd name="f488" fmla="val 55524"/>
                <a:gd name="f489" fmla="val 3845"/>
                <a:gd name="f490" fmla="val 56243"/>
                <a:gd name="f491" fmla="val 4474"/>
                <a:gd name="f492" fmla="val 56963"/>
                <a:gd name="f493" fmla="val 5126"/>
                <a:gd name="f494" fmla="val 57682"/>
                <a:gd name="f495" fmla="val 5778"/>
                <a:gd name="f496" fmla="val 58379"/>
                <a:gd name="f497" fmla="val 6452"/>
                <a:gd name="f498" fmla="val 59053"/>
                <a:gd name="f499" fmla="val 7127"/>
                <a:gd name="f500" fmla="val 59705"/>
                <a:gd name="f501" fmla="val 60964"/>
                <a:gd name="f502" fmla="val 62088"/>
                <a:gd name="f503" fmla="val 10813"/>
                <a:gd name="f504" fmla="val 63055"/>
                <a:gd name="f505" fmla="val 63819"/>
                <a:gd name="f506" fmla="val 12499"/>
                <a:gd name="f507" fmla="val 64381"/>
                <a:gd name="f508" fmla="val 12229"/>
                <a:gd name="f509" fmla="val 66112"/>
                <a:gd name="f510" fmla="val 67843"/>
                <a:gd name="f511" fmla="val 11555"/>
                <a:gd name="f512" fmla="val 69573"/>
                <a:gd name="f513" fmla="val 11353"/>
                <a:gd name="f514" fmla="val 70428"/>
                <a:gd name="f515" fmla="val 71259"/>
                <a:gd name="f516" fmla="val 10926"/>
                <a:gd name="f517" fmla="val 72114"/>
                <a:gd name="f518" fmla="val 72945"/>
                <a:gd name="f519" fmla="val 73755"/>
                <a:gd name="f520" fmla="val 74586"/>
                <a:gd name="f521" fmla="val 9869"/>
                <a:gd name="f522" fmla="val 75373"/>
                <a:gd name="f523" fmla="val 76160"/>
                <a:gd name="f524" fmla="val 9262"/>
                <a:gd name="f525" fmla="val 76947"/>
                <a:gd name="f526" fmla="val 8925"/>
                <a:gd name="f527" fmla="val 77711"/>
                <a:gd name="f528" fmla="val 77846"/>
                <a:gd name="f529" fmla="val 77958"/>
                <a:gd name="f530" fmla="val 78093"/>
                <a:gd name="f531" fmla="val 8903"/>
                <a:gd name="f532" fmla="val 78205"/>
                <a:gd name="f533" fmla="val 8970"/>
                <a:gd name="f534" fmla="val 78318"/>
                <a:gd name="f535" fmla="val 9037"/>
                <a:gd name="f536" fmla="val 78408"/>
                <a:gd name="f537" fmla="val 9127"/>
                <a:gd name="f538" fmla="val 78498"/>
                <a:gd name="f539" fmla="val 9217"/>
                <a:gd name="f540" fmla="val 78565"/>
                <a:gd name="f541" fmla="val 9330"/>
                <a:gd name="f542" fmla="val 78610"/>
                <a:gd name="f543" fmla="val 78633"/>
                <a:gd name="f544" fmla="val 9644"/>
                <a:gd name="f545" fmla="val 9757"/>
                <a:gd name="f546" fmla="val 78543"/>
                <a:gd name="f547" fmla="val 9937"/>
                <a:gd name="f548" fmla="val 78453"/>
                <a:gd name="f549" fmla="val 77531"/>
                <a:gd name="f550" fmla="val 76744"/>
                <a:gd name="f551" fmla="val 10971"/>
                <a:gd name="f552" fmla="val 75935"/>
                <a:gd name="f553" fmla="val 75126"/>
                <a:gd name="f554" fmla="val 74317"/>
                <a:gd name="f555" fmla="val 73485"/>
                <a:gd name="f556" fmla="val 12050"/>
                <a:gd name="f557" fmla="val 72653"/>
                <a:gd name="f558" fmla="val 12274"/>
                <a:gd name="f559" fmla="val 71821"/>
                <a:gd name="f560" fmla="val 70990"/>
                <a:gd name="f561" fmla="val 12701"/>
                <a:gd name="f562" fmla="val 70158"/>
                <a:gd name="f563" fmla="val 13061"/>
                <a:gd name="f564" fmla="val 68450"/>
                <a:gd name="f565" fmla="val 13376"/>
                <a:gd name="f566" fmla="val 66741"/>
                <a:gd name="f567" fmla="val 65010"/>
                <a:gd name="f568" fmla="val 14747"/>
                <a:gd name="f569" fmla="val 64583"/>
                <a:gd name="f570" fmla="val 64156"/>
                <a:gd name="f571" fmla="val 16725"/>
                <a:gd name="f572" fmla="val 63706"/>
                <a:gd name="f573" fmla="val 17647"/>
                <a:gd name="f574" fmla="val 63257"/>
                <a:gd name="f575" fmla="val 18501"/>
                <a:gd name="f576" fmla="val 62785"/>
                <a:gd name="f577" fmla="val 62290"/>
                <a:gd name="f578" fmla="val 20120"/>
                <a:gd name="f579" fmla="val 61796"/>
                <a:gd name="f580" fmla="val 20884"/>
                <a:gd name="f581" fmla="val 61279"/>
                <a:gd name="f582" fmla="val 21603"/>
                <a:gd name="f583" fmla="val 60739"/>
                <a:gd name="f584" fmla="val 22322"/>
                <a:gd name="f585" fmla="val 60200"/>
                <a:gd name="f586" fmla="val 22997"/>
                <a:gd name="f587" fmla="val 59615"/>
                <a:gd name="f588" fmla="val 59031"/>
                <a:gd name="f589" fmla="val 24323"/>
                <a:gd name="f590" fmla="val 58424"/>
                <a:gd name="f591" fmla="val 24975"/>
                <a:gd name="f592" fmla="val 57794"/>
                <a:gd name="f593" fmla="val 57143"/>
                <a:gd name="f594" fmla="val 26256"/>
                <a:gd name="f595" fmla="val 56446"/>
                <a:gd name="f596" fmla="val 55659"/>
                <a:gd name="f597" fmla="val 27380"/>
                <a:gd name="f598" fmla="val 55209"/>
                <a:gd name="f599" fmla="val 27785"/>
                <a:gd name="f600" fmla="val 54715"/>
                <a:gd name="f601" fmla="val 28167"/>
                <a:gd name="f602" fmla="val 54220"/>
                <a:gd name="f603" fmla="val 28549"/>
                <a:gd name="f604" fmla="val 53681"/>
                <a:gd name="f605" fmla="val 28909"/>
                <a:gd name="f606" fmla="val 53141"/>
                <a:gd name="f607" fmla="val 29224"/>
                <a:gd name="f608" fmla="val 52602"/>
                <a:gd name="f609" fmla="val 52017"/>
                <a:gd name="f610" fmla="val 51748"/>
                <a:gd name="f611" fmla="val 29718"/>
                <a:gd name="f612" fmla="val 51455"/>
                <a:gd name="f613" fmla="val 51163"/>
                <a:gd name="f614" fmla="val 29898"/>
                <a:gd name="f615" fmla="val 50871"/>
                <a:gd name="f616" fmla="val 29943"/>
                <a:gd name="f617" fmla="val 50579"/>
                <a:gd name="f618" fmla="val 29988"/>
                <a:gd name="f619" fmla="val 50286"/>
                <a:gd name="f620" fmla="val 49724"/>
                <a:gd name="f621" fmla="val 29965"/>
                <a:gd name="f622" fmla="val 49432"/>
                <a:gd name="f623" fmla="val 29920"/>
                <a:gd name="f624" fmla="val 49140"/>
                <a:gd name="f625" fmla="val 29853"/>
                <a:gd name="f626" fmla="val 48870"/>
                <a:gd name="f627" fmla="val 48578"/>
                <a:gd name="f628" fmla="val 48038"/>
                <a:gd name="f629" fmla="val 29313"/>
                <a:gd name="f630" fmla="val 47791"/>
                <a:gd name="f631" fmla="val 29134"/>
                <a:gd name="f632" fmla="val 47566"/>
                <a:gd name="f633" fmla="val 28954"/>
                <a:gd name="f634" fmla="val 47387"/>
                <a:gd name="f635" fmla="val 28774"/>
                <a:gd name="f636" fmla="val 47229"/>
                <a:gd name="f637" fmla="val 28594"/>
                <a:gd name="f638" fmla="val 47094"/>
                <a:gd name="f639" fmla="val 28392"/>
                <a:gd name="f640" fmla="val 28212"/>
                <a:gd name="f641" fmla="val 46892"/>
                <a:gd name="f642" fmla="val 46825"/>
                <a:gd name="f643" fmla="val 27830"/>
                <a:gd name="f644" fmla="val 46780"/>
                <a:gd name="f645" fmla="val 27628"/>
                <a:gd name="f646" fmla="val 46757"/>
                <a:gd name="f647" fmla="val 27425"/>
                <a:gd name="f648" fmla="val 27223"/>
                <a:gd name="f649" fmla="val 26818"/>
                <a:gd name="f650" fmla="val 46870"/>
                <a:gd name="f651" fmla="val 26638"/>
                <a:gd name="f652" fmla="val 46937"/>
                <a:gd name="f653" fmla="val 26436"/>
                <a:gd name="f654" fmla="val 47027"/>
                <a:gd name="f655" fmla="val 26032"/>
                <a:gd name="f656" fmla="val 25649"/>
                <a:gd name="f657" fmla="val 47477"/>
                <a:gd name="f658" fmla="val 47769"/>
                <a:gd name="f659" fmla="val 24908"/>
                <a:gd name="f660" fmla="val 48083"/>
                <a:gd name="f661" fmla="val 24570"/>
                <a:gd name="f662" fmla="val 48421"/>
                <a:gd name="f663" fmla="val 24256"/>
                <a:gd name="f664" fmla="val 48758"/>
                <a:gd name="f665" fmla="val 23941"/>
                <a:gd name="f666" fmla="val 49455"/>
                <a:gd name="f667" fmla="val 23042"/>
                <a:gd name="f668" fmla="val 22412"/>
                <a:gd name="f669" fmla="val 21805"/>
                <a:gd name="f670" fmla="val 21221"/>
                <a:gd name="f671" fmla="val 52894"/>
                <a:gd name="f672" fmla="val 20075"/>
                <a:gd name="f673" fmla="val 54647"/>
                <a:gd name="f674" fmla="val 18928"/>
                <a:gd name="f675" fmla="val 17759"/>
                <a:gd name="f676" fmla="val 58177"/>
                <a:gd name="f677" fmla="val 17175"/>
                <a:gd name="f678" fmla="val 16568"/>
                <a:gd name="f679" fmla="val 59907"/>
                <a:gd name="f680" fmla="val 15938"/>
                <a:gd name="f681" fmla="val 15287"/>
                <a:gd name="f682" fmla="val 61571"/>
                <a:gd name="f683" fmla="val 14612"/>
                <a:gd name="f684" fmla="val 62403"/>
                <a:gd name="f685" fmla="val 13915"/>
                <a:gd name="f686" fmla="val 63212"/>
                <a:gd name="f687" fmla="val 14073"/>
                <a:gd name="f688" fmla="val 61751"/>
                <a:gd name="f689" fmla="val 14230"/>
                <a:gd name="f690" fmla="val 60267"/>
                <a:gd name="f691" fmla="val 14365"/>
                <a:gd name="f692" fmla="val 58806"/>
                <a:gd name="f693" fmla="val 57322"/>
                <a:gd name="f694" fmla="val 14680"/>
                <a:gd name="f695" fmla="val 54355"/>
                <a:gd name="f696" fmla="val 14859"/>
                <a:gd name="f697" fmla="val 51388"/>
                <a:gd name="f698" fmla="val 14994"/>
                <a:gd name="f699" fmla="val 51343"/>
                <a:gd name="f700" fmla="val 51208"/>
                <a:gd name="f701" fmla="val 50691"/>
                <a:gd name="f702" fmla="val 17310"/>
                <a:gd name="f703" fmla="val 49949"/>
                <a:gd name="f704" fmla="val 18658"/>
                <a:gd name="f705" fmla="val 49073"/>
                <a:gd name="f706" fmla="val 20030"/>
                <a:gd name="f707" fmla="val 48128"/>
                <a:gd name="f708" fmla="val 21333"/>
                <a:gd name="f709" fmla="val 47207"/>
                <a:gd name="f710" fmla="val 22390"/>
                <a:gd name="f711" fmla="val 46442"/>
                <a:gd name="f712" fmla="val 22795"/>
                <a:gd name="f713" fmla="val 46128"/>
                <a:gd name="f714" fmla="val 23087"/>
                <a:gd name="f715" fmla="val 45858"/>
                <a:gd name="f716" fmla="val 23357"/>
                <a:gd name="f717" fmla="val 45588"/>
                <a:gd name="f718" fmla="val 23649"/>
                <a:gd name="f719" fmla="val 45274"/>
                <a:gd name="f720" fmla="val 44936"/>
                <a:gd name="f721" fmla="val 44554"/>
                <a:gd name="f722" fmla="val 24863"/>
                <a:gd name="f723" fmla="val 43745"/>
                <a:gd name="f724" fmla="val 25492"/>
                <a:gd name="f725" fmla="val 42846"/>
                <a:gd name="f726" fmla="val 26076"/>
                <a:gd name="f727" fmla="val 41879"/>
                <a:gd name="f728" fmla="val 40868"/>
                <a:gd name="f729" fmla="val 27178"/>
                <a:gd name="f730" fmla="val 39856"/>
                <a:gd name="f731" fmla="val 27650"/>
                <a:gd name="f732" fmla="val 38845"/>
                <a:gd name="f733" fmla="val 27852"/>
                <a:gd name="f734" fmla="val 38350"/>
                <a:gd name="f735" fmla="val 28032"/>
                <a:gd name="f736" fmla="val 37855"/>
                <a:gd name="f737" fmla="val 37383"/>
                <a:gd name="f738" fmla="val 28347"/>
                <a:gd name="f739" fmla="val 36934"/>
                <a:gd name="f740" fmla="val 28482"/>
                <a:gd name="f741" fmla="val 36484"/>
                <a:gd name="f742" fmla="val 28572"/>
                <a:gd name="f743" fmla="val 36057"/>
                <a:gd name="f744" fmla="val 35675"/>
                <a:gd name="f745" fmla="val 28684"/>
                <a:gd name="f746" fmla="val 35293"/>
                <a:gd name="f747" fmla="val 34956"/>
                <a:gd name="f748" fmla="val 28662"/>
                <a:gd name="f749" fmla="val 34641"/>
                <a:gd name="f750" fmla="val 34371"/>
                <a:gd name="f751" fmla="val 28504"/>
                <a:gd name="f752" fmla="val 34124"/>
                <a:gd name="f753" fmla="val 28437"/>
                <a:gd name="f754" fmla="val 28369"/>
                <a:gd name="f755" fmla="val 28302"/>
                <a:gd name="f756" fmla="val 33832"/>
                <a:gd name="f757" fmla="val 28189"/>
                <a:gd name="f758" fmla="val 33764"/>
                <a:gd name="f759" fmla="val 28100"/>
                <a:gd name="f760" fmla="val 27987"/>
                <a:gd name="f761" fmla="val 33652"/>
                <a:gd name="f762" fmla="val 27717"/>
                <a:gd name="f763" fmla="val 33584"/>
                <a:gd name="f764" fmla="val 27448"/>
                <a:gd name="f765" fmla="val 33539"/>
                <a:gd name="f766" fmla="val 26886"/>
                <a:gd name="f767" fmla="val 26369"/>
                <a:gd name="f768" fmla="val 26099"/>
                <a:gd name="f769" fmla="val 33629"/>
                <a:gd name="f770" fmla="val 33742"/>
                <a:gd name="f771" fmla="val 25110"/>
                <a:gd name="f772" fmla="val 33899"/>
                <a:gd name="f773" fmla="val 24638"/>
                <a:gd name="f774" fmla="val 24188"/>
                <a:gd name="f775" fmla="val 34663"/>
                <a:gd name="f776" fmla="val 23334"/>
                <a:gd name="f777" fmla="val 35001"/>
                <a:gd name="f778" fmla="val 22929"/>
                <a:gd name="f779" fmla="val 22547"/>
                <a:gd name="f780" fmla="val 35720"/>
                <a:gd name="f781" fmla="val 22165"/>
                <a:gd name="f782" fmla="val 36125"/>
                <a:gd name="f783" fmla="val 36552"/>
                <a:gd name="f784" fmla="val 21446"/>
                <a:gd name="f785" fmla="val 37001"/>
                <a:gd name="f786" fmla="val 21131"/>
                <a:gd name="f787" fmla="val 37451"/>
                <a:gd name="f788" fmla="val 20794"/>
                <a:gd name="f789" fmla="val 37900"/>
                <a:gd name="f790" fmla="val 20412"/>
                <a:gd name="f791" fmla="val 38485"/>
                <a:gd name="f792" fmla="val 39092"/>
                <a:gd name="f793" fmla="val 19692"/>
                <a:gd name="f794" fmla="val 39676"/>
                <a:gd name="f795" fmla="val 40283"/>
                <a:gd name="f796" fmla="val 18681"/>
                <a:gd name="f797" fmla="val 41497"/>
                <a:gd name="f798" fmla="val 18029"/>
                <a:gd name="f799" fmla="val 42688"/>
                <a:gd name="f800" fmla="val 17377"/>
                <a:gd name="f801" fmla="val 43880"/>
                <a:gd name="f802" fmla="val 17040"/>
                <a:gd name="f803" fmla="val 44487"/>
                <a:gd name="f804" fmla="val 16680"/>
                <a:gd name="f805" fmla="val 45049"/>
                <a:gd name="f806" fmla="val 16321"/>
                <a:gd name="f807" fmla="val 45633"/>
                <a:gd name="f808" fmla="val 47297"/>
                <a:gd name="f809" fmla="val 15197"/>
                <a:gd name="f810" fmla="val 15332"/>
                <a:gd name="f811" fmla="val 43723"/>
                <a:gd name="f812" fmla="val 15466"/>
                <a:gd name="f813" fmla="val 41969"/>
                <a:gd name="f814" fmla="val 40193"/>
                <a:gd name="f815" fmla="val 38440"/>
                <a:gd name="f816" fmla="val 16073"/>
                <a:gd name="f817" fmla="val 36709"/>
                <a:gd name="f818" fmla="val 16635"/>
                <a:gd name="f819" fmla="val 33247"/>
                <a:gd name="f820" fmla="val 33045"/>
                <a:gd name="f821" fmla="val 20367"/>
                <a:gd name="f822" fmla="val 21288"/>
                <a:gd name="f823" fmla="val 32753"/>
                <a:gd name="f824" fmla="val 22210"/>
                <a:gd name="f825" fmla="val 32573"/>
                <a:gd name="f826" fmla="val 23132"/>
                <a:gd name="f827" fmla="val 32348"/>
                <a:gd name="f828" fmla="val 24053"/>
                <a:gd name="f829" fmla="val 32078"/>
                <a:gd name="f830" fmla="val 24953"/>
                <a:gd name="f831" fmla="val 31786"/>
                <a:gd name="f832" fmla="val 25829"/>
                <a:gd name="f833" fmla="val 31449"/>
                <a:gd name="f834" fmla="val 26706"/>
                <a:gd name="f835" fmla="val 31089"/>
                <a:gd name="f836" fmla="val 27538"/>
                <a:gd name="f837" fmla="val 30685"/>
                <a:gd name="f838" fmla="val 30258"/>
                <a:gd name="f839" fmla="val 29179"/>
                <a:gd name="f840" fmla="val 29763"/>
                <a:gd name="f841" fmla="val 29246"/>
                <a:gd name="f842" fmla="val 30707"/>
                <a:gd name="f843" fmla="val 28055"/>
                <a:gd name="f844" fmla="val 31876"/>
                <a:gd name="f845" fmla="val 27695"/>
                <a:gd name="f846" fmla="val 32281"/>
                <a:gd name="f847" fmla="val 27313"/>
                <a:gd name="f848" fmla="val 32708"/>
                <a:gd name="f849" fmla="val 26908"/>
                <a:gd name="f850" fmla="val 33112"/>
                <a:gd name="f851" fmla="val 26459"/>
                <a:gd name="f852" fmla="val 33495"/>
                <a:gd name="f853" fmla="val 25514"/>
                <a:gd name="f854" fmla="val 34146"/>
                <a:gd name="f855" fmla="val 25020"/>
                <a:gd name="f856" fmla="val 34281"/>
                <a:gd name="f857" fmla="val 24773"/>
                <a:gd name="f858" fmla="val 34416"/>
                <a:gd name="f859" fmla="val 24525"/>
                <a:gd name="f860" fmla="val 34618"/>
                <a:gd name="f861" fmla="val 24008"/>
                <a:gd name="f862" fmla="val 34686"/>
                <a:gd name="f863" fmla="val 34731"/>
                <a:gd name="f864" fmla="val 23491"/>
                <a:gd name="f865" fmla="val 34776"/>
                <a:gd name="f866" fmla="val 23244"/>
                <a:gd name="f867" fmla="val 22727"/>
                <a:gd name="f868" fmla="val 22457"/>
                <a:gd name="f869" fmla="val 34596"/>
                <a:gd name="f870" fmla="val 21963"/>
                <a:gd name="f871" fmla="val 34484"/>
                <a:gd name="f872" fmla="val 21715"/>
                <a:gd name="f873" fmla="val 34326"/>
                <a:gd name="f874" fmla="val 21468"/>
                <a:gd name="f875" fmla="val 33967"/>
                <a:gd name="f876" fmla="val 20771"/>
                <a:gd name="f877" fmla="val 33540"/>
                <a:gd name="f878" fmla="val 20592"/>
                <a:gd name="f879" fmla="val 20434"/>
                <a:gd name="f880" fmla="val 33090"/>
                <a:gd name="f881" fmla="val 20322"/>
                <a:gd name="f882" fmla="val 32865"/>
                <a:gd name="f883" fmla="val 20209"/>
                <a:gd name="f884" fmla="val 32618"/>
                <a:gd name="f885" fmla="val 20142"/>
                <a:gd name="f886" fmla="val 31854"/>
                <a:gd name="f887" fmla="val 31044"/>
                <a:gd name="f888" fmla="val 30775"/>
                <a:gd name="f889" fmla="val 20119"/>
                <a:gd name="f890" fmla="val 30505"/>
                <a:gd name="f891" fmla="val 20187"/>
                <a:gd name="f892" fmla="val 29403"/>
                <a:gd name="f893" fmla="val 20547"/>
                <a:gd name="f894" fmla="val 28886"/>
                <a:gd name="f895" fmla="val 21064"/>
                <a:gd name="f896" fmla="val 27875"/>
                <a:gd name="f897" fmla="val 27403"/>
                <a:gd name="f898" fmla="val 21626"/>
                <a:gd name="f899" fmla="val 26976"/>
                <a:gd name="f900" fmla="val 21918"/>
                <a:gd name="f901" fmla="val 26593"/>
                <a:gd name="f902" fmla="val 26279"/>
                <a:gd name="f903" fmla="val 25964"/>
                <a:gd name="f904" fmla="val 25672"/>
                <a:gd name="f905" fmla="val 23019"/>
                <a:gd name="f906" fmla="val 25380"/>
                <a:gd name="f907" fmla="val 23312"/>
                <a:gd name="f908" fmla="val 24795"/>
                <a:gd name="f909" fmla="val 24233"/>
                <a:gd name="f910" fmla="val 24615"/>
                <a:gd name="f911" fmla="val 25312"/>
                <a:gd name="f912" fmla="val 26031"/>
                <a:gd name="f913" fmla="val 22008"/>
                <a:gd name="f914" fmla="val 27470"/>
                <a:gd name="f915" fmla="val 28864"/>
                <a:gd name="f916" fmla="val 29516"/>
                <a:gd name="f917" fmla="val 19670"/>
                <a:gd name="f918" fmla="val 30123"/>
                <a:gd name="f919" fmla="val 19355"/>
                <a:gd name="f920" fmla="val 19041"/>
                <a:gd name="f921" fmla="val 30662"/>
                <a:gd name="f922" fmla="val 18703"/>
                <a:gd name="f923" fmla="val 30909"/>
                <a:gd name="f924" fmla="val 31157"/>
                <a:gd name="f925" fmla="val 31359"/>
                <a:gd name="f926" fmla="val 17669"/>
                <a:gd name="f927" fmla="val 31561"/>
                <a:gd name="f928" fmla="val 31719"/>
                <a:gd name="f929" fmla="val 16928"/>
                <a:gd name="f930" fmla="val 17197"/>
                <a:gd name="f931" fmla="val 30730"/>
                <a:gd name="f932" fmla="val 17489"/>
                <a:gd name="f933" fmla="val 29606"/>
                <a:gd name="f934" fmla="val 17804"/>
                <a:gd name="f935" fmla="val 18141"/>
                <a:gd name="f936" fmla="val 27358"/>
                <a:gd name="f937" fmla="val 18524"/>
                <a:gd name="f938" fmla="val 25177"/>
                <a:gd name="f939" fmla="val 19378"/>
                <a:gd name="f940" fmla="val 19850"/>
                <a:gd name="f941" fmla="val 21985"/>
                <a:gd name="f942" fmla="val 20906"/>
                <a:gd name="f943" fmla="val 21491"/>
                <a:gd name="f944" fmla="val 22120"/>
                <a:gd name="f945" fmla="val 22772"/>
                <a:gd name="f946" fmla="val 17939"/>
                <a:gd name="f947" fmla="val 16972"/>
                <a:gd name="f948" fmla="val 25042"/>
                <a:gd name="f949" fmla="val 15062"/>
                <a:gd name="f950" fmla="val 25694"/>
                <a:gd name="f951" fmla="val 14410"/>
                <a:gd name="f952" fmla="val 26054"/>
                <a:gd name="f953" fmla="val 14095"/>
                <a:gd name="f954" fmla="val 26391"/>
                <a:gd name="f955" fmla="val 26751"/>
                <a:gd name="f956" fmla="val 13466"/>
                <a:gd name="f957" fmla="val 27133"/>
                <a:gd name="f958" fmla="val 27515"/>
                <a:gd name="f959" fmla="val 12904"/>
                <a:gd name="f960" fmla="val 27920"/>
                <a:gd name="f961" fmla="val 29448"/>
                <a:gd name="f962" fmla="val 11667"/>
                <a:gd name="f963" fmla="val 11195"/>
                <a:gd name="f964" fmla="val 30954"/>
                <a:gd name="f965" fmla="val 10723"/>
                <a:gd name="f966" fmla="val 31696"/>
                <a:gd name="f967" fmla="val 10229"/>
                <a:gd name="f968" fmla="val 9150"/>
                <a:gd name="f969" fmla="val 8835"/>
                <a:gd name="f970" fmla="val 33787"/>
                <a:gd name="f971" fmla="val 8161"/>
                <a:gd name="f972" fmla="val 7756"/>
                <a:gd name="f973" fmla="val 34911"/>
                <a:gd name="f974" fmla="val 7306"/>
                <a:gd name="f975" fmla="val 35315"/>
                <a:gd name="f976" fmla="val 6834"/>
                <a:gd name="f977" fmla="val 6317"/>
                <a:gd name="f978" fmla="val 36035"/>
                <a:gd name="f979" fmla="val 36349"/>
                <a:gd name="f980" fmla="val 5216"/>
                <a:gd name="f981" fmla="val 36619"/>
                <a:gd name="f982" fmla="val 4654"/>
                <a:gd name="f983" fmla="val 36732"/>
                <a:gd name="f984" fmla="val 4362"/>
                <a:gd name="f985" fmla="val 36821"/>
                <a:gd name="f986" fmla="val 4092"/>
                <a:gd name="f987" fmla="val 36889"/>
                <a:gd name="f988" fmla="val 3800"/>
                <a:gd name="f989" fmla="val 36956"/>
                <a:gd name="f990" fmla="val 3507"/>
                <a:gd name="f991" fmla="val 2406"/>
                <a:gd name="f992" fmla="val 36911"/>
                <a:gd name="f993" fmla="val 2159"/>
                <a:gd name="f994" fmla="val 1889"/>
                <a:gd name="f995" fmla="val 36687"/>
                <a:gd name="f996" fmla="val 1394"/>
                <a:gd name="f997" fmla="val 1170"/>
                <a:gd name="f998" fmla="val 36147"/>
                <a:gd name="f999" fmla="val 945"/>
                <a:gd name="f1000" fmla="val 35900"/>
                <a:gd name="f1001" fmla="val 35608"/>
                <a:gd name="f1002" fmla="val 35046"/>
                <a:gd name="f1003" fmla="val 225"/>
                <a:gd name="f1004" fmla="val 136"/>
                <a:gd name="f1005" fmla="val 68"/>
                <a:gd name="f1006" fmla="val 34191"/>
                <a:gd name="f1007" fmla="*/ f1 1 37002"/>
                <a:gd name="f1008" fmla="*/ f2 1 78655"/>
                <a:gd name="f1009" fmla="val f3"/>
                <a:gd name="f1010" fmla="val f4"/>
                <a:gd name="f1011" fmla="val f5"/>
                <a:gd name="f1012" fmla="+- f1011 0 f1009"/>
                <a:gd name="f1013" fmla="+- f1010 0 f1009"/>
                <a:gd name="f1014" fmla="*/ f1013 1 37002"/>
                <a:gd name="f1015" fmla="*/ f1012 1 78655"/>
                <a:gd name="f1016" fmla="*/ f1009 1 f1014"/>
                <a:gd name="f1017" fmla="*/ f1010 1 f1014"/>
                <a:gd name="f1018" fmla="*/ f1009 1 f1015"/>
                <a:gd name="f1019" fmla="*/ f1011 1 f1015"/>
                <a:gd name="f1020" fmla="*/ f1016 f1007 1"/>
                <a:gd name="f1021" fmla="*/ f1017 f1007 1"/>
                <a:gd name="f1022" fmla="*/ f1019 f1008 1"/>
                <a:gd name="f1023" fmla="*/ f1018 f1008 1"/>
              </a:gdLst>
              <a:ahLst/>
              <a:cxnLst>
                <a:cxn ang="3cd4">
                  <a:pos x="hc" y="t"/>
                </a:cxn>
                <a:cxn ang="0">
                  <a:pos x="r" y="vc"/>
                </a:cxn>
                <a:cxn ang="cd4">
                  <a:pos x="hc" y="b"/>
                </a:cxn>
                <a:cxn ang="cd2">
                  <a:pos x="l" y="vc"/>
                </a:cxn>
              </a:cxnLst>
              <a:rect l="f1020" t="f1023" r="f1021" b="f1022"/>
              <a:pathLst>
                <a:path w="37002" h="78655">
                  <a:moveTo>
                    <a:pt x="f6" y="f7"/>
                  </a:moveTo>
                  <a:lnTo>
                    <a:pt x="f8" y="f9"/>
                  </a:lnTo>
                  <a:lnTo>
                    <a:pt x="f10" y="f11"/>
                  </a:lnTo>
                  <a:lnTo>
                    <a:pt x="f12" y="f13"/>
                  </a:lnTo>
                  <a:lnTo>
                    <a:pt x="f14" y="f15"/>
                  </a:lnTo>
                  <a:lnTo>
                    <a:pt x="f16" y="f17"/>
                  </a:lnTo>
                  <a:lnTo>
                    <a:pt x="f18" y="f0"/>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7" y="f79"/>
                  </a:lnTo>
                  <a:lnTo>
                    <a:pt x="f77" y="f80"/>
                  </a:lnTo>
                  <a:lnTo>
                    <a:pt x="f81" y="f82"/>
                  </a:lnTo>
                  <a:lnTo>
                    <a:pt x="f83" y="f69"/>
                  </a:lnTo>
                  <a:lnTo>
                    <a:pt x="f84" y="f85"/>
                  </a:lnTo>
                  <a:lnTo>
                    <a:pt x="f86" y="f87"/>
                  </a:lnTo>
                  <a:lnTo>
                    <a:pt x="f88" y="f43"/>
                  </a:lnTo>
                  <a:lnTo>
                    <a:pt x="f89" y="f35"/>
                  </a:lnTo>
                  <a:lnTo>
                    <a:pt x="f90" y="f91"/>
                  </a:lnTo>
                  <a:lnTo>
                    <a:pt x="f92" y="f93"/>
                  </a:lnTo>
                  <a:lnTo>
                    <a:pt x="f94" y="f95"/>
                  </a:lnTo>
                  <a:lnTo>
                    <a:pt x="f96" y="f97"/>
                  </a:lnTo>
                  <a:lnTo>
                    <a:pt x="f98" y="f99"/>
                  </a:lnTo>
                  <a:lnTo>
                    <a:pt x="f100" y="f101"/>
                  </a:lnTo>
                  <a:lnTo>
                    <a:pt x="f100" y="f102"/>
                  </a:lnTo>
                  <a:lnTo>
                    <a:pt x="f103" y="f104"/>
                  </a:lnTo>
                  <a:lnTo>
                    <a:pt x="f105" y="f106"/>
                  </a:lnTo>
                  <a:lnTo>
                    <a:pt x="f107" y="f108"/>
                  </a:lnTo>
                  <a:lnTo>
                    <a:pt x="f109" y="f110"/>
                  </a:lnTo>
                  <a:lnTo>
                    <a:pt x="f111" y="f112"/>
                  </a:lnTo>
                  <a:lnTo>
                    <a:pt x="f113" y="f114"/>
                  </a:lnTo>
                  <a:lnTo>
                    <a:pt x="f115" y="f116"/>
                  </a:lnTo>
                  <a:lnTo>
                    <a:pt x="f92" y="f117"/>
                  </a:lnTo>
                  <a:lnTo>
                    <a:pt x="f113" y="f118"/>
                  </a:lnTo>
                  <a:lnTo>
                    <a:pt x="f111" y="f119"/>
                  </a:lnTo>
                  <a:lnTo>
                    <a:pt x="f94" y="f120"/>
                  </a:lnTo>
                  <a:lnTo>
                    <a:pt x="f121" y="f122"/>
                  </a:lnTo>
                  <a:lnTo>
                    <a:pt x="f98" y="f123"/>
                  </a:lnTo>
                  <a:lnTo>
                    <a:pt x="f124" y="f125"/>
                  </a:lnTo>
                  <a:lnTo>
                    <a:pt x="f126" y="f127"/>
                  </a:lnTo>
                  <a:lnTo>
                    <a:pt x="f128" y="f129"/>
                  </a:lnTo>
                  <a:lnTo>
                    <a:pt x="f130" y="f131"/>
                  </a:lnTo>
                  <a:lnTo>
                    <a:pt x="f132" y="f133"/>
                  </a:lnTo>
                  <a:lnTo>
                    <a:pt x="f134" y="f135"/>
                  </a:lnTo>
                  <a:lnTo>
                    <a:pt x="f136" y="f137"/>
                  </a:lnTo>
                  <a:lnTo>
                    <a:pt x="f66" y="f138"/>
                  </a:lnTo>
                  <a:lnTo>
                    <a:pt x="f139" y="f140"/>
                  </a:lnTo>
                  <a:lnTo>
                    <a:pt x="f141" y="f142"/>
                  </a:lnTo>
                  <a:lnTo>
                    <a:pt x="f143" y="f144"/>
                  </a:lnTo>
                  <a:lnTo>
                    <a:pt x="f145" y="f146"/>
                  </a:lnTo>
                  <a:lnTo>
                    <a:pt x="f147" y="f148"/>
                  </a:lnTo>
                  <a:lnTo>
                    <a:pt x="f149" y="f150"/>
                  </a:lnTo>
                  <a:lnTo>
                    <a:pt x="f151" y="f152"/>
                  </a:lnTo>
                  <a:lnTo>
                    <a:pt x="f153" y="f150"/>
                  </a:lnTo>
                  <a:lnTo>
                    <a:pt x="f154" y="f155"/>
                  </a:lnTo>
                  <a:lnTo>
                    <a:pt x="f156" y="f157"/>
                  </a:lnTo>
                  <a:lnTo>
                    <a:pt x="f158" y="f144"/>
                  </a:lnTo>
                  <a:lnTo>
                    <a:pt x="f159" y="f160"/>
                  </a:lnTo>
                  <a:lnTo>
                    <a:pt x="f161" y="f162"/>
                  </a:lnTo>
                  <a:lnTo>
                    <a:pt x="f163" y="f164"/>
                  </a:lnTo>
                  <a:lnTo>
                    <a:pt x="f165" y="f166"/>
                  </a:lnTo>
                  <a:lnTo>
                    <a:pt x="f167" y="f168"/>
                  </a:lnTo>
                  <a:lnTo>
                    <a:pt x="f169" y="f170"/>
                  </a:lnTo>
                  <a:lnTo>
                    <a:pt x="f171" y="f172"/>
                  </a:lnTo>
                  <a:lnTo>
                    <a:pt x="f173" y="f174"/>
                  </a:lnTo>
                  <a:lnTo>
                    <a:pt x="f175" y="f176"/>
                  </a:lnTo>
                  <a:lnTo>
                    <a:pt x="f148" y="f177"/>
                  </a:lnTo>
                  <a:lnTo>
                    <a:pt x="f178" y="f125"/>
                  </a:lnTo>
                  <a:lnTo>
                    <a:pt x="f179" y="f180"/>
                  </a:lnTo>
                  <a:lnTo>
                    <a:pt x="f181" y="f182"/>
                  </a:lnTo>
                  <a:lnTo>
                    <a:pt x="f183" y="f184"/>
                  </a:lnTo>
                  <a:lnTo>
                    <a:pt x="f185" y="f186"/>
                  </a:lnTo>
                  <a:lnTo>
                    <a:pt x="f187" y="f188"/>
                  </a:lnTo>
                  <a:lnTo>
                    <a:pt x="f189" y="f119"/>
                  </a:lnTo>
                  <a:lnTo>
                    <a:pt x="f190" y="f191"/>
                  </a:lnTo>
                  <a:lnTo>
                    <a:pt x="f192" y="f193"/>
                  </a:lnTo>
                  <a:lnTo>
                    <a:pt x="f194" y="f195"/>
                  </a:lnTo>
                  <a:lnTo>
                    <a:pt x="f196" y="f197"/>
                  </a:lnTo>
                  <a:lnTo>
                    <a:pt x="f194" y="f198"/>
                  </a:lnTo>
                  <a:lnTo>
                    <a:pt x="f199" y="f200"/>
                  </a:lnTo>
                  <a:lnTo>
                    <a:pt x="f201" y="f202"/>
                  </a:lnTo>
                  <a:lnTo>
                    <a:pt x="f189" y="f203"/>
                  </a:lnTo>
                  <a:lnTo>
                    <a:pt x="f204" y="f205"/>
                  </a:lnTo>
                  <a:lnTo>
                    <a:pt x="f206" y="f207"/>
                  </a:lnTo>
                  <a:lnTo>
                    <a:pt x="f183" y="f208"/>
                  </a:lnTo>
                  <a:lnTo>
                    <a:pt x="f209" y="f210"/>
                  </a:lnTo>
                  <a:lnTo>
                    <a:pt x="f178" y="f211"/>
                  </a:lnTo>
                  <a:lnTo>
                    <a:pt x="f146" y="f212"/>
                  </a:lnTo>
                  <a:lnTo>
                    <a:pt x="f213" y="f214"/>
                  </a:lnTo>
                  <a:lnTo>
                    <a:pt x="f215" y="f216"/>
                  </a:lnTo>
                  <a:lnTo>
                    <a:pt x="f172" y="f217"/>
                  </a:lnTo>
                  <a:lnTo>
                    <a:pt x="f218" y="f219"/>
                  </a:lnTo>
                  <a:lnTo>
                    <a:pt x="f220" y="f221"/>
                  </a:lnTo>
                  <a:lnTo>
                    <a:pt x="f151" y="f222"/>
                  </a:lnTo>
                  <a:lnTo>
                    <a:pt x="f223" y="f224"/>
                  </a:lnTo>
                  <a:lnTo>
                    <a:pt x="f225" y="f226"/>
                  </a:lnTo>
                  <a:lnTo>
                    <a:pt x="f120" y="f227"/>
                  </a:lnTo>
                  <a:lnTo>
                    <a:pt x="f188" y="f228"/>
                  </a:lnTo>
                  <a:lnTo>
                    <a:pt x="f229" y="f230"/>
                  </a:lnTo>
                  <a:lnTo>
                    <a:pt x="f231" y="f232"/>
                  </a:lnTo>
                  <a:lnTo>
                    <a:pt x="f233" y="f234"/>
                  </a:lnTo>
                  <a:lnTo>
                    <a:pt x="f235" y="f236"/>
                  </a:lnTo>
                  <a:lnTo>
                    <a:pt x="f237" y="f238"/>
                  </a:lnTo>
                  <a:lnTo>
                    <a:pt x="f239" y="f240"/>
                  </a:lnTo>
                  <a:lnTo>
                    <a:pt x="f186" y="f241"/>
                  </a:lnTo>
                  <a:lnTo>
                    <a:pt x="f225" y="f242"/>
                  </a:lnTo>
                  <a:lnTo>
                    <a:pt x="f243" y="f244"/>
                  </a:lnTo>
                  <a:lnTo>
                    <a:pt x="f184" y="f245"/>
                  </a:lnTo>
                  <a:lnTo>
                    <a:pt x="f246" y="f247"/>
                  </a:lnTo>
                  <a:lnTo>
                    <a:pt x="f182" y="f248"/>
                  </a:lnTo>
                  <a:lnTo>
                    <a:pt x="f249" y="f250"/>
                  </a:lnTo>
                  <a:lnTo>
                    <a:pt x="f251" y="f252"/>
                  </a:lnTo>
                  <a:lnTo>
                    <a:pt x="f253" y="f254"/>
                  </a:lnTo>
                  <a:lnTo>
                    <a:pt x="f255" y="f256"/>
                  </a:lnTo>
                  <a:lnTo>
                    <a:pt x="f154" y="f257"/>
                  </a:lnTo>
                  <a:lnTo>
                    <a:pt x="f156" y="f258"/>
                  </a:lnTo>
                  <a:lnTo>
                    <a:pt x="f218" y="f259"/>
                  </a:lnTo>
                  <a:lnTo>
                    <a:pt x="f260" y="f261"/>
                  </a:lnTo>
                  <a:lnTo>
                    <a:pt x="f262" y="f263"/>
                  </a:lnTo>
                  <a:lnTo>
                    <a:pt x="f264" y="f265"/>
                  </a:lnTo>
                  <a:lnTo>
                    <a:pt x="f266" y="f267"/>
                  </a:lnTo>
                  <a:lnTo>
                    <a:pt x="f215" y="f268"/>
                  </a:lnTo>
                  <a:lnTo>
                    <a:pt x="f269" y="f270"/>
                  </a:lnTo>
                  <a:lnTo>
                    <a:pt x="f271" y="f272"/>
                  </a:lnTo>
                  <a:lnTo>
                    <a:pt x="f273" y="f274"/>
                  </a:lnTo>
                  <a:lnTo>
                    <a:pt x="f275" y="f276"/>
                  </a:lnTo>
                  <a:lnTo>
                    <a:pt x="f206" y="f232"/>
                  </a:lnTo>
                  <a:lnTo>
                    <a:pt x="f189" y="f277"/>
                  </a:lnTo>
                  <a:lnTo>
                    <a:pt x="f278" y="f279"/>
                  </a:lnTo>
                  <a:lnTo>
                    <a:pt x="f280" y="f281"/>
                  </a:lnTo>
                  <a:lnTo>
                    <a:pt x="f282" y="f283"/>
                  </a:lnTo>
                  <a:lnTo>
                    <a:pt x="f284" y="f19"/>
                  </a:lnTo>
                  <a:lnTo>
                    <a:pt x="f285" y="f286"/>
                  </a:lnTo>
                  <a:lnTo>
                    <a:pt x="f287" y="f288"/>
                  </a:lnTo>
                  <a:lnTo>
                    <a:pt x="f289" y="f290"/>
                  </a:lnTo>
                  <a:lnTo>
                    <a:pt x="f291" y="f292"/>
                  </a:lnTo>
                  <a:lnTo>
                    <a:pt x="f293" y="f294"/>
                  </a:lnTo>
                  <a:lnTo>
                    <a:pt x="f295" y="f296"/>
                  </a:lnTo>
                  <a:lnTo>
                    <a:pt x="f297" y="f298"/>
                  </a:lnTo>
                  <a:lnTo>
                    <a:pt x="f299" y="f300"/>
                  </a:lnTo>
                  <a:lnTo>
                    <a:pt x="f301" y="f221"/>
                  </a:lnTo>
                  <a:lnTo>
                    <a:pt x="f40" y="f302"/>
                  </a:lnTo>
                  <a:lnTo>
                    <a:pt x="f303" y="f304"/>
                  </a:lnTo>
                  <a:lnTo>
                    <a:pt x="f305" y="f306"/>
                  </a:lnTo>
                  <a:lnTo>
                    <a:pt x="f307" y="f306"/>
                  </a:lnTo>
                  <a:lnTo>
                    <a:pt x="f308" y="f304"/>
                  </a:lnTo>
                  <a:lnTo>
                    <a:pt x="f309" y="f302"/>
                  </a:lnTo>
                  <a:lnTo>
                    <a:pt x="f310" y="f311"/>
                  </a:lnTo>
                  <a:lnTo>
                    <a:pt x="f312" y="f313"/>
                  </a:lnTo>
                  <a:lnTo>
                    <a:pt x="f314" y="f315"/>
                  </a:lnTo>
                  <a:lnTo>
                    <a:pt x="f316" y="f317"/>
                  </a:lnTo>
                  <a:lnTo>
                    <a:pt x="f318" y="f222"/>
                  </a:lnTo>
                  <a:lnTo>
                    <a:pt x="f319" y="f320"/>
                  </a:lnTo>
                  <a:lnTo>
                    <a:pt x="f321" y="f322"/>
                  </a:lnTo>
                  <a:lnTo>
                    <a:pt x="f323" y="f324"/>
                  </a:lnTo>
                  <a:lnTo>
                    <a:pt x="f325" y="f326"/>
                  </a:lnTo>
                  <a:lnTo>
                    <a:pt x="f20" y="f327"/>
                  </a:lnTo>
                  <a:lnTo>
                    <a:pt x="f328" y="f329"/>
                  </a:lnTo>
                  <a:lnTo>
                    <a:pt x="f330" y="f331"/>
                  </a:lnTo>
                  <a:lnTo>
                    <a:pt x="f332" y="f333"/>
                  </a:lnTo>
                  <a:lnTo>
                    <a:pt x="f332" y="f334"/>
                  </a:lnTo>
                  <a:lnTo>
                    <a:pt x="f330" y="f335"/>
                  </a:lnTo>
                  <a:lnTo>
                    <a:pt x="f328" y="f336"/>
                  </a:lnTo>
                  <a:lnTo>
                    <a:pt x="f337" y="f338"/>
                  </a:lnTo>
                  <a:lnTo>
                    <a:pt x="f339" y="f340"/>
                  </a:lnTo>
                  <a:lnTo>
                    <a:pt x="f341" y="f342"/>
                  </a:lnTo>
                  <a:lnTo>
                    <a:pt x="f343" y="f344"/>
                  </a:lnTo>
                  <a:lnTo>
                    <a:pt x="f321" y="f274"/>
                  </a:lnTo>
                  <a:lnTo>
                    <a:pt x="f345" y="f346"/>
                  </a:lnTo>
                  <a:lnTo>
                    <a:pt x="f347" y="f348"/>
                  </a:lnTo>
                  <a:lnTo>
                    <a:pt x="f349" y="f350"/>
                  </a:lnTo>
                  <a:lnTo>
                    <a:pt x="f351" y="f265"/>
                  </a:lnTo>
                  <a:lnTo>
                    <a:pt x="f352" y="f353"/>
                  </a:lnTo>
                  <a:lnTo>
                    <a:pt x="f309" y="f354"/>
                  </a:lnTo>
                  <a:lnTo>
                    <a:pt x="f355" y="f356"/>
                  </a:lnTo>
                  <a:lnTo>
                    <a:pt x="f357" y="f358"/>
                  </a:lnTo>
                  <a:lnTo>
                    <a:pt x="f359" y="f360"/>
                  </a:lnTo>
                  <a:lnTo>
                    <a:pt x="f295" y="f361"/>
                  </a:lnTo>
                  <a:lnTo>
                    <a:pt x="f362" y="f363"/>
                  </a:lnTo>
                  <a:lnTo>
                    <a:pt x="f364" y="f365"/>
                  </a:lnTo>
                  <a:lnTo>
                    <a:pt x="f199" y="f366"/>
                  </a:lnTo>
                  <a:lnTo>
                    <a:pt x="f367" y="f368"/>
                  </a:lnTo>
                  <a:lnTo>
                    <a:pt x="f369" y="f370"/>
                  </a:lnTo>
                  <a:lnTo>
                    <a:pt x="f371" y="f372"/>
                  </a:lnTo>
                  <a:lnTo>
                    <a:pt x="f169" y="f373"/>
                  </a:lnTo>
                  <a:lnTo>
                    <a:pt x="f168" y="f374"/>
                  </a:lnTo>
                  <a:lnTo>
                    <a:pt x="f375" y="f376"/>
                  </a:lnTo>
                  <a:lnTo>
                    <a:pt x="f377" y="f378"/>
                  </a:lnTo>
                  <a:lnTo>
                    <a:pt x="f379" y="f380"/>
                  </a:lnTo>
                  <a:lnTo>
                    <a:pt x="f381" y="f382"/>
                  </a:lnTo>
                  <a:lnTo>
                    <a:pt x="f125" y="f383"/>
                  </a:lnTo>
                  <a:lnTo>
                    <a:pt x="f384" y="f385"/>
                  </a:lnTo>
                  <a:lnTo>
                    <a:pt x="f386" y="f387"/>
                  </a:lnTo>
                  <a:lnTo>
                    <a:pt x="f388" y="f389"/>
                  </a:lnTo>
                  <a:lnTo>
                    <a:pt x="f390" y="f391"/>
                  </a:lnTo>
                  <a:lnTo>
                    <a:pt x="f384" y="f392"/>
                  </a:lnTo>
                  <a:lnTo>
                    <a:pt x="f393" y="f394"/>
                  </a:lnTo>
                  <a:lnTo>
                    <a:pt x="f153" y="f395"/>
                  </a:lnTo>
                  <a:lnTo>
                    <a:pt x="f125" y="f396"/>
                  </a:lnTo>
                  <a:lnTo>
                    <a:pt x="f156" y="f397"/>
                  </a:lnTo>
                  <a:lnTo>
                    <a:pt x="f398" y="f399"/>
                  </a:lnTo>
                  <a:lnTo>
                    <a:pt x="f400" y="f401"/>
                  </a:lnTo>
                  <a:lnTo>
                    <a:pt x="f402" y="f403"/>
                  </a:lnTo>
                  <a:lnTo>
                    <a:pt x="f131" y="f404"/>
                  </a:lnTo>
                  <a:lnTo>
                    <a:pt x="f405" y="f406"/>
                  </a:lnTo>
                  <a:lnTo>
                    <a:pt x="f407" y="f408"/>
                  </a:lnTo>
                  <a:lnTo>
                    <a:pt x="f60" y="f409"/>
                  </a:lnTo>
                  <a:lnTo>
                    <a:pt x="f410" y="f411"/>
                  </a:lnTo>
                  <a:lnTo>
                    <a:pt x="f160" y="f412"/>
                  </a:lnTo>
                  <a:lnTo>
                    <a:pt x="f413" y="f414"/>
                  </a:lnTo>
                  <a:lnTo>
                    <a:pt x="f415" y="f416"/>
                  </a:lnTo>
                  <a:lnTo>
                    <a:pt x="f417" y="f418"/>
                  </a:lnTo>
                  <a:lnTo>
                    <a:pt x="f419" y="f420"/>
                  </a:lnTo>
                  <a:lnTo>
                    <a:pt x="f421" y="f422"/>
                  </a:lnTo>
                  <a:lnTo>
                    <a:pt x="f284" y="f374"/>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305" y="f443"/>
                  </a:lnTo>
                  <a:lnTo>
                    <a:pt x="f444" y="f445"/>
                  </a:lnTo>
                  <a:lnTo>
                    <a:pt x="f446" y="f447"/>
                  </a:lnTo>
                  <a:lnTo>
                    <a:pt x="f448" y="f449"/>
                  </a:lnTo>
                  <a:lnTo>
                    <a:pt x="f450" y="f449"/>
                  </a:lnTo>
                  <a:lnTo>
                    <a:pt x="f352" y="f447"/>
                  </a:lnTo>
                  <a:lnTo>
                    <a:pt x="f451" y="f452"/>
                  </a:lnTo>
                  <a:lnTo>
                    <a:pt x="f453" y="f365"/>
                  </a:lnTo>
                  <a:lnTo>
                    <a:pt x="f454" y="f440"/>
                  </a:lnTo>
                  <a:lnTo>
                    <a:pt x="f455" y="f456"/>
                  </a:lnTo>
                  <a:lnTo>
                    <a:pt x="f457" y="f252"/>
                  </a:lnTo>
                  <a:lnTo>
                    <a:pt x="f458" y="f459"/>
                  </a:lnTo>
                  <a:lnTo>
                    <a:pt x="f460" y="f432"/>
                  </a:lnTo>
                  <a:lnTo>
                    <a:pt x="f22" y="f461"/>
                  </a:lnTo>
                  <a:lnTo>
                    <a:pt x="f462" y="f463"/>
                  </a:lnTo>
                  <a:lnTo>
                    <a:pt x="f332" y="f464"/>
                  </a:lnTo>
                  <a:lnTo>
                    <a:pt x="f465" y="f466"/>
                  </a:lnTo>
                  <a:lnTo>
                    <a:pt x="f467" y="f468"/>
                  </a:lnTo>
                  <a:lnTo>
                    <a:pt x="f11" y="f469"/>
                  </a:lnTo>
                  <a:lnTo>
                    <a:pt x="f9" y="f424"/>
                  </a:lnTo>
                  <a:lnTo>
                    <a:pt x="f7" y="f470"/>
                  </a:lnTo>
                  <a:lnTo>
                    <a:pt x="f9" y="f471"/>
                  </a:lnTo>
                  <a:lnTo>
                    <a:pt x="f11" y="f422"/>
                  </a:lnTo>
                  <a:lnTo>
                    <a:pt x="f467" y="f472"/>
                  </a:lnTo>
                  <a:lnTo>
                    <a:pt x="f465" y="f473"/>
                  </a:lnTo>
                  <a:lnTo>
                    <a:pt x="f474" y="f475"/>
                  </a:lnTo>
                  <a:lnTo>
                    <a:pt x="f328" y="f418"/>
                  </a:lnTo>
                  <a:lnTo>
                    <a:pt x="f476" y="f477"/>
                  </a:lnTo>
                  <a:lnTo>
                    <a:pt x="f478" y="f479"/>
                  </a:lnTo>
                  <a:lnTo>
                    <a:pt x="f345" y="f480"/>
                  </a:lnTo>
                  <a:lnTo>
                    <a:pt x="f481" y="f482"/>
                  </a:lnTo>
                  <a:lnTo>
                    <a:pt x="f483" y="f484"/>
                  </a:lnTo>
                  <a:lnTo>
                    <a:pt x="f485" y="f486"/>
                  </a:lnTo>
                  <a:lnTo>
                    <a:pt x="f487" y="f488"/>
                  </a:lnTo>
                  <a:lnTo>
                    <a:pt x="f489" y="f490"/>
                  </a:lnTo>
                  <a:lnTo>
                    <a:pt x="f491" y="f492"/>
                  </a:lnTo>
                  <a:lnTo>
                    <a:pt x="f493" y="f494"/>
                  </a:lnTo>
                  <a:lnTo>
                    <a:pt x="f495" y="f496"/>
                  </a:lnTo>
                  <a:lnTo>
                    <a:pt x="f497" y="f498"/>
                  </a:lnTo>
                  <a:lnTo>
                    <a:pt x="f499" y="f500"/>
                  </a:lnTo>
                  <a:lnTo>
                    <a:pt x="f278" y="f501"/>
                  </a:lnTo>
                  <a:lnTo>
                    <a:pt x="f150" y="f502"/>
                  </a:lnTo>
                  <a:lnTo>
                    <a:pt x="f503" y="f504"/>
                  </a:lnTo>
                  <a:lnTo>
                    <a:pt x="f174" y="f505"/>
                  </a:lnTo>
                  <a:lnTo>
                    <a:pt x="f506" y="f507"/>
                  </a:lnTo>
                  <a:lnTo>
                    <a:pt x="f508" y="f509"/>
                  </a:lnTo>
                  <a:lnTo>
                    <a:pt x="f400" y="f510"/>
                  </a:lnTo>
                  <a:lnTo>
                    <a:pt x="f511" y="f512"/>
                  </a:lnTo>
                  <a:lnTo>
                    <a:pt x="f513" y="f514"/>
                  </a:lnTo>
                  <a:lnTo>
                    <a:pt x="f170" y="f515"/>
                  </a:lnTo>
                  <a:lnTo>
                    <a:pt x="f516" y="f517"/>
                  </a:lnTo>
                  <a:lnTo>
                    <a:pt x="f60" y="f518"/>
                  </a:lnTo>
                  <a:lnTo>
                    <a:pt x="f137" y="f519"/>
                  </a:lnTo>
                  <a:lnTo>
                    <a:pt x="f371" y="f520"/>
                  </a:lnTo>
                  <a:lnTo>
                    <a:pt x="f521" y="f522"/>
                  </a:lnTo>
                  <a:lnTo>
                    <a:pt x="f178" y="f523"/>
                  </a:lnTo>
                  <a:lnTo>
                    <a:pt x="f524" y="f525"/>
                  </a:lnTo>
                  <a:lnTo>
                    <a:pt x="f526" y="f527"/>
                  </a:lnTo>
                  <a:lnTo>
                    <a:pt x="f187" y="f528"/>
                  </a:lnTo>
                  <a:lnTo>
                    <a:pt x="f204" y="f529"/>
                  </a:lnTo>
                  <a:lnTo>
                    <a:pt x="f187" y="f530"/>
                  </a:lnTo>
                  <a:lnTo>
                    <a:pt x="f531" y="f532"/>
                  </a:lnTo>
                  <a:lnTo>
                    <a:pt x="f533" y="f534"/>
                  </a:lnTo>
                  <a:lnTo>
                    <a:pt x="f535" y="f536"/>
                  </a:lnTo>
                  <a:lnTo>
                    <a:pt x="f537" y="f538"/>
                  </a:lnTo>
                  <a:lnTo>
                    <a:pt x="f539" y="f540"/>
                  </a:lnTo>
                  <a:lnTo>
                    <a:pt x="f541" y="f542"/>
                  </a:lnTo>
                  <a:lnTo>
                    <a:pt x="f179" y="f543"/>
                  </a:lnTo>
                  <a:lnTo>
                    <a:pt x="f413" y="f5"/>
                  </a:lnTo>
                  <a:lnTo>
                    <a:pt x="f544" y="f543"/>
                  </a:lnTo>
                  <a:lnTo>
                    <a:pt x="f545" y="f542"/>
                  </a:lnTo>
                  <a:lnTo>
                    <a:pt x="f369" y="f546"/>
                  </a:lnTo>
                  <a:lnTo>
                    <a:pt x="f547" y="f548"/>
                  </a:lnTo>
                  <a:lnTo>
                    <a:pt x="f142" y="f534"/>
                  </a:lnTo>
                  <a:lnTo>
                    <a:pt x="f271" y="f549"/>
                  </a:lnTo>
                  <a:lnTo>
                    <a:pt x="f60" y="f550"/>
                  </a:lnTo>
                  <a:lnTo>
                    <a:pt x="f551" y="f552"/>
                  </a:lnTo>
                  <a:lnTo>
                    <a:pt x="f163" y="f553"/>
                  </a:lnTo>
                  <a:lnTo>
                    <a:pt x="f511" y="f554"/>
                  </a:lnTo>
                  <a:lnTo>
                    <a:pt x="f260" y="f555"/>
                  </a:lnTo>
                  <a:lnTo>
                    <a:pt x="f556" y="f557"/>
                  </a:lnTo>
                  <a:lnTo>
                    <a:pt x="f558" y="f559"/>
                  </a:lnTo>
                  <a:lnTo>
                    <a:pt x="f506" y="f560"/>
                  </a:lnTo>
                  <a:lnTo>
                    <a:pt x="f561" y="f562"/>
                  </a:lnTo>
                  <a:lnTo>
                    <a:pt x="f563" y="f564"/>
                  </a:lnTo>
                  <a:lnTo>
                    <a:pt x="f565" y="f566"/>
                  </a:lnTo>
                  <a:lnTo>
                    <a:pt x="f386" y="f567"/>
                  </a:lnTo>
                  <a:lnTo>
                    <a:pt x="f568" y="f569"/>
                  </a:lnTo>
                  <a:lnTo>
                    <a:pt x="f98" y="f570"/>
                  </a:lnTo>
                  <a:lnTo>
                    <a:pt x="f571" y="f572"/>
                  </a:lnTo>
                  <a:lnTo>
                    <a:pt x="f573" y="f574"/>
                  </a:lnTo>
                  <a:lnTo>
                    <a:pt x="f575" y="f576"/>
                  </a:lnTo>
                  <a:lnTo>
                    <a:pt x="f78" y="f577"/>
                  </a:lnTo>
                  <a:lnTo>
                    <a:pt x="f578" y="f579"/>
                  </a:lnTo>
                  <a:lnTo>
                    <a:pt x="f580" y="f581"/>
                  </a:lnTo>
                  <a:lnTo>
                    <a:pt x="f582" y="f583"/>
                  </a:lnTo>
                  <a:lnTo>
                    <a:pt x="f584" y="f585"/>
                  </a:lnTo>
                  <a:lnTo>
                    <a:pt x="f586" y="f587"/>
                  </a:lnTo>
                  <a:lnTo>
                    <a:pt x="f57" y="f588"/>
                  </a:lnTo>
                  <a:lnTo>
                    <a:pt x="f589" y="f590"/>
                  </a:lnTo>
                  <a:lnTo>
                    <a:pt x="f591" y="f592"/>
                  </a:lnTo>
                  <a:lnTo>
                    <a:pt x="f45" y="f593"/>
                  </a:lnTo>
                  <a:lnTo>
                    <a:pt x="f594" y="f595"/>
                  </a:lnTo>
                  <a:lnTo>
                    <a:pt x="f104" y="f596"/>
                  </a:lnTo>
                  <a:lnTo>
                    <a:pt x="f597" y="f598"/>
                  </a:lnTo>
                  <a:lnTo>
                    <a:pt x="f599" y="f600"/>
                  </a:lnTo>
                  <a:lnTo>
                    <a:pt x="f601" y="f602"/>
                  </a:lnTo>
                  <a:lnTo>
                    <a:pt x="f603" y="f604"/>
                  </a:lnTo>
                  <a:lnTo>
                    <a:pt x="f605" y="f606"/>
                  </a:lnTo>
                  <a:lnTo>
                    <a:pt x="f607" y="f608"/>
                  </a:lnTo>
                  <a:lnTo>
                    <a:pt x="f304" y="f609"/>
                  </a:lnTo>
                  <a:lnTo>
                    <a:pt x="f221" y="f610"/>
                  </a:lnTo>
                  <a:lnTo>
                    <a:pt x="f611" y="f612"/>
                  </a:lnTo>
                  <a:lnTo>
                    <a:pt x="f27" y="f613"/>
                  </a:lnTo>
                  <a:lnTo>
                    <a:pt x="f614" y="f615"/>
                  </a:lnTo>
                  <a:lnTo>
                    <a:pt x="f616" y="f617"/>
                  </a:lnTo>
                  <a:lnTo>
                    <a:pt x="f618" y="f619"/>
                  </a:lnTo>
                  <a:lnTo>
                    <a:pt x="f99" y="f472"/>
                  </a:lnTo>
                  <a:lnTo>
                    <a:pt x="f618" y="f620"/>
                  </a:lnTo>
                  <a:lnTo>
                    <a:pt x="f621" y="f622"/>
                  </a:lnTo>
                  <a:lnTo>
                    <a:pt x="f623" y="f624"/>
                  </a:lnTo>
                  <a:lnTo>
                    <a:pt x="f625" y="f626"/>
                  </a:lnTo>
                  <a:lnTo>
                    <a:pt x="f300" y="f627"/>
                  </a:lnTo>
                  <a:lnTo>
                    <a:pt x="f221" y="f468"/>
                  </a:lnTo>
                  <a:lnTo>
                    <a:pt x="f306" y="f628"/>
                  </a:lnTo>
                  <a:lnTo>
                    <a:pt x="f629" y="f630"/>
                  </a:lnTo>
                  <a:lnTo>
                    <a:pt x="f631" y="f632"/>
                  </a:lnTo>
                  <a:lnTo>
                    <a:pt x="f633" y="f634"/>
                  </a:lnTo>
                  <a:lnTo>
                    <a:pt x="f635" y="f636"/>
                  </a:lnTo>
                  <a:lnTo>
                    <a:pt x="f637" y="f638"/>
                  </a:lnTo>
                  <a:lnTo>
                    <a:pt x="f639" y="f459"/>
                  </a:lnTo>
                  <a:lnTo>
                    <a:pt x="f640" y="f641"/>
                  </a:lnTo>
                  <a:lnTo>
                    <a:pt x="f102" y="f642"/>
                  </a:lnTo>
                  <a:lnTo>
                    <a:pt x="f643" y="f644"/>
                  </a:lnTo>
                  <a:lnTo>
                    <a:pt x="f645" y="f646"/>
                  </a:lnTo>
                  <a:lnTo>
                    <a:pt x="f647" y="f646"/>
                  </a:lnTo>
                  <a:lnTo>
                    <a:pt x="f648" y="f644"/>
                  </a:lnTo>
                  <a:lnTo>
                    <a:pt x="f37" y="f642"/>
                  </a:lnTo>
                  <a:lnTo>
                    <a:pt x="f649" y="f650"/>
                  </a:lnTo>
                  <a:lnTo>
                    <a:pt x="f651" y="f652"/>
                  </a:lnTo>
                  <a:lnTo>
                    <a:pt x="f653" y="f654"/>
                  </a:lnTo>
                  <a:lnTo>
                    <a:pt x="f655" y="f636"/>
                  </a:lnTo>
                  <a:lnTo>
                    <a:pt x="f656" y="f657"/>
                  </a:lnTo>
                  <a:lnTo>
                    <a:pt x="f47" y="f658"/>
                  </a:lnTo>
                  <a:lnTo>
                    <a:pt x="f659" y="f660"/>
                  </a:lnTo>
                  <a:lnTo>
                    <a:pt x="f661" y="f662"/>
                  </a:lnTo>
                  <a:lnTo>
                    <a:pt x="f663" y="f664"/>
                  </a:lnTo>
                  <a:lnTo>
                    <a:pt x="f665" y="f470"/>
                  </a:lnTo>
                  <a:lnTo>
                    <a:pt x="f57" y="f666"/>
                  </a:lnTo>
                  <a:lnTo>
                    <a:pt x="f667" y="f619"/>
                  </a:lnTo>
                  <a:lnTo>
                    <a:pt x="f668" y="f613"/>
                  </a:lnTo>
                  <a:lnTo>
                    <a:pt x="f669" y="f609"/>
                  </a:lnTo>
                  <a:lnTo>
                    <a:pt x="f670" y="f671"/>
                  </a:lnTo>
                  <a:lnTo>
                    <a:pt x="f672" y="f673"/>
                  </a:lnTo>
                  <a:lnTo>
                    <a:pt x="f674" y="f391"/>
                  </a:lnTo>
                  <a:lnTo>
                    <a:pt x="f675" y="f676"/>
                  </a:lnTo>
                  <a:lnTo>
                    <a:pt x="f677" y="f588"/>
                  </a:lnTo>
                  <a:lnTo>
                    <a:pt x="f678" y="f679"/>
                  </a:lnTo>
                  <a:lnTo>
                    <a:pt x="f680" y="f583"/>
                  </a:lnTo>
                  <a:lnTo>
                    <a:pt x="f681" y="f682"/>
                  </a:lnTo>
                  <a:lnTo>
                    <a:pt x="f683" y="f684"/>
                  </a:lnTo>
                  <a:lnTo>
                    <a:pt x="f685" y="f686"/>
                  </a:lnTo>
                  <a:lnTo>
                    <a:pt x="f687" y="f688"/>
                  </a:lnTo>
                  <a:lnTo>
                    <a:pt x="f689" y="f690"/>
                  </a:lnTo>
                  <a:lnTo>
                    <a:pt x="f691" y="f692"/>
                  </a:lnTo>
                  <a:lnTo>
                    <a:pt x="f239" y="f693"/>
                  </a:lnTo>
                  <a:lnTo>
                    <a:pt x="f694" y="f695"/>
                  </a:lnTo>
                  <a:lnTo>
                    <a:pt x="f696" y="f697"/>
                  </a:lnTo>
                  <a:lnTo>
                    <a:pt x="f698" y="f699"/>
                  </a:lnTo>
                  <a:lnTo>
                    <a:pt x="f229" y="f700"/>
                  </a:lnTo>
                  <a:lnTo>
                    <a:pt x="f111" y="f701"/>
                  </a:lnTo>
                  <a:lnTo>
                    <a:pt x="f702" y="f703"/>
                  </a:lnTo>
                  <a:lnTo>
                    <a:pt x="f704" y="f705"/>
                  </a:lnTo>
                  <a:lnTo>
                    <a:pt x="f706" y="f707"/>
                  </a:lnTo>
                  <a:lnTo>
                    <a:pt x="f708" y="f709"/>
                  </a:lnTo>
                  <a:lnTo>
                    <a:pt x="f710" y="f711"/>
                  </a:lnTo>
                  <a:lnTo>
                    <a:pt x="f712" y="f713"/>
                  </a:lnTo>
                  <a:lnTo>
                    <a:pt x="f714" y="f715"/>
                  </a:lnTo>
                  <a:lnTo>
                    <a:pt x="f716" y="f717"/>
                  </a:lnTo>
                  <a:lnTo>
                    <a:pt x="f718" y="f719"/>
                  </a:lnTo>
                  <a:lnTo>
                    <a:pt x="f55" y="f720"/>
                  </a:lnTo>
                  <a:lnTo>
                    <a:pt x="f663" y="f721"/>
                  </a:lnTo>
                  <a:lnTo>
                    <a:pt x="f722" y="f723"/>
                  </a:lnTo>
                  <a:lnTo>
                    <a:pt x="f724" y="f725"/>
                  </a:lnTo>
                  <a:lnTo>
                    <a:pt x="f726" y="f727"/>
                  </a:lnTo>
                  <a:lnTo>
                    <a:pt x="f651" y="f728"/>
                  </a:lnTo>
                  <a:lnTo>
                    <a:pt x="f729" y="f730"/>
                  </a:lnTo>
                  <a:lnTo>
                    <a:pt x="f731" y="f732"/>
                  </a:lnTo>
                  <a:lnTo>
                    <a:pt x="f733" y="f734"/>
                  </a:lnTo>
                  <a:lnTo>
                    <a:pt x="f735" y="f736"/>
                  </a:lnTo>
                  <a:lnTo>
                    <a:pt x="f640" y="f737"/>
                  </a:lnTo>
                  <a:lnTo>
                    <a:pt x="f738" y="f739"/>
                  </a:lnTo>
                  <a:lnTo>
                    <a:pt x="f740" y="f741"/>
                  </a:lnTo>
                  <a:lnTo>
                    <a:pt x="f742" y="f743"/>
                  </a:lnTo>
                  <a:lnTo>
                    <a:pt x="f219" y="f744"/>
                  </a:lnTo>
                  <a:lnTo>
                    <a:pt x="f745" y="f746"/>
                  </a:lnTo>
                  <a:lnTo>
                    <a:pt x="f745" y="f747"/>
                  </a:lnTo>
                  <a:lnTo>
                    <a:pt x="f748" y="f749"/>
                  </a:lnTo>
                  <a:lnTo>
                    <a:pt x="f637" y="f750"/>
                  </a:lnTo>
                  <a:lnTo>
                    <a:pt x="f751" y="f752"/>
                  </a:lnTo>
                  <a:lnTo>
                    <a:pt x="f753" y="f277"/>
                  </a:lnTo>
                  <a:lnTo>
                    <a:pt x="f754" y="f6"/>
                  </a:lnTo>
                  <a:lnTo>
                    <a:pt x="f755" y="f756"/>
                  </a:lnTo>
                  <a:lnTo>
                    <a:pt x="f757" y="f758"/>
                  </a:lnTo>
                  <a:lnTo>
                    <a:pt x="f759" y="f334"/>
                  </a:lnTo>
                  <a:lnTo>
                    <a:pt x="f760" y="f761"/>
                  </a:lnTo>
                  <a:lnTo>
                    <a:pt x="f733" y="f8"/>
                  </a:lnTo>
                  <a:lnTo>
                    <a:pt x="f762" y="f763"/>
                  </a:lnTo>
                  <a:lnTo>
                    <a:pt x="f764" y="f230"/>
                  </a:lnTo>
                  <a:lnTo>
                    <a:pt x="f729" y="f765"/>
                  </a:lnTo>
                  <a:lnTo>
                    <a:pt x="f766" y="f765"/>
                  </a:lnTo>
                  <a:lnTo>
                    <a:pt x="f651" y="f230"/>
                  </a:lnTo>
                  <a:lnTo>
                    <a:pt x="f767" y="f763"/>
                  </a:lnTo>
                  <a:lnTo>
                    <a:pt x="f768" y="f769"/>
                  </a:lnTo>
                  <a:lnTo>
                    <a:pt x="f45" y="f770"/>
                  </a:lnTo>
                  <a:lnTo>
                    <a:pt x="f771" y="f772"/>
                  </a:lnTo>
                  <a:lnTo>
                    <a:pt x="f773" y="f752"/>
                  </a:lnTo>
                  <a:lnTo>
                    <a:pt x="f774" y="f750"/>
                  </a:lnTo>
                  <a:lnTo>
                    <a:pt x="f211" y="f775"/>
                  </a:lnTo>
                  <a:lnTo>
                    <a:pt x="f776" y="f777"/>
                  </a:lnTo>
                  <a:lnTo>
                    <a:pt x="f778" y="f340"/>
                  </a:lnTo>
                  <a:lnTo>
                    <a:pt x="f779" y="f780"/>
                  </a:lnTo>
                  <a:lnTo>
                    <a:pt x="f781" y="f782"/>
                  </a:lnTo>
                  <a:lnTo>
                    <a:pt x="f669" y="f783"/>
                  </a:lnTo>
                  <a:lnTo>
                    <a:pt x="f784" y="f785"/>
                  </a:lnTo>
                  <a:lnTo>
                    <a:pt x="f786" y="f787"/>
                  </a:lnTo>
                  <a:lnTo>
                    <a:pt x="f788" y="f789"/>
                  </a:lnTo>
                  <a:lnTo>
                    <a:pt x="f790" y="f791"/>
                  </a:lnTo>
                  <a:lnTo>
                    <a:pt x="f706" y="f792"/>
                  </a:lnTo>
                  <a:lnTo>
                    <a:pt x="f793" y="f794"/>
                  </a:lnTo>
                  <a:lnTo>
                    <a:pt x="f78" y="f795"/>
                  </a:lnTo>
                  <a:lnTo>
                    <a:pt x="f796" y="f797"/>
                  </a:lnTo>
                  <a:lnTo>
                    <a:pt x="f798" y="f799"/>
                  </a:lnTo>
                  <a:lnTo>
                    <a:pt x="f800" y="f801"/>
                  </a:lnTo>
                  <a:lnTo>
                    <a:pt x="f802" y="f803"/>
                  </a:lnTo>
                  <a:lnTo>
                    <a:pt x="f804" y="f805"/>
                  </a:lnTo>
                  <a:lnTo>
                    <a:pt x="f806" y="f807"/>
                  </a:lnTo>
                  <a:lnTo>
                    <a:pt x="f680" y="f447"/>
                  </a:lnTo>
                  <a:lnTo>
                    <a:pt x="f126" y="f646"/>
                  </a:lnTo>
                  <a:lnTo>
                    <a:pt x="f231" y="f808"/>
                  </a:lnTo>
                  <a:lnTo>
                    <a:pt x="f809" y="f245"/>
                  </a:lnTo>
                  <a:lnTo>
                    <a:pt x="f810" y="f811"/>
                  </a:lnTo>
                  <a:lnTo>
                    <a:pt x="f812" y="f813"/>
                  </a:lnTo>
                  <a:lnTo>
                    <a:pt x="f124" y="f814"/>
                  </a:lnTo>
                  <a:lnTo>
                    <a:pt x="f96" y="f815"/>
                  </a:lnTo>
                  <a:lnTo>
                    <a:pt x="f816" y="f817"/>
                  </a:lnTo>
                  <a:lnTo>
                    <a:pt x="f806" y="f777"/>
                  </a:lnTo>
                  <a:lnTo>
                    <a:pt x="f818" y="f333"/>
                  </a:lnTo>
                  <a:lnTo>
                    <a:pt x="f88" y="f819"/>
                  </a:lnTo>
                  <a:lnTo>
                    <a:pt x="f575" y="f227"/>
                  </a:lnTo>
                  <a:lnTo>
                    <a:pt x="f79" y="f820"/>
                  </a:lnTo>
                  <a:lnTo>
                    <a:pt x="f821" y="f281"/>
                  </a:lnTo>
                  <a:lnTo>
                    <a:pt x="f822" y="f823"/>
                  </a:lnTo>
                  <a:lnTo>
                    <a:pt x="f824" y="f825"/>
                  </a:lnTo>
                  <a:lnTo>
                    <a:pt x="f826" y="f827"/>
                  </a:lnTo>
                  <a:lnTo>
                    <a:pt x="f828" y="f829"/>
                  </a:lnTo>
                  <a:lnTo>
                    <a:pt x="f830" y="f831"/>
                  </a:lnTo>
                  <a:lnTo>
                    <a:pt x="f832" y="f833"/>
                  </a:lnTo>
                  <a:lnTo>
                    <a:pt x="f834" y="f835"/>
                  </a:lnTo>
                  <a:lnTo>
                    <a:pt x="f836" y="f837"/>
                  </a:lnTo>
                  <a:lnTo>
                    <a:pt x="f754" y="f838"/>
                  </a:lnTo>
                  <a:lnTo>
                    <a:pt x="f839" y="f840"/>
                  </a:lnTo>
                  <a:lnTo>
                    <a:pt x="f621" y="f841"/>
                  </a:lnTo>
                  <a:lnTo>
                    <a:pt x="f842" y="f745"/>
                  </a:lnTo>
                  <a:lnTo>
                    <a:pt x="f833" y="f843"/>
                  </a:lnTo>
                  <a:lnTo>
                    <a:pt x="f844" y="f845"/>
                  </a:lnTo>
                  <a:lnTo>
                    <a:pt x="f846" y="f847"/>
                  </a:lnTo>
                  <a:lnTo>
                    <a:pt x="f848" y="f849"/>
                  </a:lnTo>
                  <a:lnTo>
                    <a:pt x="f850" y="f851"/>
                  </a:lnTo>
                  <a:lnTo>
                    <a:pt x="f852" y="f106"/>
                  </a:lnTo>
                  <a:lnTo>
                    <a:pt x="f756" y="f853"/>
                  </a:lnTo>
                  <a:lnTo>
                    <a:pt x="f854" y="f855"/>
                  </a:lnTo>
                  <a:lnTo>
                    <a:pt x="f856" y="f857"/>
                  </a:lnTo>
                  <a:lnTo>
                    <a:pt x="f858" y="f859"/>
                  </a:lnTo>
                  <a:lnTo>
                    <a:pt x="f232" y="f53"/>
                  </a:lnTo>
                  <a:lnTo>
                    <a:pt x="f860" y="f861"/>
                  </a:lnTo>
                  <a:lnTo>
                    <a:pt x="f862" y="f211"/>
                  </a:lnTo>
                  <a:lnTo>
                    <a:pt x="f863" y="f864"/>
                  </a:lnTo>
                  <a:lnTo>
                    <a:pt x="f865" y="f866"/>
                  </a:lnTo>
                  <a:lnTo>
                    <a:pt x="f865" y="f110"/>
                  </a:lnTo>
                  <a:lnTo>
                    <a:pt x="f865" y="f867"/>
                  </a:lnTo>
                  <a:lnTo>
                    <a:pt x="f863" y="f868"/>
                  </a:lnTo>
                  <a:lnTo>
                    <a:pt x="f862" y="f824"/>
                  </a:lnTo>
                  <a:lnTo>
                    <a:pt x="f869" y="f870"/>
                  </a:lnTo>
                  <a:lnTo>
                    <a:pt x="f871" y="f872"/>
                  </a:lnTo>
                  <a:lnTo>
                    <a:pt x="f873" y="f874"/>
                  </a:lnTo>
                  <a:lnTo>
                    <a:pt x="f854" y="f203"/>
                  </a:lnTo>
                  <a:lnTo>
                    <a:pt x="f875" y="f112"/>
                  </a:lnTo>
                  <a:lnTo>
                    <a:pt x="f758" y="f876"/>
                  </a:lnTo>
                  <a:lnTo>
                    <a:pt x="f877" y="f878"/>
                  </a:lnTo>
                  <a:lnTo>
                    <a:pt x="f10" y="f879"/>
                  </a:lnTo>
                  <a:lnTo>
                    <a:pt x="f880" y="f881"/>
                  </a:lnTo>
                  <a:lnTo>
                    <a:pt x="f882" y="f883"/>
                  </a:lnTo>
                  <a:lnTo>
                    <a:pt x="f884" y="f885"/>
                  </a:lnTo>
                  <a:lnTo>
                    <a:pt x="f283" y="f672"/>
                  </a:lnTo>
                  <a:lnTo>
                    <a:pt x="f226" y="f81"/>
                  </a:lnTo>
                  <a:lnTo>
                    <a:pt x="f886" y="f706"/>
                  </a:lnTo>
                  <a:lnTo>
                    <a:pt x="f286" y="f706"/>
                  </a:lnTo>
                  <a:lnTo>
                    <a:pt x="f887" y="f672"/>
                  </a:lnTo>
                  <a:lnTo>
                    <a:pt x="f888" y="f889"/>
                  </a:lnTo>
                  <a:lnTo>
                    <a:pt x="f890" y="f891"/>
                  </a:lnTo>
                  <a:lnTo>
                    <a:pt x="f616" y="f75"/>
                  </a:lnTo>
                  <a:lnTo>
                    <a:pt x="f892" y="f893"/>
                  </a:lnTo>
                  <a:lnTo>
                    <a:pt x="f894" y="f788"/>
                  </a:lnTo>
                  <a:lnTo>
                    <a:pt x="f754" y="f895"/>
                  </a:lnTo>
                  <a:lnTo>
                    <a:pt x="f896" y="f708"/>
                  </a:lnTo>
                  <a:lnTo>
                    <a:pt x="f897" y="f898"/>
                  </a:lnTo>
                  <a:lnTo>
                    <a:pt x="f899" y="f900"/>
                  </a:lnTo>
                  <a:lnTo>
                    <a:pt x="f901" y="f824"/>
                  </a:lnTo>
                  <a:lnTo>
                    <a:pt x="f902" y="f868"/>
                  </a:lnTo>
                  <a:lnTo>
                    <a:pt x="f903" y="f867"/>
                  </a:lnTo>
                  <a:lnTo>
                    <a:pt x="f904" y="f905"/>
                  </a:lnTo>
                  <a:lnTo>
                    <a:pt x="f906" y="f907"/>
                  </a:lnTo>
                  <a:lnTo>
                    <a:pt x="f908" y="f665"/>
                  </a:lnTo>
                  <a:lnTo>
                    <a:pt x="f909" y="f910"/>
                  </a:lnTo>
                  <a:lnTo>
                    <a:pt x="f57" y="f911"/>
                  </a:lnTo>
                  <a:lnTo>
                    <a:pt x="f59" y="f912"/>
                  </a:lnTo>
                  <a:lnTo>
                    <a:pt x="f913" y="f914"/>
                  </a:lnTo>
                  <a:lnTo>
                    <a:pt x="f784" y="f757"/>
                  </a:lnTo>
                  <a:lnTo>
                    <a:pt x="f580" y="f915"/>
                  </a:lnTo>
                  <a:lnTo>
                    <a:pt x="f77" y="f916"/>
                  </a:lnTo>
                  <a:lnTo>
                    <a:pt x="f917" y="f918"/>
                  </a:lnTo>
                  <a:lnTo>
                    <a:pt x="f919" y="f292"/>
                  </a:lnTo>
                  <a:lnTo>
                    <a:pt x="f920" y="f921"/>
                  </a:lnTo>
                  <a:lnTo>
                    <a:pt x="f922" y="f923"/>
                  </a:lnTo>
                  <a:lnTo>
                    <a:pt x="f74" y="f924"/>
                  </a:lnTo>
                  <a:lnTo>
                    <a:pt x="f798" y="f925"/>
                  </a:lnTo>
                  <a:lnTo>
                    <a:pt x="f926" y="f927"/>
                  </a:lnTo>
                  <a:lnTo>
                    <a:pt x="f702" y="f928"/>
                  </a:lnTo>
                  <a:lnTo>
                    <a:pt x="f929" y="f844"/>
                  </a:lnTo>
                  <a:lnTo>
                    <a:pt x="f929" y="f844"/>
                  </a:lnTo>
                  <a:lnTo>
                    <a:pt x="f930" y="f931"/>
                  </a:lnTo>
                  <a:lnTo>
                    <a:pt x="f932" y="f933"/>
                  </a:lnTo>
                  <a:lnTo>
                    <a:pt x="f934" y="f740"/>
                  </a:lnTo>
                  <a:lnTo>
                    <a:pt x="f935" y="f936"/>
                  </a:lnTo>
                  <a:lnTo>
                    <a:pt x="f937" y="f594"/>
                  </a:lnTo>
                  <a:lnTo>
                    <a:pt x="f674" y="f938"/>
                  </a:lnTo>
                  <a:lnTo>
                    <a:pt x="f939" y="f87"/>
                  </a:lnTo>
                  <a:lnTo>
                    <a:pt x="f940" y="f667"/>
                  </a:lnTo>
                  <a:lnTo>
                    <a:pt x="f821" y="f941"/>
                  </a:lnTo>
                  <a:lnTo>
                    <a:pt x="f942" y="f69"/>
                  </a:lnTo>
                  <a:lnTo>
                    <a:pt x="f943" y="f82"/>
                  </a:lnTo>
                  <a:lnTo>
                    <a:pt x="f944" y="f674"/>
                  </a:lnTo>
                  <a:lnTo>
                    <a:pt x="f945" y="f946"/>
                  </a:lnTo>
                  <a:lnTo>
                    <a:pt x="f864" y="f947"/>
                  </a:lnTo>
                  <a:lnTo>
                    <a:pt x="f663" y="f109"/>
                  </a:lnTo>
                  <a:lnTo>
                    <a:pt x="f948" y="f949"/>
                  </a:lnTo>
                  <a:lnTo>
                    <a:pt x="f950" y="f951"/>
                  </a:lnTo>
                  <a:lnTo>
                    <a:pt x="f952" y="f953"/>
                  </a:lnTo>
                  <a:lnTo>
                    <a:pt x="f954" y="f246"/>
                  </a:lnTo>
                  <a:lnTo>
                    <a:pt x="f955" y="f956"/>
                  </a:lnTo>
                  <a:lnTo>
                    <a:pt x="f957" y="f180"/>
                  </a:lnTo>
                  <a:lnTo>
                    <a:pt x="f958" y="f959"/>
                  </a:lnTo>
                  <a:lnTo>
                    <a:pt x="f960" y="f220"/>
                  </a:lnTo>
                  <a:lnTo>
                    <a:pt x="f961" y="f962"/>
                  </a:lnTo>
                  <a:lnTo>
                    <a:pt x="f294" y="f963"/>
                  </a:lnTo>
                  <a:lnTo>
                    <a:pt x="f964" y="f965"/>
                  </a:lnTo>
                  <a:lnTo>
                    <a:pt x="f966" y="f967"/>
                  </a:lnTo>
                  <a:lnTo>
                    <a:pt x="f16" y="f155"/>
                  </a:lnTo>
                  <a:lnTo>
                    <a:pt x="f850" y="f968"/>
                  </a:lnTo>
                  <a:lnTo>
                    <a:pt x="f228" y="f969"/>
                  </a:lnTo>
                  <a:lnTo>
                    <a:pt x="f970" y="f196"/>
                  </a:lnTo>
                  <a:lnTo>
                    <a:pt x="f854" y="f971"/>
                  </a:lnTo>
                  <a:lnTo>
                    <a:pt x="f232" y="f972"/>
                  </a:lnTo>
                  <a:lnTo>
                    <a:pt x="f973" y="f974"/>
                  </a:lnTo>
                  <a:lnTo>
                    <a:pt x="f975" y="f976"/>
                  </a:lnTo>
                  <a:lnTo>
                    <a:pt x="f744" y="f977"/>
                  </a:lnTo>
                  <a:lnTo>
                    <a:pt x="f978" y="f495"/>
                  </a:lnTo>
                  <a:lnTo>
                    <a:pt x="f979" y="f980"/>
                  </a:lnTo>
                  <a:lnTo>
                    <a:pt x="f981" y="f982"/>
                  </a:lnTo>
                  <a:lnTo>
                    <a:pt x="f983" y="f984"/>
                  </a:lnTo>
                  <a:lnTo>
                    <a:pt x="f985" y="f986"/>
                  </a:lnTo>
                  <a:lnTo>
                    <a:pt x="f987" y="f988"/>
                  </a:lnTo>
                  <a:lnTo>
                    <a:pt x="f989" y="f990"/>
                  </a:lnTo>
                  <a:lnTo>
                    <a:pt x="f785" y="f487"/>
                  </a:lnTo>
                  <a:lnTo>
                    <a:pt x="f785" y="f34"/>
                  </a:lnTo>
                  <a:lnTo>
                    <a:pt x="f785" y="f485"/>
                  </a:lnTo>
                  <a:lnTo>
                    <a:pt x="f989" y="f991"/>
                  </a:lnTo>
                  <a:lnTo>
                    <a:pt x="f992" y="f993"/>
                  </a:lnTo>
                  <a:lnTo>
                    <a:pt x="f985" y="f994"/>
                  </a:lnTo>
                  <a:lnTo>
                    <a:pt x="f995" y="f481"/>
                  </a:lnTo>
                  <a:lnTo>
                    <a:pt x="f783" y="f996"/>
                  </a:lnTo>
                  <a:lnTo>
                    <a:pt x="f979" y="f997"/>
                  </a:lnTo>
                  <a:lnTo>
                    <a:pt x="f998" y="f999"/>
                  </a:lnTo>
                  <a:lnTo>
                    <a:pt x="f1000" y="f323"/>
                  </a:lnTo>
                  <a:lnTo>
                    <a:pt x="f1001" y="f476"/>
                  </a:lnTo>
                  <a:lnTo>
                    <a:pt x="f340" y="f0"/>
                  </a:lnTo>
                  <a:lnTo>
                    <a:pt x="f1002" y="f1003"/>
                  </a:lnTo>
                  <a:lnTo>
                    <a:pt x="f865" y="f1004"/>
                  </a:lnTo>
                  <a:lnTo>
                    <a:pt x="f871" y="f1005"/>
                  </a:lnTo>
                  <a:lnTo>
                    <a:pt x="f1006"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8" name="Google Shape;214;p15">
              <a:extLst>
                <a:ext uri="{FF2B5EF4-FFF2-40B4-BE49-F238E27FC236}">
                  <a16:creationId xmlns:a16="http://schemas.microsoft.com/office/drawing/2014/main" id="{83AEDBF0-048D-9385-969C-1BF193F58CDB}"/>
                </a:ext>
              </a:extLst>
            </p:cNvPr>
            <p:cNvSpPr/>
            <p:nvPr/>
          </p:nvSpPr>
          <p:spPr>
            <a:xfrm>
              <a:off x="9699150" y="3647203"/>
              <a:ext cx="253526" cy="272162"/>
            </a:xfrm>
            <a:custGeom>
              <a:avLst/>
              <a:gdLst>
                <a:gd name="f0" fmla="val 180"/>
                <a:gd name="f1" fmla="val w"/>
                <a:gd name="f2" fmla="val h"/>
                <a:gd name="f3" fmla="val 0"/>
                <a:gd name="f4" fmla="val 10094"/>
                <a:gd name="f5" fmla="val 10836"/>
                <a:gd name="f6" fmla="val 9329"/>
                <a:gd name="f7" fmla="val 9217"/>
                <a:gd name="f8" fmla="val 23"/>
                <a:gd name="f9" fmla="val 9104"/>
                <a:gd name="f10" fmla="val 90"/>
                <a:gd name="f11" fmla="val 8992"/>
                <a:gd name="f12" fmla="val 158"/>
                <a:gd name="f13" fmla="val 8902"/>
                <a:gd name="f14" fmla="val 270"/>
                <a:gd name="f15" fmla="val 8430"/>
                <a:gd name="f16" fmla="val 922"/>
                <a:gd name="f17" fmla="val 7958"/>
                <a:gd name="f18" fmla="val 1551"/>
                <a:gd name="f19" fmla="val 7441"/>
                <a:gd name="f20" fmla="val 2181"/>
                <a:gd name="f21" fmla="val 6924"/>
                <a:gd name="f22" fmla="val 2810"/>
                <a:gd name="f23" fmla="val 5867"/>
                <a:gd name="f24" fmla="val 4024"/>
                <a:gd name="f25" fmla="val 4766"/>
                <a:gd name="f26" fmla="val 5215"/>
                <a:gd name="f27" fmla="val 3619"/>
                <a:gd name="f28" fmla="val 6384"/>
                <a:gd name="f29" fmla="val 2473"/>
                <a:gd name="f30" fmla="val 7531"/>
                <a:gd name="f31" fmla="val 9779"/>
                <a:gd name="f32" fmla="val 9891"/>
                <a:gd name="f33" fmla="val 10003"/>
                <a:gd name="f34" fmla="val 10116"/>
                <a:gd name="f35" fmla="val 10228"/>
                <a:gd name="f36" fmla="val 10341"/>
                <a:gd name="f37" fmla="val 45"/>
                <a:gd name="f38" fmla="val 10453"/>
                <a:gd name="f39" fmla="val 113"/>
                <a:gd name="f40" fmla="val 10565"/>
                <a:gd name="f41" fmla="val 10633"/>
                <a:gd name="f42" fmla="val 10723"/>
                <a:gd name="f43" fmla="val 382"/>
                <a:gd name="f44" fmla="val 10768"/>
                <a:gd name="f45" fmla="val 472"/>
                <a:gd name="f46" fmla="val 10813"/>
                <a:gd name="f47" fmla="val 585"/>
                <a:gd name="f48" fmla="val 10835"/>
                <a:gd name="f49" fmla="val 720"/>
                <a:gd name="f50" fmla="val 832"/>
                <a:gd name="f51" fmla="val 944"/>
                <a:gd name="f52" fmla="val 10745"/>
                <a:gd name="f53" fmla="val 1057"/>
                <a:gd name="f54" fmla="val 10655"/>
                <a:gd name="f55" fmla="val 3417"/>
                <a:gd name="f56" fmla="val 8362"/>
                <a:gd name="f57" fmla="val 4586"/>
                <a:gd name="f58" fmla="val 7171"/>
                <a:gd name="f59" fmla="val 5732"/>
                <a:gd name="f60" fmla="val 5980"/>
                <a:gd name="f61" fmla="val 6856"/>
                <a:gd name="f62" fmla="val 4743"/>
                <a:gd name="f63" fmla="val 7418"/>
                <a:gd name="f64" fmla="val 4136"/>
                <a:gd name="f65" fmla="val 3507"/>
                <a:gd name="f66" fmla="val 8475"/>
                <a:gd name="f67" fmla="val 2855"/>
                <a:gd name="f68" fmla="val 2203"/>
                <a:gd name="f69" fmla="val 9486"/>
                <a:gd name="f70" fmla="val 9981"/>
                <a:gd name="f71" fmla="val 899"/>
                <a:gd name="f72" fmla="val 10048"/>
                <a:gd name="f73" fmla="val 764"/>
                <a:gd name="f74" fmla="val 10071"/>
                <a:gd name="f75" fmla="val 652"/>
                <a:gd name="f76" fmla="val 10093"/>
                <a:gd name="f77" fmla="val 540"/>
                <a:gd name="f78" fmla="val 427"/>
                <a:gd name="f79" fmla="val 10026"/>
                <a:gd name="f80" fmla="val 337"/>
                <a:gd name="f81" fmla="val 9958"/>
                <a:gd name="f82" fmla="val 247"/>
                <a:gd name="f83" fmla="val 9869"/>
                <a:gd name="f84" fmla="val 9666"/>
                <a:gd name="f85" fmla="val 9554"/>
                <a:gd name="f86" fmla="*/ f1 1 10094"/>
                <a:gd name="f87" fmla="*/ f2 1 10836"/>
                <a:gd name="f88" fmla="val f3"/>
                <a:gd name="f89" fmla="val f4"/>
                <a:gd name="f90" fmla="val f5"/>
                <a:gd name="f91" fmla="+- f90 0 f88"/>
                <a:gd name="f92" fmla="+- f89 0 f88"/>
                <a:gd name="f93" fmla="*/ f92 1 10094"/>
                <a:gd name="f94" fmla="*/ f91 1 1083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10094" h="1083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0" y="f31"/>
                  </a:lnTo>
                  <a:lnTo>
                    <a:pt x="f10" y="f32"/>
                  </a:lnTo>
                  <a:lnTo>
                    <a:pt x="f8" y="f33"/>
                  </a:lnTo>
                  <a:lnTo>
                    <a:pt x="f3" y="f34"/>
                  </a:lnTo>
                  <a:lnTo>
                    <a:pt x="f3" y="f35"/>
                  </a:lnTo>
                  <a:lnTo>
                    <a:pt x="f8" y="f36"/>
                  </a:lnTo>
                  <a:lnTo>
                    <a:pt x="f37" y="f38"/>
                  </a:lnTo>
                  <a:lnTo>
                    <a:pt x="f39" y="f40"/>
                  </a:lnTo>
                  <a:lnTo>
                    <a:pt x="f0" y="f41"/>
                  </a:lnTo>
                  <a:lnTo>
                    <a:pt x="f14" y="f42"/>
                  </a:lnTo>
                  <a:lnTo>
                    <a:pt x="f43" y="f44"/>
                  </a:lnTo>
                  <a:lnTo>
                    <a:pt x="f45" y="f46"/>
                  </a:lnTo>
                  <a:lnTo>
                    <a:pt x="f47" y="f48"/>
                  </a:lnTo>
                  <a:lnTo>
                    <a:pt x="f49" y="f48"/>
                  </a:lnTo>
                  <a:lnTo>
                    <a:pt x="f50" y="f46"/>
                  </a:lnTo>
                  <a:lnTo>
                    <a:pt x="f51" y="f52"/>
                  </a:lnTo>
                  <a:lnTo>
                    <a:pt x="f53" y="f54"/>
                  </a:lnTo>
                  <a:lnTo>
                    <a:pt x="f55" y="f56"/>
                  </a:lnTo>
                  <a:lnTo>
                    <a:pt x="f57" y="f58"/>
                  </a:lnTo>
                  <a:lnTo>
                    <a:pt x="f59" y="f60"/>
                  </a:lnTo>
                  <a:lnTo>
                    <a:pt x="f61" y="f62"/>
                  </a:lnTo>
                  <a:lnTo>
                    <a:pt x="f63" y="f64"/>
                  </a:lnTo>
                  <a:lnTo>
                    <a:pt x="f17" y="f65"/>
                  </a:lnTo>
                  <a:lnTo>
                    <a:pt x="f66" y="f67"/>
                  </a:lnTo>
                  <a:lnTo>
                    <a:pt x="f11" y="f68"/>
                  </a:lnTo>
                  <a:lnTo>
                    <a:pt x="f69" y="f18"/>
                  </a:lnTo>
                  <a:lnTo>
                    <a:pt x="f70" y="f71"/>
                  </a:lnTo>
                  <a:lnTo>
                    <a:pt x="f72" y="f73"/>
                  </a:lnTo>
                  <a:lnTo>
                    <a:pt x="f74" y="f75"/>
                  </a:lnTo>
                  <a:lnTo>
                    <a:pt x="f76" y="f77"/>
                  </a:lnTo>
                  <a:lnTo>
                    <a:pt x="f74" y="f78"/>
                  </a:lnTo>
                  <a:lnTo>
                    <a:pt x="f79" y="f80"/>
                  </a:lnTo>
                  <a:lnTo>
                    <a:pt x="f81" y="f82"/>
                  </a:lnTo>
                  <a:lnTo>
                    <a:pt x="f83" y="f12"/>
                  </a:lnTo>
                  <a:lnTo>
                    <a:pt x="f31" y="f10"/>
                  </a:lnTo>
                  <a:lnTo>
                    <a:pt x="f84" y="f37"/>
                  </a:lnTo>
                  <a:lnTo>
                    <a:pt x="f85"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69" name="Google Shape;215;p15">
              <a:extLst>
                <a:ext uri="{FF2B5EF4-FFF2-40B4-BE49-F238E27FC236}">
                  <a16:creationId xmlns:a16="http://schemas.microsoft.com/office/drawing/2014/main" id="{D49E7E62-47E9-B3EC-F817-14474372930B}"/>
                </a:ext>
              </a:extLst>
            </p:cNvPr>
            <p:cNvSpPr/>
            <p:nvPr/>
          </p:nvSpPr>
          <p:spPr>
            <a:xfrm>
              <a:off x="9377885" y="3628567"/>
              <a:ext cx="184077" cy="268769"/>
            </a:xfrm>
            <a:custGeom>
              <a:avLst/>
              <a:gdLst>
                <a:gd name="f0" fmla="val w"/>
                <a:gd name="f1" fmla="val h"/>
                <a:gd name="f2" fmla="val 0"/>
                <a:gd name="f3" fmla="val 7329"/>
                <a:gd name="f4" fmla="val 10701"/>
                <a:gd name="f5" fmla="val 563"/>
                <a:gd name="f6" fmla="val 450"/>
                <a:gd name="f7" fmla="val 23"/>
                <a:gd name="f8" fmla="val 338"/>
                <a:gd name="f9" fmla="val 68"/>
                <a:gd name="f10" fmla="val 248"/>
                <a:gd name="f11" fmla="val 113"/>
                <a:gd name="f12" fmla="val 158"/>
                <a:gd name="f13" fmla="val 203"/>
                <a:gd name="f14" fmla="val 270"/>
                <a:gd name="f15" fmla="val 383"/>
                <a:gd name="f16" fmla="val 1"/>
                <a:gd name="f17" fmla="val 495"/>
                <a:gd name="f18" fmla="val 630"/>
                <a:gd name="f19" fmla="val 765"/>
                <a:gd name="f20" fmla="val 1079"/>
                <a:gd name="f21" fmla="val 1394"/>
                <a:gd name="f22" fmla="val 1709"/>
                <a:gd name="f23" fmla="val 518"/>
                <a:gd name="f24" fmla="val 2001"/>
                <a:gd name="f25" fmla="val 855"/>
                <a:gd name="f26" fmla="val 2585"/>
                <a:gd name="f27" fmla="val 1237"/>
                <a:gd name="f28" fmla="val 3147"/>
                <a:gd name="f29" fmla="val 1619"/>
                <a:gd name="f30" fmla="val 3709"/>
                <a:gd name="f31" fmla="val 2024"/>
                <a:gd name="f32" fmla="val 4249"/>
                <a:gd name="f33" fmla="val 2406"/>
                <a:gd name="f34" fmla="val 4811"/>
                <a:gd name="f35" fmla="val 2788"/>
                <a:gd name="f36" fmla="val 5373"/>
                <a:gd name="f37" fmla="val 3620"/>
                <a:gd name="f38" fmla="val 6677"/>
                <a:gd name="f39" fmla="val 4474"/>
                <a:gd name="f40" fmla="val 7958"/>
                <a:gd name="f41" fmla="val 9239"/>
                <a:gd name="f42" fmla="val 5845"/>
                <a:gd name="f43" fmla="val 9869"/>
                <a:gd name="f44" fmla="val 6317"/>
                <a:gd name="f45" fmla="val 10476"/>
                <a:gd name="f46" fmla="val 6407"/>
                <a:gd name="f47" fmla="val 10588"/>
                <a:gd name="f48" fmla="val 6520"/>
                <a:gd name="f49" fmla="val 10655"/>
                <a:gd name="f50" fmla="val 6610"/>
                <a:gd name="f51" fmla="val 10678"/>
                <a:gd name="f52" fmla="val 6722"/>
                <a:gd name="f53" fmla="val 10700"/>
                <a:gd name="f54" fmla="val 6834"/>
                <a:gd name="f55" fmla="val 6947"/>
                <a:gd name="f56" fmla="val 10633"/>
                <a:gd name="f57" fmla="val 7037"/>
                <a:gd name="f58" fmla="val 7127"/>
                <a:gd name="f59" fmla="val 10498"/>
                <a:gd name="f60" fmla="val 7194"/>
                <a:gd name="f61" fmla="val 10408"/>
                <a:gd name="f62" fmla="val 7261"/>
                <a:gd name="f63" fmla="val 10318"/>
                <a:gd name="f64" fmla="val 7306"/>
                <a:gd name="f65" fmla="val 10206"/>
                <a:gd name="f66" fmla="val 10093"/>
                <a:gd name="f67" fmla="val 9959"/>
                <a:gd name="f68" fmla="val 9846"/>
                <a:gd name="f69" fmla="val 9711"/>
                <a:gd name="f70" fmla="val 9599"/>
                <a:gd name="f71" fmla="val 6744"/>
                <a:gd name="f72" fmla="val 9014"/>
                <a:gd name="f73" fmla="val 6295"/>
                <a:gd name="f74" fmla="val 8430"/>
                <a:gd name="f75" fmla="val 5463"/>
                <a:gd name="f76" fmla="val 7216"/>
                <a:gd name="f77" fmla="val 4654"/>
                <a:gd name="f78" fmla="val 5980"/>
                <a:gd name="f79" fmla="val 3845"/>
                <a:gd name="f80" fmla="val 4743"/>
                <a:gd name="f81" fmla="val 3507"/>
                <a:gd name="f82" fmla="val 4226"/>
                <a:gd name="f83" fmla="val 3125"/>
                <a:gd name="f84" fmla="val 2361"/>
                <a:gd name="f85" fmla="val 2675"/>
                <a:gd name="f86" fmla="val 2136"/>
                <a:gd name="f87" fmla="val 1687"/>
                <a:gd name="f88" fmla="val 1574"/>
                <a:gd name="f89" fmla="val 1552"/>
                <a:gd name="f90" fmla="val 1304"/>
                <a:gd name="f91" fmla="val 1417"/>
                <a:gd name="f92" fmla="val 1012"/>
                <a:gd name="f93" fmla="val 1305"/>
                <a:gd name="f94" fmla="val 720"/>
                <a:gd name="f95" fmla="val 1215"/>
                <a:gd name="f96" fmla="val 427"/>
                <a:gd name="f97" fmla="val 1147"/>
                <a:gd name="f98" fmla="val 315"/>
                <a:gd name="f99" fmla="val 1080"/>
                <a:gd name="f100" fmla="val 990"/>
                <a:gd name="f101" fmla="val 900"/>
                <a:gd name="f102" fmla="val 45"/>
                <a:gd name="f103" fmla="val 787"/>
                <a:gd name="f104" fmla="val 675"/>
                <a:gd name="f105" fmla="*/ f0 1 7329"/>
                <a:gd name="f106" fmla="*/ f1 1 10701"/>
                <a:gd name="f107" fmla="val f2"/>
                <a:gd name="f108" fmla="val f3"/>
                <a:gd name="f109" fmla="val f4"/>
                <a:gd name="f110" fmla="+- f109 0 f107"/>
                <a:gd name="f111" fmla="+- f108 0 f107"/>
                <a:gd name="f112" fmla="*/ f111 1 7329"/>
                <a:gd name="f113" fmla="*/ f110 1 10701"/>
                <a:gd name="f114" fmla="*/ f107 1 f112"/>
                <a:gd name="f115" fmla="*/ f108 1 f112"/>
                <a:gd name="f116" fmla="*/ f107 1 f113"/>
                <a:gd name="f117" fmla="*/ f109 1 f113"/>
                <a:gd name="f118" fmla="*/ f114 f105 1"/>
                <a:gd name="f119" fmla="*/ f115 f105 1"/>
                <a:gd name="f120" fmla="*/ f117 f106 1"/>
                <a:gd name="f121" fmla="*/ f116 f106 1"/>
              </a:gdLst>
              <a:ahLst/>
              <a:cxnLst>
                <a:cxn ang="3cd4">
                  <a:pos x="hc" y="t"/>
                </a:cxn>
                <a:cxn ang="0">
                  <a:pos x="r" y="vc"/>
                </a:cxn>
                <a:cxn ang="cd4">
                  <a:pos x="hc" y="b"/>
                </a:cxn>
                <a:cxn ang="cd2">
                  <a:pos x="l" y="vc"/>
                </a:cxn>
              </a:cxnLst>
              <a:rect l="f118" t="f121" r="f119" b="f120"/>
              <a:pathLst>
                <a:path w="7329" h="10701">
                  <a:moveTo>
                    <a:pt x="f5" y="f2"/>
                  </a:moveTo>
                  <a:lnTo>
                    <a:pt x="f6" y="f7"/>
                  </a:lnTo>
                  <a:lnTo>
                    <a:pt x="f8" y="f9"/>
                  </a:lnTo>
                  <a:lnTo>
                    <a:pt x="f10" y="f11"/>
                  </a:lnTo>
                  <a:lnTo>
                    <a:pt x="f12" y="f13"/>
                  </a:lnTo>
                  <a:lnTo>
                    <a:pt x="f9" y="f14"/>
                  </a:lnTo>
                  <a:lnTo>
                    <a:pt x="f7" y="f15"/>
                  </a:lnTo>
                  <a:lnTo>
                    <a:pt x="f16" y="f17"/>
                  </a:lnTo>
                  <a:lnTo>
                    <a:pt x="f16" y="f18"/>
                  </a:lnTo>
                  <a:lnTo>
                    <a:pt x="f7" y="f19"/>
                  </a:lnTo>
                  <a:lnTo>
                    <a:pt x="f11" y="f20"/>
                  </a:lnTo>
                  <a:lnTo>
                    <a:pt x="f10" y="f21"/>
                  </a:lnTo>
                  <a:lnTo>
                    <a:pt x="f15" y="f22"/>
                  </a:lnTo>
                  <a:lnTo>
                    <a:pt x="f23" y="f24"/>
                  </a:lnTo>
                  <a:lnTo>
                    <a:pt x="f25" y="f26"/>
                  </a:lnTo>
                  <a:lnTo>
                    <a:pt x="f27" y="f28"/>
                  </a:lnTo>
                  <a:lnTo>
                    <a:pt x="f29" y="f30"/>
                  </a:lnTo>
                  <a:lnTo>
                    <a:pt x="f31" y="f32"/>
                  </a:lnTo>
                  <a:lnTo>
                    <a:pt x="f33" y="f34"/>
                  </a:lnTo>
                  <a:lnTo>
                    <a:pt x="f35" y="f36"/>
                  </a:lnTo>
                  <a:lnTo>
                    <a:pt x="f37" y="f38"/>
                  </a:lnTo>
                  <a:lnTo>
                    <a:pt x="f39" y="f40"/>
                  </a:lnTo>
                  <a:lnTo>
                    <a:pt x="f36" y="f41"/>
                  </a:lnTo>
                  <a:lnTo>
                    <a:pt x="f42" y="f43"/>
                  </a:lnTo>
                  <a:lnTo>
                    <a:pt x="f44" y="f45"/>
                  </a:lnTo>
                  <a:lnTo>
                    <a:pt x="f46" y="f47"/>
                  </a:lnTo>
                  <a:lnTo>
                    <a:pt x="f48" y="f49"/>
                  </a:lnTo>
                  <a:lnTo>
                    <a:pt x="f50" y="f51"/>
                  </a:lnTo>
                  <a:lnTo>
                    <a:pt x="f52" y="f53"/>
                  </a:lnTo>
                  <a:lnTo>
                    <a:pt x="f54" y="f51"/>
                  </a:lnTo>
                  <a:lnTo>
                    <a:pt x="f55" y="f56"/>
                  </a:lnTo>
                  <a:lnTo>
                    <a:pt x="f57" y="f47"/>
                  </a:lnTo>
                  <a:lnTo>
                    <a:pt x="f58" y="f59"/>
                  </a:lnTo>
                  <a:lnTo>
                    <a:pt x="f60" y="f61"/>
                  </a:lnTo>
                  <a:lnTo>
                    <a:pt x="f62" y="f63"/>
                  </a:lnTo>
                  <a:lnTo>
                    <a:pt x="f64" y="f65"/>
                  </a:lnTo>
                  <a:lnTo>
                    <a:pt x="f3" y="f66"/>
                  </a:lnTo>
                  <a:lnTo>
                    <a:pt x="f3" y="f67"/>
                  </a:lnTo>
                  <a:lnTo>
                    <a:pt x="f64" y="f68"/>
                  </a:lnTo>
                  <a:lnTo>
                    <a:pt x="f62" y="f69"/>
                  </a:lnTo>
                  <a:lnTo>
                    <a:pt x="f60" y="f70"/>
                  </a:lnTo>
                  <a:lnTo>
                    <a:pt x="f71" y="f72"/>
                  </a:lnTo>
                  <a:lnTo>
                    <a:pt x="f73" y="f74"/>
                  </a:lnTo>
                  <a:lnTo>
                    <a:pt x="f75" y="f76"/>
                  </a:lnTo>
                  <a:lnTo>
                    <a:pt x="f77" y="f78"/>
                  </a:lnTo>
                  <a:lnTo>
                    <a:pt x="f79" y="f80"/>
                  </a:lnTo>
                  <a:lnTo>
                    <a:pt x="f81" y="f82"/>
                  </a:lnTo>
                  <a:lnTo>
                    <a:pt x="f83" y="f30"/>
                  </a:lnTo>
                  <a:lnTo>
                    <a:pt x="f84" y="f85"/>
                  </a:lnTo>
                  <a:lnTo>
                    <a:pt x="f31" y="f86"/>
                  </a:lnTo>
                  <a:lnTo>
                    <a:pt x="f87" y="f88"/>
                  </a:lnTo>
                  <a:lnTo>
                    <a:pt x="f89" y="f90"/>
                  </a:lnTo>
                  <a:lnTo>
                    <a:pt x="f91" y="f92"/>
                  </a:lnTo>
                  <a:lnTo>
                    <a:pt x="f93" y="f94"/>
                  </a:lnTo>
                  <a:lnTo>
                    <a:pt x="f95" y="f96"/>
                  </a:lnTo>
                  <a:lnTo>
                    <a:pt x="f97" y="f98"/>
                  </a:lnTo>
                  <a:lnTo>
                    <a:pt x="f99" y="f13"/>
                  </a:lnTo>
                  <a:lnTo>
                    <a:pt x="f100" y="f11"/>
                  </a:lnTo>
                  <a:lnTo>
                    <a:pt x="f101" y="f102"/>
                  </a:lnTo>
                  <a:lnTo>
                    <a:pt x="f103" y="f7"/>
                  </a:lnTo>
                  <a:lnTo>
                    <a:pt x="f104"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0" name="Google Shape;216;p15">
              <a:extLst>
                <a:ext uri="{FF2B5EF4-FFF2-40B4-BE49-F238E27FC236}">
                  <a16:creationId xmlns:a16="http://schemas.microsoft.com/office/drawing/2014/main" id="{54B10FD7-2D68-9AD2-1E1E-AB6D2EC7BB20}"/>
                </a:ext>
              </a:extLst>
            </p:cNvPr>
            <p:cNvSpPr/>
            <p:nvPr/>
          </p:nvSpPr>
          <p:spPr>
            <a:xfrm>
              <a:off x="9407822" y="3229962"/>
              <a:ext cx="204395" cy="348944"/>
            </a:xfrm>
            <a:custGeom>
              <a:avLst/>
              <a:gdLst>
                <a:gd name="f0" fmla="val w"/>
                <a:gd name="f1" fmla="val h"/>
                <a:gd name="f2" fmla="val 0"/>
                <a:gd name="f3" fmla="val 8138"/>
                <a:gd name="f4" fmla="val 13893"/>
                <a:gd name="f5" fmla="val 652"/>
                <a:gd name="f6" fmla="val 562"/>
                <a:gd name="f7" fmla="val 23"/>
                <a:gd name="f8" fmla="val 450"/>
                <a:gd name="f9" fmla="val 45"/>
                <a:gd name="f10" fmla="val 337"/>
                <a:gd name="f11" fmla="val 90"/>
                <a:gd name="f12" fmla="val 247"/>
                <a:gd name="f13" fmla="val 158"/>
                <a:gd name="f14" fmla="val 157"/>
                <a:gd name="f15" fmla="val 675"/>
                <a:gd name="f16" fmla="val 809"/>
                <a:gd name="f17" fmla="val 68"/>
                <a:gd name="f18" fmla="val 944"/>
                <a:gd name="f19" fmla="val 899"/>
                <a:gd name="f20" fmla="val 2540"/>
                <a:gd name="f21" fmla="val 1753"/>
                <a:gd name="f22" fmla="val 4136"/>
                <a:gd name="f23" fmla="val 2608"/>
                <a:gd name="f24" fmla="val 5710"/>
                <a:gd name="f25" fmla="val 3484"/>
                <a:gd name="f26" fmla="val 7283"/>
                <a:gd name="f27" fmla="val 5260"/>
                <a:gd name="f28" fmla="val 10430"/>
                <a:gd name="f29" fmla="val 6137"/>
                <a:gd name="f30" fmla="val 12004"/>
                <a:gd name="f31" fmla="val 6991"/>
                <a:gd name="f32" fmla="val 13578"/>
                <a:gd name="f33" fmla="val 7059"/>
                <a:gd name="f34" fmla="val 13690"/>
                <a:gd name="f35" fmla="val 7148"/>
                <a:gd name="f36" fmla="val 13780"/>
                <a:gd name="f37" fmla="val 7261"/>
                <a:gd name="f38" fmla="val 13847"/>
                <a:gd name="f39" fmla="val 7373"/>
                <a:gd name="f40" fmla="val 13892"/>
                <a:gd name="f41" fmla="val 7486"/>
                <a:gd name="f42" fmla="val 7598"/>
                <a:gd name="f43" fmla="val 13870"/>
                <a:gd name="f44" fmla="val 7688"/>
                <a:gd name="f45" fmla="val 7800"/>
                <a:gd name="f46" fmla="val 13802"/>
                <a:gd name="f47" fmla="val 7890"/>
                <a:gd name="f48" fmla="val 13735"/>
                <a:gd name="f49" fmla="val 7980"/>
                <a:gd name="f50" fmla="val 13645"/>
                <a:gd name="f51" fmla="val 8048"/>
                <a:gd name="f52" fmla="val 13555"/>
                <a:gd name="f53" fmla="val 8093"/>
                <a:gd name="f54" fmla="val 13443"/>
                <a:gd name="f55" fmla="val 13330"/>
                <a:gd name="f56" fmla="val 13218"/>
                <a:gd name="f57" fmla="val 8115"/>
                <a:gd name="f58" fmla="val 13083"/>
                <a:gd name="f59" fmla="val 12948"/>
                <a:gd name="f60" fmla="val 7193"/>
                <a:gd name="f61" fmla="val 11375"/>
                <a:gd name="f62" fmla="val 6317"/>
                <a:gd name="f63" fmla="val 9801"/>
                <a:gd name="f64" fmla="val 4563"/>
                <a:gd name="f65" fmla="val 6654"/>
                <a:gd name="f66" fmla="val 3687"/>
                <a:gd name="f67" fmla="val 5080"/>
                <a:gd name="f68" fmla="val 2810"/>
                <a:gd name="f69" fmla="val 3507"/>
                <a:gd name="f70" fmla="val 1978"/>
                <a:gd name="f71" fmla="val 1911"/>
                <a:gd name="f72" fmla="val 1147"/>
                <a:gd name="f73" fmla="val 315"/>
                <a:gd name="f74" fmla="val 1057"/>
                <a:gd name="f75" fmla="val 202"/>
                <a:gd name="f76" fmla="val 989"/>
                <a:gd name="f77" fmla="val 113"/>
                <a:gd name="f78" fmla="val 877"/>
                <a:gd name="f79" fmla="val 764"/>
                <a:gd name="f80" fmla="*/ f0 1 8138"/>
                <a:gd name="f81" fmla="*/ f1 1 13893"/>
                <a:gd name="f82" fmla="val f2"/>
                <a:gd name="f83" fmla="val f3"/>
                <a:gd name="f84" fmla="val f4"/>
                <a:gd name="f85" fmla="+- f84 0 f82"/>
                <a:gd name="f86" fmla="+- f83 0 f82"/>
                <a:gd name="f87" fmla="*/ f86 1 8138"/>
                <a:gd name="f88" fmla="*/ f85 1 13893"/>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8138" h="13893">
                  <a:moveTo>
                    <a:pt x="f5" y="f2"/>
                  </a:moveTo>
                  <a:lnTo>
                    <a:pt x="f6" y="f7"/>
                  </a:lnTo>
                  <a:lnTo>
                    <a:pt x="f8" y="f9"/>
                  </a:lnTo>
                  <a:lnTo>
                    <a:pt x="f10" y="f11"/>
                  </a:lnTo>
                  <a:lnTo>
                    <a:pt x="f12" y="f13"/>
                  </a:lnTo>
                  <a:lnTo>
                    <a:pt x="f14" y="f12"/>
                  </a:lnTo>
                  <a:lnTo>
                    <a:pt x="f11" y="f10"/>
                  </a:lnTo>
                  <a:lnTo>
                    <a:pt x="f9" y="f8"/>
                  </a:lnTo>
                  <a:lnTo>
                    <a:pt x="f2" y="f6"/>
                  </a:lnTo>
                  <a:lnTo>
                    <a:pt x="f2" y="f15"/>
                  </a:lnTo>
                  <a:lnTo>
                    <a:pt x="f7"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0"/>
                  </a:lnTo>
                  <a:lnTo>
                    <a:pt x="f42" y="f43"/>
                  </a:lnTo>
                  <a:lnTo>
                    <a:pt x="f44" y="f38"/>
                  </a:lnTo>
                  <a:lnTo>
                    <a:pt x="f45" y="f46"/>
                  </a:lnTo>
                  <a:lnTo>
                    <a:pt x="f47" y="f48"/>
                  </a:lnTo>
                  <a:lnTo>
                    <a:pt x="f49" y="f50"/>
                  </a:lnTo>
                  <a:lnTo>
                    <a:pt x="f51" y="f52"/>
                  </a:lnTo>
                  <a:lnTo>
                    <a:pt x="f53" y="f54"/>
                  </a:lnTo>
                  <a:lnTo>
                    <a:pt x="f3" y="f55"/>
                  </a:lnTo>
                  <a:lnTo>
                    <a:pt x="f3" y="f56"/>
                  </a:lnTo>
                  <a:lnTo>
                    <a:pt x="f57" y="f58"/>
                  </a:lnTo>
                  <a:lnTo>
                    <a:pt x="f51" y="f59"/>
                  </a:lnTo>
                  <a:lnTo>
                    <a:pt x="f60" y="f61"/>
                  </a:lnTo>
                  <a:lnTo>
                    <a:pt x="f62" y="f63"/>
                  </a:lnTo>
                  <a:lnTo>
                    <a:pt x="f64" y="f65"/>
                  </a:lnTo>
                  <a:lnTo>
                    <a:pt x="f66" y="f67"/>
                  </a:lnTo>
                  <a:lnTo>
                    <a:pt x="f68" y="f69"/>
                  </a:lnTo>
                  <a:lnTo>
                    <a:pt x="f70" y="f71"/>
                  </a:lnTo>
                  <a:lnTo>
                    <a:pt x="f72" y="f73"/>
                  </a:lnTo>
                  <a:lnTo>
                    <a:pt x="f74" y="f75"/>
                  </a:lnTo>
                  <a:lnTo>
                    <a:pt x="f76" y="f77"/>
                  </a:lnTo>
                  <a:lnTo>
                    <a:pt x="f78" y="f9"/>
                  </a:lnTo>
                  <a:lnTo>
                    <a:pt x="f79"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1" name="Google Shape;217;p15">
              <a:extLst>
                <a:ext uri="{FF2B5EF4-FFF2-40B4-BE49-F238E27FC236}">
                  <a16:creationId xmlns:a16="http://schemas.microsoft.com/office/drawing/2014/main" id="{0FE15947-A9F3-996A-D706-361BE8BDEDC8}"/>
                </a:ext>
              </a:extLst>
            </p:cNvPr>
            <p:cNvSpPr/>
            <p:nvPr/>
          </p:nvSpPr>
          <p:spPr>
            <a:xfrm>
              <a:off x="9694057" y="3291501"/>
              <a:ext cx="228133" cy="261993"/>
            </a:xfrm>
            <a:custGeom>
              <a:avLst/>
              <a:gdLst>
                <a:gd name="f0" fmla="val w"/>
                <a:gd name="f1" fmla="val h"/>
                <a:gd name="f2" fmla="val 0"/>
                <a:gd name="f3" fmla="val 9083"/>
                <a:gd name="f4" fmla="val 10431"/>
                <a:gd name="f5" fmla="val 8476"/>
                <a:gd name="f6" fmla="val 8386"/>
                <a:gd name="f7" fmla="val 23"/>
                <a:gd name="f8" fmla="val 8273"/>
                <a:gd name="f9" fmla="val 45"/>
                <a:gd name="f10" fmla="val 8161"/>
                <a:gd name="f11" fmla="val 113"/>
                <a:gd name="f12" fmla="val 8071"/>
                <a:gd name="f13" fmla="val 225"/>
                <a:gd name="f14" fmla="val 6160"/>
                <a:gd name="f15" fmla="val 2563"/>
                <a:gd name="f16" fmla="val 4205"/>
                <a:gd name="f17" fmla="val 4856"/>
                <a:gd name="f18" fmla="val 2204"/>
                <a:gd name="f19" fmla="val 7126"/>
                <a:gd name="f20" fmla="val 181"/>
                <a:gd name="f21" fmla="val 9352"/>
                <a:gd name="f22" fmla="val 91"/>
                <a:gd name="f23" fmla="val 9464"/>
                <a:gd name="f24" fmla="val 46"/>
                <a:gd name="f25" fmla="val 9576"/>
                <a:gd name="f26" fmla="val 1"/>
                <a:gd name="f27" fmla="val 9689"/>
                <a:gd name="f28" fmla="val 9824"/>
                <a:gd name="f29" fmla="val 9936"/>
                <a:gd name="f30" fmla="val 68"/>
                <a:gd name="f31" fmla="val 10049"/>
                <a:gd name="f32" fmla="val 136"/>
                <a:gd name="f33" fmla="val 10138"/>
                <a:gd name="f34" fmla="val 203"/>
                <a:gd name="f35" fmla="val 10228"/>
                <a:gd name="f36" fmla="val 293"/>
                <a:gd name="f37" fmla="val 10296"/>
                <a:gd name="f38" fmla="val 383"/>
                <a:gd name="f39" fmla="val 10363"/>
                <a:gd name="f40" fmla="val 496"/>
                <a:gd name="f41" fmla="val 10408"/>
                <a:gd name="f42" fmla="val 608"/>
                <a:gd name="f43" fmla="val 720"/>
                <a:gd name="f44" fmla="val 833"/>
                <a:gd name="f45" fmla="val 10386"/>
                <a:gd name="f46" fmla="val 945"/>
                <a:gd name="f47" fmla="val 10318"/>
                <a:gd name="f48" fmla="val 1057"/>
                <a:gd name="f49" fmla="val 3081"/>
                <a:gd name="f50" fmla="val 8003"/>
                <a:gd name="f51" fmla="val 5081"/>
                <a:gd name="f52" fmla="val 5733"/>
                <a:gd name="f53" fmla="val 7037"/>
                <a:gd name="f54" fmla="val 3440"/>
                <a:gd name="f55" fmla="val 8948"/>
                <a:gd name="f56" fmla="val 1102"/>
                <a:gd name="f57" fmla="val 9015"/>
                <a:gd name="f58" fmla="val 967"/>
                <a:gd name="f59" fmla="val 9060"/>
                <a:gd name="f60" fmla="val 855"/>
                <a:gd name="f61" fmla="val 9082"/>
                <a:gd name="f62" fmla="val 742"/>
                <a:gd name="f63" fmla="val 607"/>
                <a:gd name="f64" fmla="val 495"/>
                <a:gd name="f65" fmla="val 8880"/>
                <a:gd name="f66" fmla="val 8790"/>
                <a:gd name="f67" fmla="val 8700"/>
                <a:gd name="f68" fmla="val 8588"/>
                <a:gd name="f69" fmla="*/ f0 1 9083"/>
                <a:gd name="f70" fmla="*/ f1 1 10431"/>
                <a:gd name="f71" fmla="val f2"/>
                <a:gd name="f72" fmla="val f3"/>
                <a:gd name="f73" fmla="val f4"/>
                <a:gd name="f74" fmla="+- f73 0 f71"/>
                <a:gd name="f75" fmla="+- f72 0 f71"/>
                <a:gd name="f76" fmla="*/ f75 1 9083"/>
                <a:gd name="f77" fmla="*/ f74 1 10431"/>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9083" h="10431">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6" y="f28"/>
                  </a:lnTo>
                  <a:lnTo>
                    <a:pt x="f7" y="f29"/>
                  </a:lnTo>
                  <a:lnTo>
                    <a:pt x="f30" y="f31"/>
                  </a:lnTo>
                  <a:lnTo>
                    <a:pt x="f32" y="f33"/>
                  </a:lnTo>
                  <a:lnTo>
                    <a:pt x="f34" y="f35"/>
                  </a:lnTo>
                  <a:lnTo>
                    <a:pt x="f36" y="f37"/>
                  </a:lnTo>
                  <a:lnTo>
                    <a:pt x="f38" y="f39"/>
                  </a:lnTo>
                  <a:lnTo>
                    <a:pt x="f40" y="f41"/>
                  </a:lnTo>
                  <a:lnTo>
                    <a:pt x="f42" y="f4"/>
                  </a:lnTo>
                  <a:lnTo>
                    <a:pt x="f43" y="f41"/>
                  </a:lnTo>
                  <a:lnTo>
                    <a:pt x="f44" y="f45"/>
                  </a:lnTo>
                  <a:lnTo>
                    <a:pt x="f46" y="f47"/>
                  </a:lnTo>
                  <a:lnTo>
                    <a:pt x="f48" y="f35"/>
                  </a:lnTo>
                  <a:lnTo>
                    <a:pt x="f49" y="f50"/>
                  </a:lnTo>
                  <a:lnTo>
                    <a:pt x="f51" y="f52"/>
                  </a:lnTo>
                  <a:lnTo>
                    <a:pt x="f53" y="f54"/>
                  </a:lnTo>
                  <a:lnTo>
                    <a:pt x="f55" y="f56"/>
                  </a:lnTo>
                  <a:lnTo>
                    <a:pt x="f57" y="f58"/>
                  </a:lnTo>
                  <a:lnTo>
                    <a:pt x="f59" y="f60"/>
                  </a:lnTo>
                  <a:lnTo>
                    <a:pt x="f61" y="f62"/>
                  </a:lnTo>
                  <a:lnTo>
                    <a:pt x="f61" y="f63"/>
                  </a:lnTo>
                  <a:lnTo>
                    <a:pt x="f59" y="f64"/>
                  </a:lnTo>
                  <a:lnTo>
                    <a:pt x="f57" y="f38"/>
                  </a:lnTo>
                  <a:lnTo>
                    <a:pt x="f55" y="f36"/>
                  </a:lnTo>
                  <a:lnTo>
                    <a:pt x="f65" y="f34"/>
                  </a:lnTo>
                  <a:lnTo>
                    <a:pt x="f66" y="f11"/>
                  </a:lnTo>
                  <a:lnTo>
                    <a:pt x="f67" y="f30"/>
                  </a:lnTo>
                  <a:lnTo>
                    <a:pt x="f68" y="f7"/>
                  </a:lnTo>
                  <a:lnTo>
                    <a:pt x="f5"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2" name="Google Shape;218;p15">
              <a:extLst>
                <a:ext uri="{FF2B5EF4-FFF2-40B4-BE49-F238E27FC236}">
                  <a16:creationId xmlns:a16="http://schemas.microsoft.com/office/drawing/2014/main" id="{7AFB417C-02AD-09E6-4DAD-5710622B31C7}"/>
                </a:ext>
              </a:extLst>
            </p:cNvPr>
            <p:cNvSpPr/>
            <p:nvPr/>
          </p:nvSpPr>
          <p:spPr>
            <a:xfrm>
              <a:off x="9583972" y="2715045"/>
              <a:ext cx="83009" cy="386196"/>
            </a:xfrm>
            <a:custGeom>
              <a:avLst/>
              <a:gdLst>
                <a:gd name="f0" fmla="val 180"/>
                <a:gd name="f1" fmla="val w"/>
                <a:gd name="f2" fmla="val h"/>
                <a:gd name="f3" fmla="val 0"/>
                <a:gd name="f4" fmla="val 3305"/>
                <a:gd name="f5" fmla="val 15376"/>
                <a:gd name="f6" fmla="val 608"/>
                <a:gd name="f7" fmla="val 495"/>
                <a:gd name="f8" fmla="val 23"/>
                <a:gd name="f9" fmla="val 383"/>
                <a:gd name="f10" fmla="val 45"/>
                <a:gd name="f11" fmla="val 270"/>
                <a:gd name="f12" fmla="val 90"/>
                <a:gd name="f13" fmla="val 158"/>
                <a:gd name="f14" fmla="val 225"/>
                <a:gd name="f15" fmla="val 46"/>
                <a:gd name="f16" fmla="val 337"/>
                <a:gd name="f17" fmla="val 1"/>
                <a:gd name="f18" fmla="val 450"/>
                <a:gd name="f19" fmla="val 607"/>
                <a:gd name="f20" fmla="val 2383"/>
                <a:gd name="f21" fmla="val 135"/>
                <a:gd name="f22" fmla="val 4204"/>
                <a:gd name="f23" fmla="val 203"/>
                <a:gd name="f24" fmla="val 5103"/>
                <a:gd name="f25" fmla="val 293"/>
                <a:gd name="f26" fmla="val 6025"/>
                <a:gd name="f27" fmla="val 6946"/>
                <a:gd name="f28" fmla="val 7868"/>
                <a:gd name="f29" fmla="val 630"/>
                <a:gd name="f30" fmla="val 8767"/>
                <a:gd name="f31" fmla="val 787"/>
                <a:gd name="f32" fmla="val 9689"/>
                <a:gd name="f33" fmla="val 945"/>
                <a:gd name="f34" fmla="val 10588"/>
                <a:gd name="f35" fmla="val 1147"/>
                <a:gd name="f36" fmla="val 11487"/>
                <a:gd name="f37" fmla="val 1349"/>
                <a:gd name="f38" fmla="val 12364"/>
                <a:gd name="f39" fmla="val 1574"/>
                <a:gd name="f40" fmla="val 13240"/>
                <a:gd name="f41" fmla="val 1821"/>
                <a:gd name="f42" fmla="val 14117"/>
                <a:gd name="f43" fmla="val 2069"/>
                <a:gd name="f44" fmla="val 14949"/>
                <a:gd name="f45" fmla="val 2136"/>
                <a:gd name="f46" fmla="val 15084"/>
                <a:gd name="f47" fmla="val 2204"/>
                <a:gd name="f48" fmla="val 15196"/>
                <a:gd name="f49" fmla="val 2293"/>
                <a:gd name="f50" fmla="val 15264"/>
                <a:gd name="f51" fmla="val 2406"/>
                <a:gd name="f52" fmla="val 15331"/>
                <a:gd name="f53" fmla="val 2518"/>
                <a:gd name="f54" fmla="val 15353"/>
                <a:gd name="f55" fmla="val 2631"/>
                <a:gd name="f56" fmla="val 2743"/>
                <a:gd name="f57" fmla="val 2855"/>
                <a:gd name="f58" fmla="val 2968"/>
                <a:gd name="f59" fmla="val 15308"/>
                <a:gd name="f60" fmla="val 3080"/>
                <a:gd name="f61" fmla="val 3148"/>
                <a:gd name="f62" fmla="val 3215"/>
                <a:gd name="f63" fmla="val 15106"/>
                <a:gd name="f64" fmla="val 3283"/>
                <a:gd name="f65" fmla="val 14994"/>
                <a:gd name="f66" fmla="val 14881"/>
                <a:gd name="f67" fmla="val 14769"/>
                <a:gd name="f68" fmla="val 3260"/>
                <a:gd name="f69" fmla="val 14612"/>
                <a:gd name="f70" fmla="val 3013"/>
                <a:gd name="f71" fmla="val 13780"/>
                <a:gd name="f72" fmla="val 2765"/>
                <a:gd name="f73" fmla="val 12948"/>
                <a:gd name="f74" fmla="val 2541"/>
                <a:gd name="f75" fmla="val 12094"/>
                <a:gd name="f76" fmla="val 2338"/>
                <a:gd name="f77" fmla="val 11217"/>
                <a:gd name="f78" fmla="val 2159"/>
                <a:gd name="f79" fmla="val 10341"/>
                <a:gd name="f80" fmla="val 2001"/>
                <a:gd name="f81" fmla="val 9464"/>
                <a:gd name="f82" fmla="val 1866"/>
                <a:gd name="f83" fmla="val 8587"/>
                <a:gd name="f84" fmla="val 1731"/>
                <a:gd name="f85" fmla="val 7688"/>
                <a:gd name="f86" fmla="val 1619"/>
                <a:gd name="f87" fmla="val 6811"/>
                <a:gd name="f88" fmla="val 1529"/>
                <a:gd name="f89" fmla="val 5912"/>
                <a:gd name="f90" fmla="val 1439"/>
                <a:gd name="f91" fmla="val 5013"/>
                <a:gd name="f92" fmla="val 1372"/>
                <a:gd name="f93" fmla="val 4136"/>
                <a:gd name="f94" fmla="val 1282"/>
                <a:gd name="f95" fmla="val 2361"/>
                <a:gd name="f96" fmla="val 1237"/>
                <a:gd name="f97" fmla="val 1214"/>
                <a:gd name="f98" fmla="val 1169"/>
                <a:gd name="f99" fmla="val 1102"/>
                <a:gd name="f100" fmla="val 247"/>
                <a:gd name="f101" fmla="val 1035"/>
                <a:gd name="f102" fmla="val 832"/>
                <a:gd name="f103" fmla="val 720"/>
                <a:gd name="f104" fmla="*/ f1 1 3305"/>
                <a:gd name="f105" fmla="*/ f2 1 15376"/>
                <a:gd name="f106" fmla="val f3"/>
                <a:gd name="f107" fmla="val f4"/>
                <a:gd name="f108" fmla="val f5"/>
                <a:gd name="f109" fmla="+- f108 0 f106"/>
                <a:gd name="f110" fmla="+- f107 0 f106"/>
                <a:gd name="f111" fmla="*/ f110 1 3305"/>
                <a:gd name="f112" fmla="*/ f109 1 15376"/>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305" h="15376">
                  <a:moveTo>
                    <a:pt x="f6" y="f3"/>
                  </a:moveTo>
                  <a:lnTo>
                    <a:pt x="f7" y="f8"/>
                  </a:lnTo>
                  <a:lnTo>
                    <a:pt x="f9" y="f10"/>
                  </a:lnTo>
                  <a:lnTo>
                    <a:pt x="f11" y="f12"/>
                  </a:lnTo>
                  <a:lnTo>
                    <a:pt x="f0" y="f13"/>
                  </a:lnTo>
                  <a:lnTo>
                    <a:pt x="f12" y="f14"/>
                  </a:lnTo>
                  <a:lnTo>
                    <a:pt x="f15" y="f16"/>
                  </a:lnTo>
                  <a:lnTo>
                    <a:pt x="f17" y="f18"/>
                  </a:lnTo>
                  <a:lnTo>
                    <a:pt x="f17" y="f19"/>
                  </a:lnTo>
                  <a:lnTo>
                    <a:pt x="f15" y="f20"/>
                  </a:lnTo>
                  <a:lnTo>
                    <a:pt x="f21" y="f22"/>
                  </a:lnTo>
                  <a:lnTo>
                    <a:pt x="f23" y="f24"/>
                  </a:lnTo>
                  <a:lnTo>
                    <a:pt x="f25" y="f26"/>
                  </a:lnTo>
                  <a:lnTo>
                    <a:pt x="f9" y="f27"/>
                  </a:lnTo>
                  <a:lnTo>
                    <a:pt x="f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
                  </a:lnTo>
                  <a:lnTo>
                    <a:pt x="f56" y="f5"/>
                  </a:lnTo>
                  <a:lnTo>
                    <a:pt x="f57" y="f54"/>
                  </a:lnTo>
                  <a:lnTo>
                    <a:pt x="f58" y="f59"/>
                  </a:lnTo>
                  <a:lnTo>
                    <a:pt x="f60" y="f50"/>
                  </a:lnTo>
                  <a:lnTo>
                    <a:pt x="f61" y="f48"/>
                  </a:lnTo>
                  <a:lnTo>
                    <a:pt x="f62" y="f63"/>
                  </a:lnTo>
                  <a:lnTo>
                    <a:pt x="f64" y="f65"/>
                  </a:lnTo>
                  <a:lnTo>
                    <a:pt x="f4" y="f66"/>
                  </a:lnTo>
                  <a:lnTo>
                    <a:pt x="f4"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19"/>
                  </a:lnTo>
                  <a:lnTo>
                    <a:pt x="f97" y="f18"/>
                  </a:lnTo>
                  <a:lnTo>
                    <a:pt x="f98" y="f16"/>
                  </a:lnTo>
                  <a:lnTo>
                    <a:pt x="f99" y="f100"/>
                  </a:lnTo>
                  <a:lnTo>
                    <a:pt x="f101" y="f13"/>
                  </a:lnTo>
                  <a:lnTo>
                    <a:pt x="f33" y="f12"/>
                  </a:lnTo>
                  <a:lnTo>
                    <a:pt x="f102" y="f10"/>
                  </a:lnTo>
                  <a:lnTo>
                    <a:pt x="f103"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3" name="Google Shape;219;p15">
              <a:extLst>
                <a:ext uri="{FF2B5EF4-FFF2-40B4-BE49-F238E27FC236}">
                  <a16:creationId xmlns:a16="http://schemas.microsoft.com/office/drawing/2014/main" id="{2C7B1CC2-DCBB-FD29-9496-6AAE3D361B0F}"/>
                </a:ext>
              </a:extLst>
            </p:cNvPr>
            <p:cNvSpPr/>
            <p:nvPr/>
          </p:nvSpPr>
          <p:spPr>
            <a:xfrm>
              <a:off x="9799094" y="2970236"/>
              <a:ext cx="259150" cy="182395"/>
            </a:xfrm>
            <a:custGeom>
              <a:avLst/>
              <a:gdLst>
                <a:gd name="f0" fmla="val 180"/>
                <a:gd name="f1" fmla="val w"/>
                <a:gd name="f2" fmla="val h"/>
                <a:gd name="f3" fmla="val 0"/>
                <a:gd name="f4" fmla="val 10318"/>
                <a:gd name="f5" fmla="val 7262"/>
                <a:gd name="f6" fmla="val 9666"/>
                <a:gd name="f7" fmla="val 1"/>
                <a:gd name="f8" fmla="val 9554"/>
                <a:gd name="f9" fmla="val 46"/>
                <a:gd name="f10" fmla="val 9419"/>
                <a:gd name="f11" fmla="val 113"/>
                <a:gd name="f12" fmla="val 8340"/>
                <a:gd name="f13" fmla="val 945"/>
                <a:gd name="f14" fmla="val 7216"/>
                <a:gd name="f15" fmla="val 1732"/>
                <a:gd name="f16" fmla="val 6092"/>
                <a:gd name="f17" fmla="val 2518"/>
                <a:gd name="f18" fmla="val 4968"/>
                <a:gd name="f19" fmla="val 3283"/>
                <a:gd name="f20" fmla="val 3822"/>
                <a:gd name="f21" fmla="val 4025"/>
                <a:gd name="f22" fmla="val 2653"/>
                <a:gd name="f23" fmla="val 4744"/>
                <a:gd name="f24" fmla="val 1484"/>
                <a:gd name="f25" fmla="val 5441"/>
                <a:gd name="f26" fmla="val 292"/>
                <a:gd name="f27" fmla="val 6115"/>
                <a:gd name="f28" fmla="val 6183"/>
                <a:gd name="f29" fmla="val 90"/>
                <a:gd name="f30" fmla="val 6272"/>
                <a:gd name="f31" fmla="val 45"/>
                <a:gd name="f32" fmla="val 6385"/>
                <a:gd name="f33" fmla="val 6497"/>
                <a:gd name="f34" fmla="val 6610"/>
                <a:gd name="f35" fmla="val 6722"/>
                <a:gd name="f36" fmla="val 6834"/>
                <a:gd name="f37" fmla="val 6924"/>
                <a:gd name="f38" fmla="val 157"/>
                <a:gd name="f39" fmla="val 7014"/>
                <a:gd name="f40" fmla="val 225"/>
                <a:gd name="f41" fmla="val 7104"/>
                <a:gd name="f42" fmla="val 337"/>
                <a:gd name="f43" fmla="val 7172"/>
                <a:gd name="f44" fmla="val 427"/>
                <a:gd name="f45" fmla="val 7217"/>
                <a:gd name="f46" fmla="val 540"/>
                <a:gd name="f47" fmla="val 674"/>
                <a:gd name="f48" fmla="val 787"/>
                <a:gd name="f49" fmla="val 7239"/>
                <a:gd name="f50" fmla="val 922"/>
                <a:gd name="f51" fmla="val 2113"/>
                <a:gd name="f52" fmla="val 3282"/>
                <a:gd name="f53" fmla="val 5800"/>
                <a:gd name="f54" fmla="val 4451"/>
                <a:gd name="f55" fmla="val 5081"/>
                <a:gd name="f56" fmla="val 5597"/>
                <a:gd name="f57" fmla="val 4339"/>
                <a:gd name="f58" fmla="val 6721"/>
                <a:gd name="f59" fmla="val 3575"/>
                <a:gd name="f60" fmla="val 7845"/>
                <a:gd name="f61" fmla="val 2811"/>
                <a:gd name="f62" fmla="val 8947"/>
                <a:gd name="f63" fmla="val 2001"/>
                <a:gd name="f64" fmla="val 10048"/>
                <a:gd name="f65" fmla="val 1192"/>
                <a:gd name="f66" fmla="val 10161"/>
                <a:gd name="f67" fmla="val 1102"/>
                <a:gd name="f68" fmla="val 10228"/>
                <a:gd name="f69" fmla="val 990"/>
                <a:gd name="f70" fmla="val 10273"/>
                <a:gd name="f71" fmla="val 877"/>
                <a:gd name="f72" fmla="val 765"/>
                <a:gd name="f73" fmla="val 630"/>
                <a:gd name="f74" fmla="val 10295"/>
                <a:gd name="f75" fmla="val 518"/>
                <a:gd name="f76" fmla="val 405"/>
                <a:gd name="f77" fmla="val 10206"/>
                <a:gd name="f78" fmla="val 293"/>
                <a:gd name="f79" fmla="val 10138"/>
                <a:gd name="f80" fmla="val 203"/>
                <a:gd name="f81" fmla="val 10071"/>
                <a:gd name="f82" fmla="val 9981"/>
                <a:gd name="f83" fmla="val 68"/>
                <a:gd name="f84" fmla="val 9891"/>
                <a:gd name="f85" fmla="val 23"/>
                <a:gd name="f86" fmla="val 9778"/>
                <a:gd name="f87" fmla="*/ f1 1 10318"/>
                <a:gd name="f88" fmla="*/ f2 1 7262"/>
                <a:gd name="f89" fmla="val f3"/>
                <a:gd name="f90" fmla="val f4"/>
                <a:gd name="f91" fmla="val f5"/>
                <a:gd name="f92" fmla="+- f91 0 f89"/>
                <a:gd name="f93" fmla="+- f90 0 f89"/>
                <a:gd name="f94" fmla="*/ f93 1 10318"/>
                <a:gd name="f95" fmla="*/ f92 1 7262"/>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10318" h="7262">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29" y="f30"/>
                  </a:lnTo>
                  <a:lnTo>
                    <a:pt x="f31" y="f32"/>
                  </a:lnTo>
                  <a:lnTo>
                    <a:pt x="f3" y="f33"/>
                  </a:lnTo>
                  <a:lnTo>
                    <a:pt x="f3" y="f34"/>
                  </a:lnTo>
                  <a:lnTo>
                    <a:pt x="f3" y="f35"/>
                  </a:lnTo>
                  <a:lnTo>
                    <a:pt x="f31" y="f36"/>
                  </a:lnTo>
                  <a:lnTo>
                    <a:pt x="f29" y="f37"/>
                  </a:lnTo>
                  <a:lnTo>
                    <a:pt x="f38" y="f39"/>
                  </a:lnTo>
                  <a:lnTo>
                    <a:pt x="f40" y="f41"/>
                  </a:lnTo>
                  <a:lnTo>
                    <a:pt x="f42" y="f43"/>
                  </a:lnTo>
                  <a:lnTo>
                    <a:pt x="f44" y="f45"/>
                  </a:lnTo>
                  <a:lnTo>
                    <a:pt x="f46" y="f5"/>
                  </a:lnTo>
                  <a:lnTo>
                    <a:pt x="f47" y="f5"/>
                  </a:lnTo>
                  <a:lnTo>
                    <a:pt x="f48" y="f49"/>
                  </a:lnTo>
                  <a:lnTo>
                    <a:pt x="f50" y="f43"/>
                  </a:lnTo>
                  <a:lnTo>
                    <a:pt x="f51" y="f33"/>
                  </a:lnTo>
                  <a:lnTo>
                    <a:pt x="f52" y="f53"/>
                  </a:lnTo>
                  <a:lnTo>
                    <a:pt x="f54" y="f55"/>
                  </a:lnTo>
                  <a:lnTo>
                    <a:pt x="f56" y="f57"/>
                  </a:lnTo>
                  <a:lnTo>
                    <a:pt x="f58" y="f59"/>
                  </a:lnTo>
                  <a:lnTo>
                    <a:pt x="f60" y="f61"/>
                  </a:lnTo>
                  <a:lnTo>
                    <a:pt x="f62" y="f63"/>
                  </a:lnTo>
                  <a:lnTo>
                    <a:pt x="f64" y="f65"/>
                  </a:lnTo>
                  <a:lnTo>
                    <a:pt x="f66" y="f67"/>
                  </a:lnTo>
                  <a:lnTo>
                    <a:pt x="f68" y="f69"/>
                  </a:lnTo>
                  <a:lnTo>
                    <a:pt x="f70" y="f71"/>
                  </a:lnTo>
                  <a:lnTo>
                    <a:pt x="f4" y="f72"/>
                  </a:lnTo>
                  <a:lnTo>
                    <a:pt x="f4" y="f73"/>
                  </a:lnTo>
                  <a:lnTo>
                    <a:pt x="f74" y="f75"/>
                  </a:lnTo>
                  <a:lnTo>
                    <a:pt x="f70" y="f76"/>
                  </a:lnTo>
                  <a:lnTo>
                    <a:pt x="f77" y="f78"/>
                  </a:lnTo>
                  <a:lnTo>
                    <a:pt x="f79" y="f80"/>
                  </a:lnTo>
                  <a:lnTo>
                    <a:pt x="f81" y="f11"/>
                  </a:lnTo>
                  <a:lnTo>
                    <a:pt x="f82" y="f83"/>
                  </a:lnTo>
                  <a:lnTo>
                    <a:pt x="f84" y="f85"/>
                  </a:lnTo>
                  <a:lnTo>
                    <a:pt x="f86"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4" name="Google Shape;220;p15">
              <a:extLst>
                <a:ext uri="{FF2B5EF4-FFF2-40B4-BE49-F238E27FC236}">
                  <a16:creationId xmlns:a16="http://schemas.microsoft.com/office/drawing/2014/main" id="{9BCE2AE8-B1A7-035F-FD90-BBD9C5C22319}"/>
                </a:ext>
              </a:extLst>
            </p:cNvPr>
            <p:cNvSpPr/>
            <p:nvPr/>
          </p:nvSpPr>
          <p:spPr>
            <a:xfrm>
              <a:off x="9867967" y="2454761"/>
              <a:ext cx="213439" cy="255209"/>
            </a:xfrm>
            <a:custGeom>
              <a:avLst/>
              <a:gdLst>
                <a:gd name="f0" fmla="val 180"/>
                <a:gd name="f1" fmla="val w"/>
                <a:gd name="f2" fmla="val h"/>
                <a:gd name="f3" fmla="val 0"/>
                <a:gd name="f4" fmla="val 8498"/>
                <a:gd name="f5" fmla="val 10161"/>
                <a:gd name="f6" fmla="val 7778"/>
                <a:gd name="f7" fmla="val 7666"/>
                <a:gd name="f8" fmla="val 23"/>
                <a:gd name="f9" fmla="val 7553"/>
                <a:gd name="f10" fmla="val 68"/>
                <a:gd name="f11" fmla="val 7441"/>
                <a:gd name="f12" fmla="val 158"/>
                <a:gd name="f13" fmla="val 6340"/>
                <a:gd name="f14" fmla="val 1192"/>
                <a:gd name="f15" fmla="val 5800"/>
                <a:gd name="f16" fmla="val 1709"/>
                <a:gd name="f17" fmla="val 5261"/>
                <a:gd name="f18" fmla="val 2248"/>
                <a:gd name="f19" fmla="val 4744"/>
                <a:gd name="f20" fmla="val 2788"/>
                <a:gd name="f21" fmla="val 4227"/>
                <a:gd name="f22" fmla="val 3350"/>
                <a:gd name="f23" fmla="val 3732"/>
                <a:gd name="f24" fmla="val 3934"/>
                <a:gd name="f25" fmla="val 3282"/>
                <a:gd name="f26" fmla="val 4519"/>
                <a:gd name="f27" fmla="val 2855"/>
                <a:gd name="f28" fmla="val 5103"/>
                <a:gd name="f29" fmla="val 2451"/>
                <a:gd name="f30" fmla="val 5688"/>
                <a:gd name="f31" fmla="val 1686"/>
                <a:gd name="f32" fmla="val 6879"/>
                <a:gd name="f33" fmla="val 922"/>
                <a:gd name="f34" fmla="val 8093"/>
                <a:gd name="f35" fmla="val 518"/>
                <a:gd name="f36" fmla="val 8677"/>
                <a:gd name="f37" fmla="val 113"/>
                <a:gd name="f38" fmla="val 9262"/>
                <a:gd name="f39" fmla="val 45"/>
                <a:gd name="f40" fmla="val 9374"/>
                <a:gd name="f41" fmla="val 1"/>
                <a:gd name="f42" fmla="val 9487"/>
                <a:gd name="f43" fmla="val 9599"/>
                <a:gd name="f44" fmla="val 9711"/>
                <a:gd name="f45" fmla="val 9824"/>
                <a:gd name="f46" fmla="val 135"/>
                <a:gd name="f47" fmla="val 9914"/>
                <a:gd name="f48" fmla="val 203"/>
                <a:gd name="f49" fmla="val 9981"/>
                <a:gd name="f50" fmla="val 293"/>
                <a:gd name="f51" fmla="val 10049"/>
                <a:gd name="f52" fmla="val 405"/>
                <a:gd name="f53" fmla="val 10093"/>
                <a:gd name="f54" fmla="val 10138"/>
                <a:gd name="f55" fmla="val 630"/>
                <a:gd name="f56" fmla="val 765"/>
                <a:gd name="f57" fmla="val 877"/>
                <a:gd name="f58" fmla="val 10116"/>
                <a:gd name="f59" fmla="val 990"/>
                <a:gd name="f60" fmla="val 10071"/>
                <a:gd name="f61" fmla="val 1102"/>
                <a:gd name="f62" fmla="val 9891"/>
                <a:gd name="f63" fmla="val 1619"/>
                <a:gd name="f64" fmla="val 2024"/>
                <a:gd name="f65" fmla="val 8655"/>
                <a:gd name="f66" fmla="val 2833"/>
                <a:gd name="f67" fmla="val 7374"/>
                <a:gd name="f68" fmla="val 3237"/>
                <a:gd name="f69" fmla="val 6744"/>
                <a:gd name="f70" fmla="val 3642"/>
                <a:gd name="f71" fmla="val 6115"/>
                <a:gd name="f72" fmla="val 4069"/>
                <a:gd name="f73" fmla="val 5508"/>
                <a:gd name="f74" fmla="val 4923"/>
                <a:gd name="f75" fmla="val 4968"/>
                <a:gd name="f76" fmla="val 4384"/>
                <a:gd name="f77" fmla="val 5418"/>
                <a:gd name="f78" fmla="val 3889"/>
                <a:gd name="f79" fmla="val 5868"/>
                <a:gd name="f80" fmla="val 3395"/>
                <a:gd name="f81" fmla="val 2900"/>
                <a:gd name="f82" fmla="val 7329"/>
                <a:gd name="f83" fmla="val 1956"/>
                <a:gd name="f84" fmla="val 8318"/>
                <a:gd name="f85" fmla="val 1034"/>
                <a:gd name="f86" fmla="val 8408"/>
                <a:gd name="f87" fmla="val 8475"/>
                <a:gd name="f88" fmla="val 810"/>
                <a:gd name="f89" fmla="val 697"/>
                <a:gd name="f90" fmla="val 585"/>
                <a:gd name="f91" fmla="val 472"/>
                <a:gd name="f92" fmla="val 8453"/>
                <a:gd name="f93" fmla="val 383"/>
                <a:gd name="f94" fmla="val 8385"/>
                <a:gd name="f95" fmla="val 270"/>
                <a:gd name="f96" fmla="val 8228"/>
                <a:gd name="f97" fmla="val 8138"/>
                <a:gd name="f98" fmla="val 8026"/>
                <a:gd name="f99" fmla="val 7913"/>
                <a:gd name="f100" fmla="*/ f1 1 8498"/>
                <a:gd name="f101" fmla="*/ f2 1 10161"/>
                <a:gd name="f102" fmla="val f3"/>
                <a:gd name="f103" fmla="val f4"/>
                <a:gd name="f104" fmla="val f5"/>
                <a:gd name="f105" fmla="+- f104 0 f102"/>
                <a:gd name="f106" fmla="+- f103 0 f102"/>
                <a:gd name="f107" fmla="*/ f106 1 8498"/>
                <a:gd name="f108" fmla="*/ f105 1 1016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8498" h="10161">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1" y="f43"/>
                  </a:lnTo>
                  <a:lnTo>
                    <a:pt x="f8" y="f44"/>
                  </a:lnTo>
                  <a:lnTo>
                    <a:pt x="f10" y="f45"/>
                  </a:lnTo>
                  <a:lnTo>
                    <a:pt x="f46" y="f47"/>
                  </a:lnTo>
                  <a:lnTo>
                    <a:pt x="f48" y="f49"/>
                  </a:lnTo>
                  <a:lnTo>
                    <a:pt x="f50" y="f51"/>
                  </a:lnTo>
                  <a:lnTo>
                    <a:pt x="f52" y="f53"/>
                  </a:lnTo>
                  <a:lnTo>
                    <a:pt x="f35" y="f54"/>
                  </a:lnTo>
                  <a:lnTo>
                    <a:pt x="f55" y="f5"/>
                  </a:lnTo>
                  <a:lnTo>
                    <a:pt x="f56" y="f54"/>
                  </a:lnTo>
                  <a:lnTo>
                    <a:pt x="f57" y="f58"/>
                  </a:lnTo>
                  <a:lnTo>
                    <a:pt x="f59" y="f60"/>
                  </a:lnTo>
                  <a:lnTo>
                    <a:pt x="f61" y="f49"/>
                  </a:lnTo>
                  <a:lnTo>
                    <a:pt x="f14" y="f62"/>
                  </a:lnTo>
                  <a:lnTo>
                    <a:pt x="f63" y="f38"/>
                  </a:lnTo>
                  <a:lnTo>
                    <a:pt x="f64" y="f65"/>
                  </a:lnTo>
                  <a:lnTo>
                    <a:pt x="f66" y="f67"/>
                  </a:lnTo>
                  <a:lnTo>
                    <a:pt x="f68" y="f69"/>
                  </a:lnTo>
                  <a:lnTo>
                    <a:pt x="f70" y="f71"/>
                  </a:lnTo>
                  <a:lnTo>
                    <a:pt x="f72" y="f73"/>
                  </a:lnTo>
                  <a:lnTo>
                    <a:pt x="f26" y="f74"/>
                  </a:lnTo>
                  <a:lnTo>
                    <a:pt x="f75" y="f76"/>
                  </a:lnTo>
                  <a:lnTo>
                    <a:pt x="f77" y="f78"/>
                  </a:lnTo>
                  <a:lnTo>
                    <a:pt x="f79" y="f80"/>
                  </a:lnTo>
                  <a:lnTo>
                    <a:pt x="f13" y="f81"/>
                  </a:lnTo>
                  <a:lnTo>
                    <a:pt x="f82" y="f83"/>
                  </a:lnTo>
                  <a:lnTo>
                    <a:pt x="f84" y="f85"/>
                  </a:lnTo>
                  <a:lnTo>
                    <a:pt x="f86" y="f33"/>
                  </a:lnTo>
                  <a:lnTo>
                    <a:pt x="f87" y="f88"/>
                  </a:lnTo>
                  <a:lnTo>
                    <a:pt x="f4" y="f89"/>
                  </a:lnTo>
                  <a:lnTo>
                    <a:pt x="f4" y="f90"/>
                  </a:lnTo>
                  <a:lnTo>
                    <a:pt x="f4" y="f91"/>
                  </a:lnTo>
                  <a:lnTo>
                    <a:pt x="f92" y="f93"/>
                  </a:lnTo>
                  <a:lnTo>
                    <a:pt x="f94" y="f95"/>
                  </a:lnTo>
                  <a:lnTo>
                    <a:pt x="f84" y="f0"/>
                  </a:lnTo>
                  <a:lnTo>
                    <a:pt x="f96" y="f37"/>
                  </a:lnTo>
                  <a:lnTo>
                    <a:pt x="f97" y="f39"/>
                  </a:lnTo>
                  <a:lnTo>
                    <a:pt x="f98" y="f8"/>
                  </a:lnTo>
                  <a:lnTo>
                    <a:pt x="f99"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5" name="Google Shape;221;p15">
              <a:extLst>
                <a:ext uri="{FF2B5EF4-FFF2-40B4-BE49-F238E27FC236}">
                  <a16:creationId xmlns:a16="http://schemas.microsoft.com/office/drawing/2014/main" id="{A20E3BBC-9DE8-8742-6AD1-2B6298F2D618}"/>
                </a:ext>
              </a:extLst>
            </p:cNvPr>
            <p:cNvSpPr/>
            <p:nvPr/>
          </p:nvSpPr>
          <p:spPr>
            <a:xfrm>
              <a:off x="7815651" y="2632036"/>
              <a:ext cx="812471" cy="2051227"/>
            </a:xfrm>
            <a:custGeom>
              <a:avLst/>
              <a:gdLst>
                <a:gd name="f0" fmla="val w"/>
                <a:gd name="f1" fmla="val h"/>
                <a:gd name="f2" fmla="val 0"/>
                <a:gd name="f3" fmla="val 32348"/>
                <a:gd name="f4" fmla="val 81668"/>
                <a:gd name="f5" fmla="val 27874"/>
                <a:gd name="f6" fmla="val 1"/>
                <a:gd name="f7" fmla="val 27582"/>
                <a:gd name="f8" fmla="val 23"/>
                <a:gd name="f9" fmla="val 27290"/>
                <a:gd name="f10" fmla="val 91"/>
                <a:gd name="f11" fmla="val 26998"/>
                <a:gd name="f12" fmla="val 158"/>
                <a:gd name="f13" fmla="val 26728"/>
                <a:gd name="f14" fmla="val 271"/>
                <a:gd name="f15" fmla="val 26436"/>
                <a:gd name="f16" fmla="val 383"/>
                <a:gd name="f17" fmla="val 26166"/>
                <a:gd name="f18" fmla="val 518"/>
                <a:gd name="f19" fmla="val 25874"/>
                <a:gd name="f20" fmla="val 675"/>
                <a:gd name="f21" fmla="val 25604"/>
                <a:gd name="f22" fmla="val 855"/>
                <a:gd name="f23" fmla="val 25334"/>
                <a:gd name="f24" fmla="val 1035"/>
                <a:gd name="f25" fmla="val 24817"/>
                <a:gd name="f26" fmla="val 1439"/>
                <a:gd name="f27" fmla="val 24300"/>
                <a:gd name="f28" fmla="val 1889"/>
                <a:gd name="f29" fmla="val 23806"/>
                <a:gd name="f30" fmla="val 2361"/>
                <a:gd name="f31" fmla="val 23356"/>
                <a:gd name="f32" fmla="val 2856"/>
                <a:gd name="f33" fmla="val 22906"/>
                <a:gd name="f34" fmla="val 3373"/>
                <a:gd name="f35" fmla="val 22502"/>
                <a:gd name="f36" fmla="val 3867"/>
                <a:gd name="f37" fmla="val 22120"/>
                <a:gd name="f38" fmla="val 4362"/>
                <a:gd name="f39" fmla="val 21490"/>
                <a:gd name="f40" fmla="val 5238"/>
                <a:gd name="f41" fmla="val 21198"/>
                <a:gd name="f42" fmla="val 5688"/>
                <a:gd name="f43" fmla="val 20906"/>
                <a:gd name="f44" fmla="val 6160"/>
                <a:gd name="f45" fmla="val 20636"/>
                <a:gd name="f46" fmla="val 6677"/>
                <a:gd name="f47" fmla="val 20389"/>
                <a:gd name="f48" fmla="val 7217"/>
                <a:gd name="f49" fmla="val 20142"/>
                <a:gd name="f50" fmla="val 7801"/>
                <a:gd name="f51" fmla="val 19894"/>
                <a:gd name="f52" fmla="val 8408"/>
                <a:gd name="f53" fmla="val 19669"/>
                <a:gd name="f54" fmla="val 9037"/>
                <a:gd name="f55" fmla="val 19467"/>
                <a:gd name="f56" fmla="val 9667"/>
                <a:gd name="f57" fmla="val 19265"/>
                <a:gd name="f58" fmla="val 10341"/>
                <a:gd name="f59" fmla="val 19063"/>
                <a:gd name="f60" fmla="val 10993"/>
                <a:gd name="f61" fmla="val 18725"/>
                <a:gd name="f62" fmla="val 12364"/>
                <a:gd name="f63" fmla="val 18411"/>
                <a:gd name="f64" fmla="val 13713"/>
                <a:gd name="f65" fmla="val 18163"/>
                <a:gd name="f66" fmla="val 15062"/>
                <a:gd name="f67" fmla="val 17939"/>
                <a:gd name="f68" fmla="val 16343"/>
                <a:gd name="f69" fmla="val 17759"/>
                <a:gd name="f70" fmla="val 17534"/>
                <a:gd name="f71" fmla="val 17601"/>
                <a:gd name="f72" fmla="val 18636"/>
                <a:gd name="f73" fmla="val 17489"/>
                <a:gd name="f74" fmla="val 19580"/>
                <a:gd name="f75" fmla="val 17422"/>
                <a:gd name="f76" fmla="val 17399"/>
                <a:gd name="f77" fmla="val 20996"/>
                <a:gd name="f78" fmla="val 21378"/>
                <a:gd name="f79" fmla="val 21468"/>
                <a:gd name="f80" fmla="val 21513"/>
                <a:gd name="f81" fmla="val 17287"/>
                <a:gd name="f82" fmla="val 22008"/>
                <a:gd name="f83" fmla="val 17017"/>
                <a:gd name="f84" fmla="val 23064"/>
                <a:gd name="f85" fmla="val 16635"/>
                <a:gd name="f86" fmla="val 24593"/>
                <a:gd name="f87" fmla="val 16230"/>
                <a:gd name="f88" fmla="val 26391"/>
                <a:gd name="f89" fmla="val 15826"/>
                <a:gd name="f90" fmla="val 28347"/>
                <a:gd name="f91" fmla="val 15443"/>
                <a:gd name="f92" fmla="val 30303"/>
                <a:gd name="f93" fmla="val 15286"/>
                <a:gd name="f94" fmla="val 31224"/>
                <a:gd name="f95" fmla="val 15151"/>
                <a:gd name="f96" fmla="val 32123"/>
                <a:gd name="f97" fmla="val 15039"/>
                <a:gd name="f98" fmla="val 32910"/>
                <a:gd name="f99" fmla="val 14971"/>
                <a:gd name="f100" fmla="val 33630"/>
                <a:gd name="f101" fmla="val 14724"/>
                <a:gd name="f102" fmla="val 32663"/>
                <a:gd name="f103" fmla="val 14522"/>
                <a:gd name="f104" fmla="val 31674"/>
                <a:gd name="f105" fmla="val 14342"/>
                <a:gd name="f106" fmla="val 30685"/>
                <a:gd name="f107" fmla="val 14207"/>
                <a:gd name="f108" fmla="val 29696"/>
                <a:gd name="f109" fmla="val 14072"/>
                <a:gd name="f110" fmla="val 28707"/>
                <a:gd name="f111" fmla="val 13982"/>
                <a:gd name="f112" fmla="val 27695"/>
                <a:gd name="f113" fmla="val 13802"/>
                <a:gd name="f114" fmla="val 25694"/>
                <a:gd name="f115" fmla="val 13600"/>
                <a:gd name="f116" fmla="val 23694"/>
                <a:gd name="f117" fmla="val 13488"/>
                <a:gd name="f118" fmla="val 22682"/>
                <a:gd name="f119" fmla="val 13353"/>
                <a:gd name="f120" fmla="val 21693"/>
                <a:gd name="f121" fmla="val 13173"/>
                <a:gd name="f122" fmla="val 20704"/>
                <a:gd name="f123" fmla="val 12993"/>
                <a:gd name="f124" fmla="val 19715"/>
                <a:gd name="f125" fmla="val 12746"/>
                <a:gd name="f126" fmla="val 18726"/>
                <a:gd name="f127" fmla="val 12476"/>
                <a:gd name="f128" fmla="val 12229"/>
                <a:gd name="f129" fmla="val 11914"/>
                <a:gd name="f130" fmla="val 16163"/>
                <a:gd name="f131" fmla="val 11734"/>
                <a:gd name="f132" fmla="val 15714"/>
                <a:gd name="f133" fmla="val 11510"/>
                <a:gd name="f134" fmla="val 15264"/>
                <a:gd name="f135" fmla="val 11285"/>
                <a:gd name="f136" fmla="val 14815"/>
                <a:gd name="f137" fmla="val 11038"/>
                <a:gd name="f138" fmla="val 14410"/>
                <a:gd name="f139" fmla="val 10745"/>
                <a:gd name="f140" fmla="val 14028"/>
                <a:gd name="f141" fmla="val 10453"/>
                <a:gd name="f142" fmla="val 13691"/>
                <a:gd name="f143" fmla="val 10296"/>
                <a:gd name="f144" fmla="val 13533"/>
                <a:gd name="f145" fmla="val 10138"/>
                <a:gd name="f146" fmla="val 13421"/>
                <a:gd name="f147" fmla="val 9959"/>
                <a:gd name="f148" fmla="val 13286"/>
                <a:gd name="f149" fmla="val 9779"/>
                <a:gd name="f150" fmla="val 13196"/>
                <a:gd name="f151" fmla="val 9599"/>
                <a:gd name="f152" fmla="val 13129"/>
                <a:gd name="f153" fmla="val 9397"/>
                <a:gd name="f154" fmla="val 13061"/>
                <a:gd name="f155" fmla="val 9194"/>
                <a:gd name="f156" fmla="val 13039"/>
                <a:gd name="f157" fmla="val 8992"/>
                <a:gd name="f158" fmla="val 13016"/>
                <a:gd name="f159" fmla="val 8790"/>
                <a:gd name="f160" fmla="val 8565"/>
                <a:gd name="f161" fmla="val 13084"/>
                <a:gd name="f162" fmla="val 8340"/>
                <a:gd name="f163" fmla="val 13151"/>
                <a:gd name="f164" fmla="val 8093"/>
                <a:gd name="f165" fmla="val 13263"/>
                <a:gd name="f166" fmla="val 7508"/>
                <a:gd name="f167" fmla="val 13623"/>
                <a:gd name="f168" fmla="val 7239"/>
                <a:gd name="f169" fmla="val 13848"/>
                <a:gd name="f170" fmla="val 6991"/>
                <a:gd name="f171" fmla="val 14095"/>
                <a:gd name="f172" fmla="val 6789"/>
                <a:gd name="f173" fmla="val 14365"/>
                <a:gd name="f174" fmla="val 6587"/>
                <a:gd name="f175" fmla="val 14657"/>
                <a:gd name="f176" fmla="val 6384"/>
                <a:gd name="f177" fmla="val 14949"/>
                <a:gd name="f178" fmla="val 6227"/>
                <a:gd name="f179" fmla="val 15287"/>
                <a:gd name="f180" fmla="val 6092"/>
                <a:gd name="f181" fmla="val 15624"/>
                <a:gd name="f182" fmla="val 5957"/>
                <a:gd name="f183" fmla="val 15983"/>
                <a:gd name="f184" fmla="val 5845"/>
                <a:gd name="f185" fmla="val 5755"/>
                <a:gd name="f186" fmla="val 16725"/>
                <a:gd name="f187" fmla="val 5665"/>
                <a:gd name="f188" fmla="val 17130"/>
                <a:gd name="f189" fmla="val 5598"/>
                <a:gd name="f190" fmla="val 17512"/>
                <a:gd name="f191" fmla="val 5530"/>
                <a:gd name="f192" fmla="val 17917"/>
                <a:gd name="f193" fmla="val 5508"/>
                <a:gd name="f194" fmla="val 18344"/>
                <a:gd name="f195" fmla="val 5463"/>
                <a:gd name="f196" fmla="val 19153"/>
                <a:gd name="f197" fmla="val 5440"/>
                <a:gd name="f198" fmla="val 19985"/>
                <a:gd name="f199" fmla="val 5485"/>
                <a:gd name="f200" fmla="val 20816"/>
                <a:gd name="f201" fmla="val 5553"/>
                <a:gd name="f202" fmla="val 21603"/>
                <a:gd name="f203" fmla="val 5643"/>
                <a:gd name="f204" fmla="val 22367"/>
                <a:gd name="f205" fmla="val 5890"/>
                <a:gd name="f206" fmla="val 23716"/>
                <a:gd name="f207" fmla="val 6047"/>
                <a:gd name="f208" fmla="val 24278"/>
                <a:gd name="f209" fmla="val 24705"/>
                <a:gd name="f210" fmla="val 6339"/>
                <a:gd name="f211" fmla="val 25155"/>
                <a:gd name="f212" fmla="val 6542"/>
                <a:gd name="f213" fmla="val 6766"/>
                <a:gd name="f214" fmla="val 26077"/>
                <a:gd name="f215" fmla="val 7014"/>
                <a:gd name="f216" fmla="val 26571"/>
                <a:gd name="f217" fmla="val 7284"/>
                <a:gd name="f218" fmla="val 27043"/>
                <a:gd name="f219" fmla="val 7598"/>
                <a:gd name="f220" fmla="val 27538"/>
                <a:gd name="f221" fmla="val 7913"/>
                <a:gd name="f222" fmla="val 28032"/>
                <a:gd name="f223" fmla="val 8587"/>
                <a:gd name="f224" fmla="val 29044"/>
                <a:gd name="f225" fmla="val 9307"/>
                <a:gd name="f226" fmla="val 30033"/>
                <a:gd name="f227" fmla="val 10071"/>
                <a:gd name="f228" fmla="val 30999"/>
                <a:gd name="f229" fmla="val 10835"/>
                <a:gd name="f230" fmla="val 31921"/>
                <a:gd name="f231" fmla="val 11577"/>
                <a:gd name="f232" fmla="val 32820"/>
                <a:gd name="f233" fmla="val 12296"/>
                <a:gd name="f234" fmla="val 12971"/>
                <a:gd name="f235" fmla="val 34349"/>
                <a:gd name="f236" fmla="val 13555"/>
                <a:gd name="f237" fmla="val 34978"/>
                <a:gd name="f238" fmla="val 14454"/>
                <a:gd name="f239" fmla="val 35900"/>
                <a:gd name="f240" fmla="val 36147"/>
                <a:gd name="f241" fmla="val 14836"/>
                <a:gd name="f242" fmla="val 36237"/>
                <a:gd name="f243" fmla="val 14814"/>
                <a:gd name="f244" fmla="val 37226"/>
                <a:gd name="f245" fmla="val 38193"/>
                <a:gd name="f246" fmla="val 39182"/>
                <a:gd name="f247" fmla="val 14859"/>
                <a:gd name="f248" fmla="val 40148"/>
                <a:gd name="f249" fmla="val 14926"/>
                <a:gd name="f250" fmla="val 41497"/>
                <a:gd name="f251" fmla="val 15016"/>
                <a:gd name="f252" fmla="val 42846"/>
                <a:gd name="f253" fmla="val 15129"/>
                <a:gd name="f254" fmla="val 44195"/>
                <a:gd name="f255" fmla="val 45543"/>
                <a:gd name="f256" fmla="val 15533"/>
                <a:gd name="f257" fmla="val 48241"/>
                <a:gd name="f258" fmla="val 15848"/>
                <a:gd name="f259" fmla="val 50916"/>
                <a:gd name="f260" fmla="val 50511"/>
                <a:gd name="f261" fmla="val 50084"/>
                <a:gd name="f262" fmla="val 49635"/>
                <a:gd name="f263" fmla="val 14769"/>
                <a:gd name="f264" fmla="val 49185"/>
                <a:gd name="f265" fmla="val 48735"/>
                <a:gd name="f266" fmla="val 14319"/>
                <a:gd name="f267" fmla="val 48263"/>
                <a:gd name="f268" fmla="val 13892"/>
                <a:gd name="f269" fmla="val 47297"/>
                <a:gd name="f270" fmla="val 13128"/>
                <a:gd name="f271" fmla="val 45364"/>
                <a:gd name="f272" fmla="val 12701"/>
                <a:gd name="f273" fmla="val 44397"/>
                <a:gd name="f274" fmla="val 12274"/>
                <a:gd name="f275" fmla="val 43453"/>
                <a:gd name="f276" fmla="val 11959"/>
                <a:gd name="f277" fmla="val 42868"/>
                <a:gd name="f278" fmla="val 11644"/>
                <a:gd name="f279" fmla="val 42306"/>
                <a:gd name="f280" fmla="val 11307"/>
                <a:gd name="f281" fmla="val 41744"/>
                <a:gd name="f282" fmla="val 10970"/>
                <a:gd name="f283" fmla="val 41182"/>
                <a:gd name="f284" fmla="val 10588"/>
                <a:gd name="f285" fmla="val 40643"/>
                <a:gd name="f286" fmla="val 10228"/>
                <a:gd name="f287" fmla="val 40103"/>
                <a:gd name="f288" fmla="val 9464"/>
                <a:gd name="f289" fmla="val 39047"/>
                <a:gd name="f290" fmla="val 8835"/>
                <a:gd name="f291" fmla="val 38260"/>
                <a:gd name="f292" fmla="val 8475"/>
                <a:gd name="f293" fmla="val 37788"/>
                <a:gd name="f294" fmla="val 37316"/>
                <a:gd name="f295" fmla="val 7666"/>
                <a:gd name="f296" fmla="val 36822"/>
                <a:gd name="f297" fmla="val 7194"/>
                <a:gd name="f298" fmla="val 36327"/>
                <a:gd name="f299" fmla="val 6722"/>
                <a:gd name="f300" fmla="val 35855"/>
                <a:gd name="f301" fmla="val 35428"/>
                <a:gd name="f302" fmla="val 5710"/>
                <a:gd name="f303" fmla="val 35023"/>
                <a:gd name="f304" fmla="val 34843"/>
                <a:gd name="f305" fmla="val 5170"/>
                <a:gd name="f306" fmla="val 34686"/>
                <a:gd name="f307" fmla="val 4923"/>
                <a:gd name="f308" fmla="val 34529"/>
                <a:gd name="f309" fmla="val 4631"/>
                <a:gd name="f310" fmla="val 34394"/>
                <a:gd name="f311" fmla="val 4361"/>
                <a:gd name="f312" fmla="val 34281"/>
                <a:gd name="f313" fmla="val 4091"/>
                <a:gd name="f314" fmla="val 34214"/>
                <a:gd name="f315" fmla="val 3822"/>
                <a:gd name="f316" fmla="val 34147"/>
                <a:gd name="f317" fmla="val 3552"/>
                <a:gd name="f318" fmla="val 34102"/>
                <a:gd name="f319" fmla="val 3260"/>
                <a:gd name="f320" fmla="val 34079"/>
                <a:gd name="f321" fmla="val 2990"/>
                <a:gd name="f322" fmla="val 2720"/>
                <a:gd name="f323" fmla="val 2451"/>
                <a:gd name="f324" fmla="val 34236"/>
                <a:gd name="f325" fmla="val 2181"/>
                <a:gd name="f326" fmla="val 34326"/>
                <a:gd name="f327" fmla="val 1911"/>
                <a:gd name="f328" fmla="val 34484"/>
                <a:gd name="f329" fmla="val 1529"/>
                <a:gd name="f330" fmla="val 34731"/>
                <a:gd name="f331" fmla="val 1192"/>
                <a:gd name="f332" fmla="val 35001"/>
                <a:gd name="f333" fmla="val 899"/>
                <a:gd name="f334" fmla="val 35293"/>
                <a:gd name="f335" fmla="val 652"/>
                <a:gd name="f336" fmla="val 35608"/>
                <a:gd name="f337" fmla="val 450"/>
                <a:gd name="f338" fmla="val 35945"/>
                <a:gd name="f339" fmla="val 293"/>
                <a:gd name="f340" fmla="val 36282"/>
                <a:gd name="f341" fmla="val 36619"/>
                <a:gd name="f342" fmla="val 68"/>
                <a:gd name="f343" fmla="val 36979"/>
                <a:gd name="f344" fmla="val 37339"/>
                <a:gd name="f345" fmla="val 37721"/>
                <a:gd name="f346" fmla="val 38103"/>
                <a:gd name="f347" fmla="val 45"/>
                <a:gd name="f348" fmla="val 38507"/>
                <a:gd name="f349" fmla="val 113"/>
                <a:gd name="f350" fmla="val 38890"/>
                <a:gd name="f351" fmla="val 203"/>
                <a:gd name="f352" fmla="val 39294"/>
                <a:gd name="f353" fmla="val 315"/>
                <a:gd name="f354" fmla="val 39676"/>
                <a:gd name="f355" fmla="val 472"/>
                <a:gd name="f356" fmla="val 40081"/>
                <a:gd name="f357" fmla="val 630"/>
                <a:gd name="f358" fmla="val 40486"/>
                <a:gd name="f359" fmla="val 787"/>
                <a:gd name="f360" fmla="val 40868"/>
                <a:gd name="f361" fmla="val 989"/>
                <a:gd name="f362" fmla="val 41250"/>
                <a:gd name="f363" fmla="val 41655"/>
                <a:gd name="f364" fmla="val 1641"/>
                <a:gd name="f365" fmla="val 42396"/>
                <a:gd name="f366" fmla="val 2113"/>
                <a:gd name="f367" fmla="val 43093"/>
                <a:gd name="f368" fmla="val 2608"/>
                <a:gd name="f369" fmla="val 43768"/>
                <a:gd name="f370" fmla="val 3102"/>
                <a:gd name="f371" fmla="val 44375"/>
                <a:gd name="f372" fmla="val 3597"/>
                <a:gd name="f373" fmla="val 44914"/>
                <a:gd name="f374" fmla="val 4069"/>
                <a:gd name="f375" fmla="val 4743"/>
                <a:gd name="f376" fmla="val 45993"/>
                <a:gd name="f377" fmla="val 46577"/>
                <a:gd name="f378" fmla="val 6182"/>
                <a:gd name="f379" fmla="val 47184"/>
                <a:gd name="f380" fmla="val 6901"/>
                <a:gd name="f381" fmla="val 47769"/>
                <a:gd name="f382" fmla="val 8363"/>
                <a:gd name="f383" fmla="val 48915"/>
                <a:gd name="f384" fmla="val 9824"/>
                <a:gd name="f385" fmla="val 50062"/>
                <a:gd name="f386" fmla="val 10498"/>
                <a:gd name="f387" fmla="val 50624"/>
                <a:gd name="f388" fmla="val 11217"/>
                <a:gd name="f389" fmla="val 51163"/>
                <a:gd name="f390" fmla="val 11982"/>
                <a:gd name="f391" fmla="val 51725"/>
                <a:gd name="f392" fmla="val 51972"/>
                <a:gd name="f393" fmla="val 52220"/>
                <a:gd name="f394" fmla="val 52445"/>
                <a:gd name="f395" fmla="val 52647"/>
                <a:gd name="f396" fmla="val 13960"/>
                <a:gd name="f397" fmla="val 52849"/>
                <a:gd name="f398" fmla="val 14387"/>
                <a:gd name="f399" fmla="val 53006"/>
                <a:gd name="f400" fmla="val 53141"/>
                <a:gd name="f401" fmla="val 15241"/>
                <a:gd name="f402" fmla="val 53254"/>
                <a:gd name="f403" fmla="val 15691"/>
                <a:gd name="f404" fmla="val 53344"/>
                <a:gd name="f405" fmla="val 16140"/>
                <a:gd name="f406" fmla="val 53389"/>
                <a:gd name="f407" fmla="val 16477"/>
                <a:gd name="f408" fmla="val 56243"/>
                <a:gd name="f409" fmla="val 16770"/>
                <a:gd name="f410" fmla="val 59098"/>
                <a:gd name="f411" fmla="val 16905"/>
                <a:gd name="f412" fmla="val 60492"/>
                <a:gd name="f413" fmla="val 17039"/>
                <a:gd name="f414" fmla="val 61931"/>
                <a:gd name="f415" fmla="val 17129"/>
                <a:gd name="f416" fmla="val 63392"/>
                <a:gd name="f417" fmla="val 17219"/>
                <a:gd name="f418" fmla="val 64853"/>
                <a:gd name="f419" fmla="val 16747"/>
                <a:gd name="f420" fmla="val 64044"/>
                <a:gd name="f421" fmla="val 16320"/>
                <a:gd name="f422" fmla="val 63234"/>
                <a:gd name="f423" fmla="val 15893"/>
                <a:gd name="f424" fmla="val 62380"/>
                <a:gd name="f425" fmla="val 15488"/>
                <a:gd name="f426" fmla="val 61504"/>
                <a:gd name="f427" fmla="val 15084"/>
                <a:gd name="f428" fmla="val 60649"/>
                <a:gd name="f429" fmla="val 59818"/>
                <a:gd name="f430" fmla="val 14230"/>
                <a:gd name="f431" fmla="val 59008"/>
                <a:gd name="f432" fmla="val 14005"/>
                <a:gd name="f433" fmla="val 58604"/>
                <a:gd name="f434" fmla="val 13757"/>
                <a:gd name="f435" fmla="val 58222"/>
                <a:gd name="f436" fmla="val 57255"/>
                <a:gd name="f437" fmla="val 12454"/>
                <a:gd name="f438" fmla="val 56333"/>
                <a:gd name="f439" fmla="val 55412"/>
                <a:gd name="f440" fmla="val 54513"/>
                <a:gd name="f441" fmla="val 10386"/>
                <a:gd name="f442" fmla="val 53816"/>
                <a:gd name="f443" fmla="val 10048"/>
                <a:gd name="f444" fmla="val 53434"/>
                <a:gd name="f445" fmla="val 9666"/>
                <a:gd name="f446" fmla="val 53051"/>
                <a:gd name="f447" fmla="val 9262"/>
                <a:gd name="f448" fmla="val 52669"/>
                <a:gd name="f449" fmla="val 8857"/>
                <a:gd name="f450" fmla="val 52287"/>
                <a:gd name="f451" fmla="val 8407"/>
                <a:gd name="f452" fmla="val 51927"/>
                <a:gd name="f453" fmla="val 7958"/>
                <a:gd name="f454" fmla="val 51590"/>
                <a:gd name="f455" fmla="val 51298"/>
                <a:gd name="f456" fmla="val 7036"/>
                <a:gd name="f457" fmla="val 51051"/>
                <a:gd name="f458" fmla="val 50938"/>
                <a:gd name="f459" fmla="val 50848"/>
                <a:gd name="f460" fmla="val 6294"/>
                <a:gd name="f461" fmla="val 50781"/>
                <a:gd name="f462" fmla="val 50736"/>
                <a:gd name="f463" fmla="val 5822"/>
                <a:gd name="f464" fmla="val 50691"/>
                <a:gd name="f465" fmla="val 5575"/>
                <a:gd name="f466" fmla="val 50669"/>
                <a:gd name="f467" fmla="val 5328"/>
                <a:gd name="f468" fmla="val 5081"/>
                <a:gd name="f469" fmla="val 4833"/>
                <a:gd name="f470" fmla="val 4586"/>
                <a:gd name="f471" fmla="val 50804"/>
                <a:gd name="f472" fmla="val 4114"/>
                <a:gd name="f473" fmla="val 51028"/>
                <a:gd name="f474" fmla="val 3799"/>
                <a:gd name="f475" fmla="val 51231"/>
                <a:gd name="f476" fmla="val 3507"/>
                <a:gd name="f477" fmla="val 51433"/>
                <a:gd name="f478" fmla="val 51635"/>
                <a:gd name="f479" fmla="val 3035"/>
                <a:gd name="f480" fmla="val 51860"/>
                <a:gd name="f481" fmla="val 2855"/>
                <a:gd name="f482" fmla="val 52085"/>
                <a:gd name="f483" fmla="val 2698"/>
                <a:gd name="f484" fmla="val 52310"/>
                <a:gd name="f485" fmla="val 2585"/>
                <a:gd name="f486" fmla="val 52557"/>
                <a:gd name="f487" fmla="val 2473"/>
                <a:gd name="f488" fmla="val 52804"/>
                <a:gd name="f489" fmla="val 2406"/>
                <a:gd name="f490" fmla="val 2383"/>
                <a:gd name="f491" fmla="val 53321"/>
                <a:gd name="f492" fmla="val 53591"/>
                <a:gd name="f493" fmla="val 53861"/>
                <a:gd name="f494" fmla="val 54130"/>
                <a:gd name="f495" fmla="val 54423"/>
                <a:gd name="f496" fmla="val 2563"/>
                <a:gd name="f497" fmla="val 54692"/>
                <a:gd name="f498" fmla="val 2653"/>
                <a:gd name="f499" fmla="val 54985"/>
                <a:gd name="f500" fmla="val 2788"/>
                <a:gd name="f501" fmla="val 55277"/>
                <a:gd name="f502" fmla="val 2923"/>
                <a:gd name="f503" fmla="val 55592"/>
                <a:gd name="f504" fmla="val 55884"/>
                <a:gd name="f505" fmla="val 3282"/>
                <a:gd name="f506" fmla="val 56176"/>
                <a:gd name="f507" fmla="val 3709"/>
                <a:gd name="f508" fmla="val 56805"/>
                <a:gd name="f509" fmla="val 4204"/>
                <a:gd name="f510" fmla="val 57412"/>
                <a:gd name="f511" fmla="val 58042"/>
                <a:gd name="f512" fmla="val 5350"/>
                <a:gd name="f513" fmla="val 58671"/>
                <a:gd name="f514" fmla="val 6002"/>
                <a:gd name="f515" fmla="val 59278"/>
                <a:gd name="f516" fmla="val 59908"/>
                <a:gd name="f517" fmla="val 7396"/>
                <a:gd name="f518" fmla="val 60514"/>
                <a:gd name="f519" fmla="val 8138"/>
                <a:gd name="f520" fmla="val 61121"/>
                <a:gd name="f521" fmla="val 8880"/>
                <a:gd name="f522" fmla="val 61706"/>
                <a:gd name="f523" fmla="val 62290"/>
                <a:gd name="f524" fmla="val 10431"/>
                <a:gd name="f525" fmla="val 62852"/>
                <a:gd name="f526" fmla="val 11195"/>
                <a:gd name="f527" fmla="val 64403"/>
                <a:gd name="f528" fmla="val 14140"/>
                <a:gd name="f529" fmla="val 65303"/>
                <a:gd name="f530" fmla="val 15398"/>
                <a:gd name="f531" fmla="val 66044"/>
                <a:gd name="f532" fmla="val 66651"/>
                <a:gd name="f533" fmla="val 17309"/>
                <a:gd name="f534" fmla="val 67078"/>
                <a:gd name="f535" fmla="val 17332"/>
                <a:gd name="f536" fmla="val 68832"/>
                <a:gd name="f537" fmla="val 70608"/>
                <a:gd name="f538" fmla="val 17242"/>
                <a:gd name="f539" fmla="val 72361"/>
                <a:gd name="f540" fmla="val 17174"/>
                <a:gd name="f541" fmla="val 73238"/>
                <a:gd name="f542" fmla="val 17107"/>
                <a:gd name="f543" fmla="val 74114"/>
                <a:gd name="f544" fmla="val 74969"/>
                <a:gd name="f545" fmla="val 16927"/>
                <a:gd name="f546" fmla="val 75823"/>
                <a:gd name="f547" fmla="val 16815"/>
                <a:gd name="f548" fmla="val 76677"/>
                <a:gd name="f549" fmla="val 16702"/>
                <a:gd name="f550" fmla="val 77531"/>
                <a:gd name="f551" fmla="val 16545"/>
                <a:gd name="f552" fmla="val 78363"/>
                <a:gd name="f553" fmla="val 16388"/>
                <a:gd name="f554" fmla="val 79195"/>
                <a:gd name="f555" fmla="val 16208"/>
                <a:gd name="f556" fmla="val 80004"/>
                <a:gd name="f557" fmla="val 16005"/>
                <a:gd name="f558" fmla="val 80813"/>
                <a:gd name="f559" fmla="val 80970"/>
                <a:gd name="f560" fmla="val 81083"/>
                <a:gd name="f561" fmla="val 16028"/>
                <a:gd name="f562" fmla="val 81218"/>
                <a:gd name="f563" fmla="val 16073"/>
                <a:gd name="f564" fmla="val 81330"/>
                <a:gd name="f565" fmla="val 81420"/>
                <a:gd name="f566" fmla="val 81487"/>
                <a:gd name="f567" fmla="val 81555"/>
                <a:gd name="f568" fmla="val 16432"/>
                <a:gd name="f569" fmla="val 81622"/>
                <a:gd name="f570" fmla="val 81645"/>
                <a:gd name="f571" fmla="val 16657"/>
                <a:gd name="f572" fmla="val 81667"/>
                <a:gd name="f573" fmla="val 16882"/>
                <a:gd name="f574" fmla="val 16972"/>
                <a:gd name="f575" fmla="val 81577"/>
                <a:gd name="f576" fmla="val 17062"/>
                <a:gd name="f577" fmla="val 81398"/>
                <a:gd name="f578" fmla="val 81263"/>
                <a:gd name="f579" fmla="val 17377"/>
                <a:gd name="f580" fmla="val 80408"/>
                <a:gd name="f581" fmla="val 17556"/>
                <a:gd name="f582" fmla="val 79577"/>
                <a:gd name="f583" fmla="val 17736"/>
                <a:gd name="f584" fmla="val 78723"/>
                <a:gd name="f585" fmla="val 17894"/>
                <a:gd name="f586" fmla="val 77891"/>
                <a:gd name="f587" fmla="val 18028"/>
                <a:gd name="f588" fmla="val 77037"/>
                <a:gd name="f589" fmla="val 18141"/>
                <a:gd name="f590" fmla="val 76182"/>
                <a:gd name="f591" fmla="val 18253"/>
                <a:gd name="f592" fmla="val 75328"/>
                <a:gd name="f593" fmla="val 18343"/>
                <a:gd name="f594" fmla="val 74474"/>
                <a:gd name="f595" fmla="val 73597"/>
                <a:gd name="f596" fmla="val 18456"/>
                <a:gd name="f597" fmla="val 72743"/>
                <a:gd name="f598" fmla="val 18545"/>
                <a:gd name="f599" fmla="val 71012"/>
                <a:gd name="f600" fmla="val 18568"/>
                <a:gd name="f601" fmla="val 69259"/>
                <a:gd name="f602" fmla="val 67528"/>
                <a:gd name="f603" fmla="val 19535"/>
                <a:gd name="f604" fmla="val 66921"/>
                <a:gd name="f605" fmla="val 20479"/>
                <a:gd name="f606" fmla="val 66314"/>
                <a:gd name="f607" fmla="val 21355"/>
                <a:gd name="f608" fmla="val 65730"/>
                <a:gd name="f609" fmla="val 22165"/>
                <a:gd name="f610" fmla="val 65123"/>
                <a:gd name="f611" fmla="val 22951"/>
                <a:gd name="f612" fmla="val 64516"/>
                <a:gd name="f613" fmla="val 23671"/>
                <a:gd name="f614" fmla="val 63886"/>
                <a:gd name="f615" fmla="val 24368"/>
                <a:gd name="f616" fmla="val 63257"/>
                <a:gd name="f617" fmla="val 25042"/>
                <a:gd name="f618" fmla="val 62628"/>
                <a:gd name="f619" fmla="val 25671"/>
                <a:gd name="f620" fmla="val 61976"/>
                <a:gd name="f621" fmla="val 26256"/>
                <a:gd name="f622" fmla="val 61301"/>
                <a:gd name="f623" fmla="val 26840"/>
                <a:gd name="f624" fmla="val 60627"/>
                <a:gd name="f625" fmla="val 27402"/>
                <a:gd name="f626" fmla="val 59930"/>
                <a:gd name="f627" fmla="val 27942"/>
                <a:gd name="f628" fmla="val 59233"/>
                <a:gd name="f629" fmla="val 28481"/>
                <a:gd name="f630" fmla="val 58491"/>
                <a:gd name="f631" fmla="val 28998"/>
                <a:gd name="f632" fmla="val 57750"/>
                <a:gd name="f633" fmla="val 29515"/>
                <a:gd name="f634" fmla="val 56963"/>
                <a:gd name="f635" fmla="val 30122"/>
                <a:gd name="f636" fmla="val 56041"/>
                <a:gd name="f637" fmla="val 30437"/>
                <a:gd name="f638" fmla="val 55524"/>
                <a:gd name="f639" fmla="val 30729"/>
                <a:gd name="f640" fmla="val 31044"/>
                <a:gd name="f641" fmla="val 31314"/>
                <a:gd name="f642" fmla="val 31583"/>
                <a:gd name="f643" fmla="val 31808"/>
                <a:gd name="f644" fmla="val 31988"/>
                <a:gd name="f645" fmla="val 52040"/>
                <a:gd name="f646" fmla="val 32055"/>
                <a:gd name="f647" fmla="val 51748"/>
                <a:gd name="f648" fmla="val 32100"/>
                <a:gd name="f649" fmla="val 51455"/>
                <a:gd name="f650" fmla="val 32145"/>
                <a:gd name="f651" fmla="val 51141"/>
                <a:gd name="f652" fmla="val 32168"/>
                <a:gd name="f653" fmla="val 50556"/>
                <a:gd name="f654" fmla="val 50264"/>
                <a:gd name="f655" fmla="val 49972"/>
                <a:gd name="f656" fmla="val 32078"/>
                <a:gd name="f657" fmla="val 49680"/>
                <a:gd name="f658" fmla="val 32010"/>
                <a:gd name="f659" fmla="val 49410"/>
                <a:gd name="f660" fmla="val 31898"/>
                <a:gd name="f661" fmla="val 49140"/>
                <a:gd name="f662" fmla="val 31786"/>
                <a:gd name="f663" fmla="val 48870"/>
                <a:gd name="f664" fmla="val 31651"/>
                <a:gd name="f665" fmla="val 48623"/>
                <a:gd name="f666" fmla="val 31471"/>
                <a:gd name="f667" fmla="val 48376"/>
                <a:gd name="f668" fmla="val 31269"/>
                <a:gd name="f669" fmla="val 48129"/>
                <a:gd name="f670" fmla="val 31066"/>
                <a:gd name="f671" fmla="val 47904"/>
                <a:gd name="f672" fmla="val 30864"/>
                <a:gd name="f673" fmla="val 47724"/>
                <a:gd name="f674" fmla="val 30662"/>
                <a:gd name="f675" fmla="val 47567"/>
                <a:gd name="f676" fmla="val 30459"/>
                <a:gd name="f677" fmla="val 47432"/>
                <a:gd name="f678" fmla="val 30257"/>
                <a:gd name="f679" fmla="val 47342"/>
                <a:gd name="f680" fmla="val 30055"/>
                <a:gd name="f681" fmla="val 47252"/>
                <a:gd name="f682" fmla="val 29852"/>
                <a:gd name="f683" fmla="val 47207"/>
                <a:gd name="f684" fmla="val 29650"/>
                <a:gd name="f685" fmla="val 29448"/>
                <a:gd name="f686" fmla="val 47162"/>
                <a:gd name="f687" fmla="val 29246"/>
                <a:gd name="f688" fmla="val 29043"/>
                <a:gd name="f689" fmla="val 28863"/>
                <a:gd name="f690" fmla="val 47274"/>
                <a:gd name="f691" fmla="val 28661"/>
                <a:gd name="f692" fmla="val 28301"/>
                <a:gd name="f693" fmla="val 47522"/>
                <a:gd name="f694" fmla="val 28122"/>
                <a:gd name="f695" fmla="val 47634"/>
                <a:gd name="f696" fmla="val 27762"/>
                <a:gd name="f697" fmla="val 27425"/>
                <a:gd name="f698" fmla="val 48218"/>
                <a:gd name="f699" fmla="val 27088"/>
                <a:gd name="f700" fmla="val 48556"/>
                <a:gd name="f701" fmla="val 26795"/>
                <a:gd name="f702" fmla="val 48938"/>
                <a:gd name="f703" fmla="val 26503"/>
                <a:gd name="f704" fmla="val 49320"/>
                <a:gd name="f705" fmla="val 49725"/>
                <a:gd name="f706" fmla="val 26009"/>
                <a:gd name="f707" fmla="val 50107"/>
                <a:gd name="f708" fmla="val 25806"/>
                <a:gd name="f709" fmla="val 50489"/>
                <a:gd name="f710" fmla="val 25312"/>
                <a:gd name="f711" fmla="val 24840"/>
                <a:gd name="f712" fmla="val 52377"/>
                <a:gd name="f713" fmla="val 24390"/>
                <a:gd name="f714" fmla="val 23963"/>
                <a:gd name="f715" fmla="val 54288"/>
                <a:gd name="f716" fmla="val 23131"/>
                <a:gd name="f717" fmla="val 56221"/>
                <a:gd name="f718" fmla="val 22299"/>
                <a:gd name="f719" fmla="val 58154"/>
                <a:gd name="f720" fmla="val 21445"/>
                <a:gd name="f721" fmla="val 60087"/>
                <a:gd name="f722" fmla="val 61032"/>
                <a:gd name="f723" fmla="val 20546"/>
                <a:gd name="f724" fmla="val 61998"/>
                <a:gd name="f725" fmla="val 20074"/>
                <a:gd name="f726" fmla="val 62920"/>
                <a:gd name="f727" fmla="val 19557"/>
                <a:gd name="f728" fmla="val 63864"/>
                <a:gd name="f729" fmla="val 19040"/>
                <a:gd name="f730" fmla="val 64786"/>
                <a:gd name="f731" fmla="val 18478"/>
                <a:gd name="f732" fmla="val 65685"/>
                <a:gd name="f733" fmla="val 64224"/>
                <a:gd name="f734" fmla="val 18298"/>
                <a:gd name="f735" fmla="val 62740"/>
                <a:gd name="f736" fmla="val 18186"/>
                <a:gd name="f737" fmla="val 61279"/>
                <a:gd name="f738" fmla="val 18051"/>
                <a:gd name="f739" fmla="val 59795"/>
                <a:gd name="f740" fmla="val 56850"/>
                <a:gd name="f741" fmla="val 53883"/>
                <a:gd name="f742" fmla="val 17804"/>
                <a:gd name="f743" fmla="val 53636"/>
                <a:gd name="f744" fmla="val 52984"/>
                <a:gd name="f745" fmla="val 19602"/>
                <a:gd name="f746" fmla="val 52062"/>
                <a:gd name="f747" fmla="val 20793"/>
                <a:gd name="f748" fmla="val 50961"/>
                <a:gd name="f749" fmla="val 21985"/>
                <a:gd name="f750" fmla="val 49792"/>
                <a:gd name="f751" fmla="val 23109"/>
                <a:gd name="f752" fmla="val 48690"/>
                <a:gd name="f753" fmla="val 24030"/>
                <a:gd name="f754" fmla="val 47746"/>
                <a:gd name="f755" fmla="val 47364"/>
                <a:gd name="f756" fmla="val 24615"/>
                <a:gd name="f757" fmla="val 47050"/>
                <a:gd name="f758" fmla="val 46735"/>
                <a:gd name="f759" fmla="val 25087"/>
                <a:gd name="f760" fmla="val 46375"/>
                <a:gd name="f761" fmla="val 25559"/>
                <a:gd name="f762" fmla="val 45566"/>
                <a:gd name="f763" fmla="val 26031"/>
                <a:gd name="f764" fmla="val 44667"/>
                <a:gd name="f765" fmla="val 26481"/>
                <a:gd name="f766" fmla="val 43678"/>
                <a:gd name="f767" fmla="val 26908"/>
                <a:gd name="f768" fmla="val 42621"/>
                <a:gd name="f769" fmla="val 41542"/>
                <a:gd name="f770" fmla="val 27627"/>
                <a:gd name="f771" fmla="val 40441"/>
                <a:gd name="f772" fmla="val 27919"/>
                <a:gd name="f773" fmla="val 39384"/>
                <a:gd name="f774" fmla="val 28054"/>
                <a:gd name="f775" fmla="val 38845"/>
                <a:gd name="f776" fmla="val 28167"/>
                <a:gd name="f777" fmla="val 38328"/>
                <a:gd name="f778" fmla="val 28234"/>
                <a:gd name="f779" fmla="val 37833"/>
                <a:gd name="f780" fmla="val 37361"/>
                <a:gd name="f781" fmla="val 28346"/>
                <a:gd name="f782" fmla="val 36911"/>
                <a:gd name="f783" fmla="val 28391"/>
                <a:gd name="f784" fmla="val 36484"/>
                <a:gd name="f785" fmla="val 36080"/>
                <a:gd name="f786" fmla="val 35698"/>
                <a:gd name="f787" fmla="val 35360"/>
                <a:gd name="f788" fmla="val 35046"/>
                <a:gd name="f789" fmla="val 34798"/>
                <a:gd name="f790" fmla="val 27987"/>
                <a:gd name="f791" fmla="val 34574"/>
                <a:gd name="f792" fmla="val 27829"/>
                <a:gd name="f793" fmla="val 27739"/>
                <a:gd name="f794" fmla="val 27515"/>
                <a:gd name="f795" fmla="val 34191"/>
                <a:gd name="f796" fmla="val 27267"/>
                <a:gd name="f797" fmla="val 34169"/>
                <a:gd name="f798" fmla="val 27132"/>
                <a:gd name="f799" fmla="val 26301"/>
                <a:gd name="f800" fmla="val 34259"/>
                <a:gd name="f801" fmla="val 25784"/>
                <a:gd name="f802" fmla="val 25536"/>
                <a:gd name="f803" fmla="val 25064"/>
                <a:gd name="f804" fmla="val 34933"/>
                <a:gd name="f805" fmla="val 24188"/>
                <a:gd name="f806" fmla="val 35226"/>
                <a:gd name="f807" fmla="val 23783"/>
                <a:gd name="f808" fmla="val 35540"/>
                <a:gd name="f809" fmla="val 23401"/>
                <a:gd name="f810" fmla="val 23041"/>
                <a:gd name="f811" fmla="val 36305"/>
                <a:gd name="f812" fmla="val 22704"/>
                <a:gd name="f813" fmla="val 36709"/>
                <a:gd name="f814" fmla="val 22389"/>
                <a:gd name="f815" fmla="val 37159"/>
                <a:gd name="f816" fmla="val 22075"/>
                <a:gd name="f817" fmla="val 37608"/>
                <a:gd name="f818" fmla="val 21782"/>
                <a:gd name="f819" fmla="val 38597"/>
                <a:gd name="f820" fmla="val 21265"/>
                <a:gd name="f821" fmla="val 39092"/>
                <a:gd name="f822" fmla="val 21018"/>
                <a:gd name="f823" fmla="val 39586"/>
                <a:gd name="f824" fmla="val 20748"/>
                <a:gd name="f825" fmla="val 40238"/>
                <a:gd name="f826" fmla="val 40890"/>
                <a:gd name="f827" fmla="val 20231"/>
                <a:gd name="f828" fmla="val 19984"/>
                <a:gd name="f829" fmla="val 42172"/>
                <a:gd name="f830" fmla="val 43475"/>
                <a:gd name="f831" fmla="val 19107"/>
                <a:gd name="f832" fmla="val 44779"/>
                <a:gd name="f833" fmla="val 18658"/>
                <a:gd name="f834" fmla="val 46060"/>
                <a:gd name="f835" fmla="val 46712"/>
                <a:gd name="f836" fmla="val 47971"/>
                <a:gd name="f837" fmla="val 17624"/>
                <a:gd name="f838" fmla="val 48578"/>
                <a:gd name="f839" fmla="val 49208"/>
                <a:gd name="f840" fmla="val 49814"/>
                <a:gd name="f841" fmla="val 16792"/>
                <a:gd name="f842" fmla="val 48039"/>
                <a:gd name="f843" fmla="val 16612"/>
                <a:gd name="f844" fmla="val 46263"/>
                <a:gd name="f845" fmla="val 16455"/>
                <a:gd name="f846" fmla="val 44487"/>
                <a:gd name="f847" fmla="val 42734"/>
                <a:gd name="f848" fmla="val 40958"/>
                <a:gd name="f849" fmla="val 39204"/>
                <a:gd name="f850" fmla="val 37473"/>
                <a:gd name="f851" fmla="val 35743"/>
                <a:gd name="f852" fmla="val 17961"/>
                <a:gd name="f853" fmla="val 18860"/>
                <a:gd name="f854" fmla="val 19759"/>
                <a:gd name="f855" fmla="val 34753"/>
                <a:gd name="f856" fmla="val 20659"/>
                <a:gd name="f857" fmla="val 34439"/>
                <a:gd name="f858" fmla="val 21535"/>
                <a:gd name="f859" fmla="val 33719"/>
                <a:gd name="f860" fmla="val 23244"/>
                <a:gd name="f861" fmla="val 33315"/>
                <a:gd name="f862" fmla="val 24075"/>
                <a:gd name="f863" fmla="val 32865"/>
                <a:gd name="f864" fmla="val 24907"/>
                <a:gd name="f865" fmla="val 32393"/>
                <a:gd name="f866" fmla="val 31876"/>
                <a:gd name="f867" fmla="val 26458"/>
                <a:gd name="f868" fmla="val 31337"/>
                <a:gd name="f869" fmla="val 27200"/>
                <a:gd name="f870" fmla="val 30775"/>
                <a:gd name="f871" fmla="val 30168"/>
                <a:gd name="f872" fmla="val 28594"/>
                <a:gd name="f873" fmla="val 29516"/>
                <a:gd name="f874" fmla="val 28841"/>
                <a:gd name="f875" fmla="val 29875"/>
                <a:gd name="f876" fmla="val 28100"/>
                <a:gd name="f877" fmla="val 30212"/>
                <a:gd name="f878" fmla="val 27673"/>
                <a:gd name="f879" fmla="val 30572"/>
                <a:gd name="f880" fmla="val 27223"/>
                <a:gd name="f881" fmla="val 30909"/>
                <a:gd name="f882" fmla="val 26751"/>
                <a:gd name="f883" fmla="val 26234"/>
                <a:gd name="f884" fmla="val 31538"/>
                <a:gd name="f885" fmla="val 25717"/>
                <a:gd name="f886" fmla="val 25200"/>
                <a:gd name="f887" fmla="val 32033"/>
                <a:gd name="f888" fmla="val 24660"/>
                <a:gd name="f889" fmla="val 24391"/>
                <a:gd name="f890" fmla="val 32190"/>
                <a:gd name="f891" fmla="val 24121"/>
                <a:gd name="f892" fmla="val 32258"/>
                <a:gd name="f893" fmla="val 23851"/>
                <a:gd name="f894" fmla="val 32303"/>
                <a:gd name="f895" fmla="val 23581"/>
                <a:gd name="f896" fmla="val 32325"/>
                <a:gd name="f897" fmla="val 23312"/>
                <a:gd name="f898" fmla="val 23042"/>
                <a:gd name="f899" fmla="val 22795"/>
                <a:gd name="f900" fmla="val 22525"/>
                <a:gd name="f901" fmla="val 22278"/>
                <a:gd name="f902" fmla="val 22030"/>
                <a:gd name="f903" fmla="val 21783"/>
                <a:gd name="f904" fmla="val 31943"/>
                <a:gd name="f905" fmla="val 21558"/>
                <a:gd name="f906" fmla="val 21333"/>
                <a:gd name="f907" fmla="val 31606"/>
                <a:gd name="f908" fmla="val 21109"/>
                <a:gd name="f909" fmla="val 31381"/>
                <a:gd name="f910" fmla="val 20884"/>
                <a:gd name="f911" fmla="val 31156"/>
                <a:gd name="f912" fmla="val 20682"/>
                <a:gd name="f913" fmla="val 30931"/>
                <a:gd name="f914" fmla="val 20524"/>
                <a:gd name="f915" fmla="val 30684"/>
                <a:gd name="f916" fmla="val 20277"/>
                <a:gd name="f917" fmla="val 30190"/>
                <a:gd name="f918" fmla="val 20187"/>
                <a:gd name="f919" fmla="val 29942"/>
                <a:gd name="f920" fmla="val 20120"/>
                <a:gd name="f921" fmla="val 29695"/>
                <a:gd name="f922" fmla="val 20097"/>
                <a:gd name="f923" fmla="val 29425"/>
                <a:gd name="f924" fmla="val 20075"/>
                <a:gd name="f925" fmla="val 29178"/>
                <a:gd name="f926" fmla="val 28908"/>
                <a:gd name="f927" fmla="val 20165"/>
                <a:gd name="f928" fmla="val 20209"/>
                <a:gd name="f929" fmla="val 20299"/>
                <a:gd name="f930" fmla="val 27605"/>
                <a:gd name="f931" fmla="val 20502"/>
                <a:gd name="f932" fmla="val 20749"/>
                <a:gd name="f933" fmla="val 26593"/>
                <a:gd name="f934" fmla="val 21041"/>
                <a:gd name="f935" fmla="val 26121"/>
                <a:gd name="f936" fmla="val 21356"/>
                <a:gd name="f937" fmla="val 25649"/>
                <a:gd name="f938" fmla="val 21716"/>
                <a:gd name="f939" fmla="val 25222"/>
                <a:gd name="f940" fmla="val 22435"/>
                <a:gd name="f941" fmla="val 24435"/>
                <a:gd name="f942" fmla="val 22817"/>
                <a:gd name="f943" fmla="val 24098"/>
                <a:gd name="f944" fmla="val 23154"/>
                <a:gd name="f945" fmla="val 23828"/>
                <a:gd name="f946" fmla="val 23446"/>
                <a:gd name="f947" fmla="val 23761"/>
                <a:gd name="f948" fmla="val 23334"/>
                <a:gd name="f949" fmla="val 23086"/>
                <a:gd name="f950" fmla="val 24436"/>
                <a:gd name="f951" fmla="val 22614"/>
                <a:gd name="f952" fmla="val 25919"/>
                <a:gd name="f953" fmla="val 21738"/>
                <a:gd name="f954" fmla="val 26683"/>
                <a:gd name="f955" fmla="val 21310"/>
                <a:gd name="f956" fmla="val 27493"/>
                <a:gd name="f957" fmla="val 29111"/>
                <a:gd name="f958" fmla="val 20029"/>
                <a:gd name="f959" fmla="val 29898"/>
                <a:gd name="f960" fmla="val 31404"/>
                <a:gd name="f961" fmla="val 31764"/>
                <a:gd name="f962" fmla="val 18613"/>
                <a:gd name="f963" fmla="val 32101"/>
                <a:gd name="f964" fmla="val 32438"/>
                <a:gd name="f965" fmla="val 18073"/>
                <a:gd name="f966" fmla="val 32753"/>
                <a:gd name="f967" fmla="val 17781"/>
                <a:gd name="f968" fmla="val 33068"/>
                <a:gd name="f969" fmla="val 33337"/>
                <a:gd name="f970" fmla="val 17197"/>
                <a:gd name="f971" fmla="val 33607"/>
                <a:gd name="f972" fmla="val 33854"/>
                <a:gd name="f973" fmla="val 34304"/>
                <a:gd name="f974" fmla="val 16275"/>
                <a:gd name="f975" fmla="val 33135"/>
                <a:gd name="f976" fmla="val 16365"/>
                <a:gd name="f977" fmla="val 31966"/>
                <a:gd name="f978" fmla="val 16500"/>
                <a:gd name="f979" fmla="val 30797"/>
                <a:gd name="f980" fmla="val 29651"/>
                <a:gd name="f981" fmla="val 16837"/>
                <a:gd name="f982" fmla="val 28504"/>
                <a:gd name="f983" fmla="val 27358"/>
                <a:gd name="f984" fmla="val 17579"/>
                <a:gd name="f985" fmla="val 17916"/>
                <a:gd name="f986" fmla="val 23986"/>
                <a:gd name="f987" fmla="val 18276"/>
                <a:gd name="f988" fmla="val 22862"/>
                <a:gd name="f989" fmla="val 18680"/>
                <a:gd name="f990" fmla="val 21761"/>
                <a:gd name="f991" fmla="val 19130"/>
                <a:gd name="f992" fmla="val 19624"/>
                <a:gd name="f993" fmla="val 20164"/>
                <a:gd name="f994" fmla="val 18501"/>
                <a:gd name="f995" fmla="val 16366"/>
                <a:gd name="f996" fmla="val 21917"/>
                <a:gd name="f997" fmla="val 15601"/>
                <a:gd name="f998" fmla="val 22187"/>
                <a:gd name="f999" fmla="val 15219"/>
                <a:gd name="f1000" fmla="val 22479"/>
                <a:gd name="f1001" fmla="val 22794"/>
                <a:gd name="f1002" fmla="val 14500"/>
                <a:gd name="f1003" fmla="val 14163"/>
                <a:gd name="f1004" fmla="val 13825"/>
                <a:gd name="f1005" fmla="val 25154"/>
                <a:gd name="f1006" fmla="val 25829"/>
                <a:gd name="f1007" fmla="val 11690"/>
                <a:gd name="f1008" fmla="val 11083"/>
                <a:gd name="f1009" fmla="val 27110"/>
                <a:gd name="f1010" fmla="val 10476"/>
                <a:gd name="f1011" fmla="val 9847"/>
                <a:gd name="f1012" fmla="val 28324"/>
                <a:gd name="f1013" fmla="val 9172"/>
                <a:gd name="f1014" fmla="val 28616"/>
                <a:gd name="f1015" fmla="val 8813"/>
                <a:gd name="f1016" fmla="val 28886"/>
                <a:gd name="f1017" fmla="val 8453"/>
                <a:gd name="f1018" fmla="val 8026"/>
                <a:gd name="f1019" fmla="val 29493"/>
                <a:gd name="f1020" fmla="val 7576"/>
                <a:gd name="f1021" fmla="val 29807"/>
                <a:gd name="f1022" fmla="val 7059"/>
                <a:gd name="f1023" fmla="val 30100"/>
                <a:gd name="f1024" fmla="val 6520"/>
                <a:gd name="f1025" fmla="val 30392"/>
                <a:gd name="f1026" fmla="val 5935"/>
                <a:gd name="f1027" fmla="val 30639"/>
                <a:gd name="f1028" fmla="val 5351"/>
                <a:gd name="f1029" fmla="val 4766"/>
                <a:gd name="f1030" fmla="val 31021"/>
                <a:gd name="f1031" fmla="val 4159"/>
                <a:gd name="f1032" fmla="val 31089"/>
                <a:gd name="f1033" fmla="val 3845"/>
                <a:gd name="f1034" fmla="val 31134"/>
                <a:gd name="f1035" fmla="val 31179"/>
                <a:gd name="f1036" fmla="val 2968"/>
                <a:gd name="f1037" fmla="val 2429"/>
                <a:gd name="f1038" fmla="val 2159"/>
                <a:gd name="f1039" fmla="val 30886"/>
                <a:gd name="f1040" fmla="val 1642"/>
                <a:gd name="f1041" fmla="val 30752"/>
                <a:gd name="f1042" fmla="val 1395"/>
                <a:gd name="f1043" fmla="val 30594"/>
                <a:gd name="f1044" fmla="val 1170"/>
                <a:gd name="f1045" fmla="val 30414"/>
                <a:gd name="f1046" fmla="val 967"/>
                <a:gd name="f1047" fmla="val 765"/>
                <a:gd name="f1048" fmla="val 563"/>
                <a:gd name="f1049" fmla="val 405"/>
                <a:gd name="f1050" fmla="val 29335"/>
                <a:gd name="f1051" fmla="val 248"/>
                <a:gd name="f1052" fmla="val 136"/>
                <a:gd name="f1053" fmla="val 28751"/>
                <a:gd name="f1054" fmla="val 28459"/>
                <a:gd name="f1055" fmla="*/ f0 1 32348"/>
                <a:gd name="f1056" fmla="*/ f1 1 81668"/>
                <a:gd name="f1057" fmla="val f2"/>
                <a:gd name="f1058" fmla="val f3"/>
                <a:gd name="f1059" fmla="val f4"/>
                <a:gd name="f1060" fmla="+- f1059 0 f1057"/>
                <a:gd name="f1061" fmla="+- f1058 0 f1057"/>
                <a:gd name="f1062" fmla="*/ f1061 1 32348"/>
                <a:gd name="f1063" fmla="*/ f1060 1 81668"/>
                <a:gd name="f1064" fmla="*/ f1057 1 f1062"/>
                <a:gd name="f1065" fmla="*/ f1058 1 f1062"/>
                <a:gd name="f1066" fmla="*/ f1057 1 f1063"/>
                <a:gd name="f1067" fmla="*/ f1059 1 f1063"/>
                <a:gd name="f1068" fmla="*/ f1064 f1055 1"/>
                <a:gd name="f1069" fmla="*/ f1065 f1055 1"/>
                <a:gd name="f1070" fmla="*/ f1067 f1056 1"/>
                <a:gd name="f1071" fmla="*/ f1066 f1056 1"/>
              </a:gdLst>
              <a:ahLst/>
              <a:cxnLst>
                <a:cxn ang="3cd4">
                  <a:pos x="hc" y="t"/>
                </a:cxn>
                <a:cxn ang="0">
                  <a:pos x="r" y="vc"/>
                </a:cxn>
                <a:cxn ang="cd4">
                  <a:pos x="hc" y="b"/>
                </a:cxn>
                <a:cxn ang="cd2">
                  <a:pos x="l" y="vc"/>
                </a:cxn>
              </a:cxnLst>
              <a:rect l="f1068" t="f1071" r="f1069" b="f1070"/>
              <a:pathLst>
                <a:path w="32348" h="81668">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47"/>
                  </a:lnTo>
                  <a:lnTo>
                    <a:pt x="f76" y="f77"/>
                  </a:lnTo>
                  <a:lnTo>
                    <a:pt x="f76" y="f78"/>
                  </a:lnTo>
                  <a:lnTo>
                    <a:pt x="f76" y="f79"/>
                  </a:lnTo>
                  <a:lnTo>
                    <a:pt x="f75"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126"/>
                  </a:lnTo>
                  <a:lnTo>
                    <a:pt x="f127" y="f69"/>
                  </a:lnTo>
                  <a:lnTo>
                    <a:pt x="f128" y="f83"/>
                  </a:lnTo>
                  <a:lnTo>
                    <a:pt x="f129" y="f130"/>
                  </a:lnTo>
                  <a:lnTo>
                    <a:pt x="f131" y="f132"/>
                  </a:lnTo>
                  <a:lnTo>
                    <a:pt x="f133"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56"/>
                  </a:lnTo>
                  <a:lnTo>
                    <a:pt x="f160" y="f161"/>
                  </a:lnTo>
                  <a:lnTo>
                    <a:pt x="f162" y="f163"/>
                  </a:lnTo>
                  <a:lnTo>
                    <a:pt x="f164" y="f165"/>
                  </a:lnTo>
                  <a:lnTo>
                    <a:pt x="f50" y="f146"/>
                  </a:lnTo>
                  <a:lnTo>
                    <a:pt x="f166" y="f167"/>
                  </a:lnTo>
                  <a:lnTo>
                    <a:pt x="f168" y="f169"/>
                  </a:lnTo>
                  <a:lnTo>
                    <a:pt x="f170" y="f171"/>
                  </a:lnTo>
                  <a:lnTo>
                    <a:pt x="f172" y="f173"/>
                  </a:lnTo>
                  <a:lnTo>
                    <a:pt x="f174" y="f175"/>
                  </a:lnTo>
                  <a:lnTo>
                    <a:pt x="f176" y="f177"/>
                  </a:lnTo>
                  <a:lnTo>
                    <a:pt x="f178" y="f179"/>
                  </a:lnTo>
                  <a:lnTo>
                    <a:pt x="f180" y="f181"/>
                  </a:lnTo>
                  <a:lnTo>
                    <a:pt x="f182" y="f183"/>
                  </a:lnTo>
                  <a:lnTo>
                    <a:pt x="f184" y="f68"/>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185" y="f84"/>
                  </a:lnTo>
                  <a:lnTo>
                    <a:pt x="f205" y="f206"/>
                  </a:lnTo>
                  <a:lnTo>
                    <a:pt x="f207" y="f208"/>
                  </a:lnTo>
                  <a:lnTo>
                    <a:pt x="f44" y="f209"/>
                  </a:lnTo>
                  <a:lnTo>
                    <a:pt x="f210" y="f211"/>
                  </a:lnTo>
                  <a:lnTo>
                    <a:pt x="f212" y="f21"/>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100"/>
                  </a:lnTo>
                  <a:lnTo>
                    <a:pt x="f234" y="f235"/>
                  </a:lnTo>
                  <a:lnTo>
                    <a:pt x="f236" y="f237"/>
                  </a:lnTo>
                  <a:lnTo>
                    <a:pt x="f238" y="f239"/>
                  </a:lnTo>
                  <a:lnTo>
                    <a:pt x="f101" y="f240"/>
                  </a:lnTo>
                  <a:lnTo>
                    <a:pt x="f241" y="f242"/>
                  </a:lnTo>
                  <a:lnTo>
                    <a:pt x="f243" y="f244"/>
                  </a:lnTo>
                  <a:lnTo>
                    <a:pt x="f243" y="f245"/>
                  </a:lnTo>
                  <a:lnTo>
                    <a:pt x="f241" y="f246"/>
                  </a:lnTo>
                  <a:lnTo>
                    <a:pt x="f247" y="f248"/>
                  </a:lnTo>
                  <a:lnTo>
                    <a:pt x="f249" y="f250"/>
                  </a:lnTo>
                  <a:lnTo>
                    <a:pt x="f251" y="f252"/>
                  </a:lnTo>
                  <a:lnTo>
                    <a:pt x="f253" y="f254"/>
                  </a:lnTo>
                  <a:lnTo>
                    <a:pt x="f134" y="f255"/>
                  </a:lnTo>
                  <a:lnTo>
                    <a:pt x="f256" y="f257"/>
                  </a:lnTo>
                  <a:lnTo>
                    <a:pt x="f258" y="f259"/>
                  </a:lnTo>
                  <a:lnTo>
                    <a:pt x="f256" y="f260"/>
                  </a:lnTo>
                  <a:lnTo>
                    <a:pt x="f134" y="f261"/>
                  </a:lnTo>
                  <a:lnTo>
                    <a:pt x="f251" y="f262"/>
                  </a:lnTo>
                  <a:lnTo>
                    <a:pt x="f263" y="f264"/>
                  </a:lnTo>
                  <a:lnTo>
                    <a:pt x="f103" y="f265"/>
                  </a:lnTo>
                  <a:lnTo>
                    <a:pt x="f266" y="f267"/>
                  </a:lnTo>
                  <a:lnTo>
                    <a:pt x="f268" y="f269"/>
                  </a:lnTo>
                  <a:lnTo>
                    <a:pt x="f270" y="f271"/>
                  </a:lnTo>
                  <a:lnTo>
                    <a:pt x="f272" y="f273"/>
                  </a:lnTo>
                  <a:lnTo>
                    <a:pt x="f274" y="f275"/>
                  </a:lnTo>
                  <a:lnTo>
                    <a:pt x="f276" y="f277"/>
                  </a:lnTo>
                  <a:lnTo>
                    <a:pt x="f278" y="f279"/>
                  </a:lnTo>
                  <a:lnTo>
                    <a:pt x="f280" y="f281"/>
                  </a:lnTo>
                  <a:lnTo>
                    <a:pt x="f282" y="f283"/>
                  </a:lnTo>
                  <a:lnTo>
                    <a:pt x="f284" y="f285"/>
                  </a:lnTo>
                  <a:lnTo>
                    <a:pt x="f286" y="f287"/>
                  </a:lnTo>
                  <a:lnTo>
                    <a:pt x="f288" y="f289"/>
                  </a:lnTo>
                  <a:lnTo>
                    <a:pt x="f290" y="f291"/>
                  </a:lnTo>
                  <a:lnTo>
                    <a:pt x="f292" y="f293"/>
                  </a:lnTo>
                  <a:lnTo>
                    <a:pt x="f164" y="f294"/>
                  </a:lnTo>
                  <a:lnTo>
                    <a:pt x="f295" y="f296"/>
                  </a:lnTo>
                  <a:lnTo>
                    <a:pt x="f297" y="f298"/>
                  </a:lnTo>
                  <a:lnTo>
                    <a:pt x="f299" y="f300"/>
                  </a:lnTo>
                  <a:lnTo>
                    <a:pt x="f178" y="f301"/>
                  </a:lnTo>
                  <a:lnTo>
                    <a:pt x="f302" y="f303"/>
                  </a:lnTo>
                  <a:lnTo>
                    <a:pt x="f197" y="f304"/>
                  </a:lnTo>
                  <a:lnTo>
                    <a:pt x="f305" y="f306"/>
                  </a:lnTo>
                  <a:lnTo>
                    <a:pt x="f307" y="f308"/>
                  </a:lnTo>
                  <a:lnTo>
                    <a:pt x="f309" y="f310"/>
                  </a:lnTo>
                  <a:lnTo>
                    <a:pt x="f311" y="f312"/>
                  </a:lnTo>
                  <a:lnTo>
                    <a:pt x="f313" y="f314"/>
                  </a:lnTo>
                  <a:lnTo>
                    <a:pt x="f315" y="f316"/>
                  </a:lnTo>
                  <a:lnTo>
                    <a:pt x="f317" y="f318"/>
                  </a:lnTo>
                  <a:lnTo>
                    <a:pt x="f319" y="f320"/>
                  </a:lnTo>
                  <a:lnTo>
                    <a:pt x="f321" y="f318"/>
                  </a:lnTo>
                  <a:lnTo>
                    <a:pt x="f322" y="f316"/>
                  </a:lnTo>
                  <a:lnTo>
                    <a:pt x="f323" y="f324"/>
                  </a:lnTo>
                  <a:lnTo>
                    <a:pt x="f325" y="f326"/>
                  </a:lnTo>
                  <a:lnTo>
                    <a:pt x="f327" y="f328"/>
                  </a:lnTo>
                  <a:lnTo>
                    <a:pt x="f329" y="f330"/>
                  </a:lnTo>
                  <a:lnTo>
                    <a:pt x="f331" y="f332"/>
                  </a:lnTo>
                  <a:lnTo>
                    <a:pt x="f333" y="f334"/>
                  </a:lnTo>
                  <a:lnTo>
                    <a:pt x="f335" y="f336"/>
                  </a:lnTo>
                  <a:lnTo>
                    <a:pt x="f337" y="f338"/>
                  </a:lnTo>
                  <a:lnTo>
                    <a:pt x="f339" y="f340"/>
                  </a:lnTo>
                  <a:lnTo>
                    <a:pt x="f12" y="f341"/>
                  </a:lnTo>
                  <a:lnTo>
                    <a:pt x="f342" y="f343"/>
                  </a:lnTo>
                  <a:lnTo>
                    <a:pt x="f8" y="f344"/>
                  </a:lnTo>
                  <a:lnTo>
                    <a:pt x="f2" y="f345"/>
                  </a:lnTo>
                  <a:lnTo>
                    <a:pt x="f2" y="f346"/>
                  </a:lnTo>
                  <a:lnTo>
                    <a:pt x="f347" y="f348"/>
                  </a:lnTo>
                  <a:lnTo>
                    <a:pt x="f349" y="f350"/>
                  </a:lnTo>
                  <a:lnTo>
                    <a:pt x="f351" y="f352"/>
                  </a:lnTo>
                  <a:lnTo>
                    <a:pt x="f353" y="f354"/>
                  </a:lnTo>
                  <a:lnTo>
                    <a:pt x="f355" y="f356"/>
                  </a:lnTo>
                  <a:lnTo>
                    <a:pt x="f357" y="f358"/>
                  </a:lnTo>
                  <a:lnTo>
                    <a:pt x="f359" y="f360"/>
                  </a:lnTo>
                  <a:lnTo>
                    <a:pt x="f361" y="f362"/>
                  </a:lnTo>
                  <a:lnTo>
                    <a:pt x="f331" y="f363"/>
                  </a:lnTo>
                  <a:lnTo>
                    <a:pt x="f364" y="f365"/>
                  </a:lnTo>
                  <a:lnTo>
                    <a:pt x="f366" y="f367"/>
                  </a:lnTo>
                  <a:lnTo>
                    <a:pt x="f368" y="f369"/>
                  </a:lnTo>
                  <a:lnTo>
                    <a:pt x="f370" y="f371"/>
                  </a:lnTo>
                  <a:lnTo>
                    <a:pt x="f372" y="f373"/>
                  </a:lnTo>
                  <a:lnTo>
                    <a:pt x="f374" y="f271"/>
                  </a:lnTo>
                  <a:lnTo>
                    <a:pt x="f375" y="f376"/>
                  </a:lnTo>
                  <a:lnTo>
                    <a:pt x="f195" y="f377"/>
                  </a:lnTo>
                  <a:lnTo>
                    <a:pt x="f378" y="f379"/>
                  </a:lnTo>
                  <a:lnTo>
                    <a:pt x="f380" y="f381"/>
                  </a:lnTo>
                  <a:lnTo>
                    <a:pt x="f382" y="f383"/>
                  </a:lnTo>
                  <a:lnTo>
                    <a:pt x="f384" y="f385"/>
                  </a:lnTo>
                  <a:lnTo>
                    <a:pt x="f386" y="f387"/>
                  </a:lnTo>
                  <a:lnTo>
                    <a:pt x="f388" y="f389"/>
                  </a:lnTo>
                  <a:lnTo>
                    <a:pt x="f390" y="f391"/>
                  </a:lnTo>
                  <a:lnTo>
                    <a:pt x="f62" y="f392"/>
                  </a:lnTo>
                  <a:lnTo>
                    <a:pt x="f125" y="f393"/>
                  </a:lnTo>
                  <a:lnTo>
                    <a:pt x="f163" y="f394"/>
                  </a:lnTo>
                  <a:lnTo>
                    <a:pt x="f236" y="f395"/>
                  </a:lnTo>
                  <a:lnTo>
                    <a:pt x="f396" y="f397"/>
                  </a:lnTo>
                  <a:lnTo>
                    <a:pt x="f398" y="f399"/>
                  </a:lnTo>
                  <a:lnTo>
                    <a:pt x="f243" y="f400"/>
                  </a:lnTo>
                  <a:lnTo>
                    <a:pt x="f401" y="f402"/>
                  </a:lnTo>
                  <a:lnTo>
                    <a:pt x="f403" y="f404"/>
                  </a:lnTo>
                  <a:lnTo>
                    <a:pt x="f405" y="f406"/>
                  </a:lnTo>
                  <a:lnTo>
                    <a:pt x="f407" y="f408"/>
                  </a:lnTo>
                  <a:lnTo>
                    <a:pt x="f409" y="f410"/>
                  </a:lnTo>
                  <a:lnTo>
                    <a:pt x="f411" y="f412"/>
                  </a:lnTo>
                  <a:lnTo>
                    <a:pt x="f413" y="f414"/>
                  </a:lnTo>
                  <a:lnTo>
                    <a:pt x="f415" y="f416"/>
                  </a:lnTo>
                  <a:lnTo>
                    <a:pt x="f417" y="f418"/>
                  </a:lnTo>
                  <a:lnTo>
                    <a:pt x="f419" y="f420"/>
                  </a:lnTo>
                  <a:lnTo>
                    <a:pt x="f421" y="f422"/>
                  </a:lnTo>
                  <a:lnTo>
                    <a:pt x="f423" y="f424"/>
                  </a:lnTo>
                  <a:lnTo>
                    <a:pt x="f425" y="f426"/>
                  </a:lnTo>
                  <a:lnTo>
                    <a:pt x="f427" y="f428"/>
                  </a:lnTo>
                  <a:lnTo>
                    <a:pt x="f175" y="f429"/>
                  </a:lnTo>
                  <a:lnTo>
                    <a:pt x="f430" y="f431"/>
                  </a:lnTo>
                  <a:lnTo>
                    <a:pt x="f432" y="f433"/>
                  </a:lnTo>
                  <a:lnTo>
                    <a:pt x="f434" y="f435"/>
                  </a:lnTo>
                  <a:lnTo>
                    <a:pt x="f270" y="f436"/>
                  </a:lnTo>
                  <a:lnTo>
                    <a:pt x="f437" y="f438"/>
                  </a:lnTo>
                  <a:lnTo>
                    <a:pt x="f131" y="f439"/>
                  </a:lnTo>
                  <a:lnTo>
                    <a:pt x="f60" y="f440"/>
                  </a:lnTo>
                  <a:lnTo>
                    <a:pt x="f441" y="f442"/>
                  </a:lnTo>
                  <a:lnTo>
                    <a:pt x="f443" y="f444"/>
                  </a:lnTo>
                  <a:lnTo>
                    <a:pt x="f445" y="f446"/>
                  </a:lnTo>
                  <a:lnTo>
                    <a:pt x="f447" y="f448"/>
                  </a:lnTo>
                  <a:lnTo>
                    <a:pt x="f449" y="f450"/>
                  </a:lnTo>
                  <a:lnTo>
                    <a:pt x="f451" y="f452"/>
                  </a:lnTo>
                  <a:lnTo>
                    <a:pt x="f453" y="f454"/>
                  </a:lnTo>
                  <a:lnTo>
                    <a:pt x="f166" y="f455"/>
                  </a:lnTo>
                  <a:lnTo>
                    <a:pt x="f456" y="f457"/>
                  </a:lnTo>
                  <a:lnTo>
                    <a:pt x="f172" y="f458"/>
                  </a:lnTo>
                  <a:lnTo>
                    <a:pt x="f212" y="f459"/>
                  </a:lnTo>
                  <a:lnTo>
                    <a:pt x="f460" y="f461"/>
                  </a:lnTo>
                  <a:lnTo>
                    <a:pt x="f207" y="f462"/>
                  </a:lnTo>
                  <a:lnTo>
                    <a:pt x="f463" y="f464"/>
                  </a:lnTo>
                  <a:lnTo>
                    <a:pt x="f465" y="f466"/>
                  </a:lnTo>
                  <a:lnTo>
                    <a:pt x="f467" y="f466"/>
                  </a:lnTo>
                  <a:lnTo>
                    <a:pt x="f468" y="f464"/>
                  </a:lnTo>
                  <a:lnTo>
                    <a:pt x="f469" y="f462"/>
                  </a:lnTo>
                  <a:lnTo>
                    <a:pt x="f470" y="f471"/>
                  </a:lnTo>
                  <a:lnTo>
                    <a:pt x="f311" y="f259"/>
                  </a:lnTo>
                  <a:lnTo>
                    <a:pt x="f472" y="f473"/>
                  </a:lnTo>
                  <a:lnTo>
                    <a:pt x="f474" y="f475"/>
                  </a:lnTo>
                  <a:lnTo>
                    <a:pt x="f476" y="f477"/>
                  </a:lnTo>
                  <a:lnTo>
                    <a:pt x="f319" y="f478"/>
                  </a:lnTo>
                  <a:lnTo>
                    <a:pt x="f479" y="f480"/>
                  </a:lnTo>
                  <a:lnTo>
                    <a:pt x="f481" y="f482"/>
                  </a:lnTo>
                  <a:lnTo>
                    <a:pt x="f483" y="f484"/>
                  </a:lnTo>
                  <a:lnTo>
                    <a:pt x="f485" y="f486"/>
                  </a:lnTo>
                  <a:lnTo>
                    <a:pt x="f487" y="f488"/>
                  </a:lnTo>
                  <a:lnTo>
                    <a:pt x="f489" y="f446"/>
                  </a:lnTo>
                  <a:lnTo>
                    <a:pt x="f490" y="f491"/>
                  </a:lnTo>
                  <a:lnTo>
                    <a:pt x="f30" y="f492"/>
                  </a:lnTo>
                  <a:lnTo>
                    <a:pt x="f490" y="f493"/>
                  </a:lnTo>
                  <a:lnTo>
                    <a:pt x="f489" y="f494"/>
                  </a:lnTo>
                  <a:lnTo>
                    <a:pt x="f487" y="f495"/>
                  </a:lnTo>
                  <a:lnTo>
                    <a:pt x="f496" y="f497"/>
                  </a:lnTo>
                  <a:lnTo>
                    <a:pt x="f498" y="f499"/>
                  </a:lnTo>
                  <a:lnTo>
                    <a:pt x="f500" y="f501"/>
                  </a:lnTo>
                  <a:lnTo>
                    <a:pt x="f502" y="f503"/>
                  </a:lnTo>
                  <a:lnTo>
                    <a:pt x="f370" y="f504"/>
                  </a:lnTo>
                  <a:lnTo>
                    <a:pt x="f505" y="f506"/>
                  </a:lnTo>
                  <a:lnTo>
                    <a:pt x="f507" y="f508"/>
                  </a:lnTo>
                  <a:lnTo>
                    <a:pt x="f509" y="f510"/>
                  </a:lnTo>
                  <a:lnTo>
                    <a:pt x="f375" y="f511"/>
                  </a:lnTo>
                  <a:lnTo>
                    <a:pt x="f512" y="f513"/>
                  </a:lnTo>
                  <a:lnTo>
                    <a:pt x="f514" y="f515"/>
                  </a:lnTo>
                  <a:lnTo>
                    <a:pt x="f46" y="f516"/>
                  </a:lnTo>
                  <a:lnTo>
                    <a:pt x="f517" y="f518"/>
                  </a:lnTo>
                  <a:lnTo>
                    <a:pt x="f519" y="f520"/>
                  </a:lnTo>
                  <a:lnTo>
                    <a:pt x="f521" y="f522"/>
                  </a:lnTo>
                  <a:lnTo>
                    <a:pt x="f445" y="f523"/>
                  </a:lnTo>
                  <a:lnTo>
                    <a:pt x="f524" y="f525"/>
                  </a:lnTo>
                  <a:lnTo>
                    <a:pt x="f526" y="f416"/>
                  </a:lnTo>
                  <a:lnTo>
                    <a:pt x="f272" y="f527"/>
                  </a:lnTo>
                  <a:lnTo>
                    <a:pt x="f528" y="f529"/>
                  </a:lnTo>
                  <a:lnTo>
                    <a:pt x="f530" y="f531"/>
                  </a:lnTo>
                  <a:lnTo>
                    <a:pt x="f407" y="f532"/>
                  </a:lnTo>
                  <a:lnTo>
                    <a:pt x="f533" y="f534"/>
                  </a:lnTo>
                  <a:lnTo>
                    <a:pt x="f535" y="f536"/>
                  </a:lnTo>
                  <a:lnTo>
                    <a:pt x="f533" y="f537"/>
                  </a:lnTo>
                  <a:lnTo>
                    <a:pt x="f538" y="f539"/>
                  </a:lnTo>
                  <a:lnTo>
                    <a:pt x="f540" y="f541"/>
                  </a:lnTo>
                  <a:lnTo>
                    <a:pt x="f542" y="f543"/>
                  </a:lnTo>
                  <a:lnTo>
                    <a:pt x="f413" y="f544"/>
                  </a:lnTo>
                  <a:lnTo>
                    <a:pt x="f545" y="f546"/>
                  </a:lnTo>
                  <a:lnTo>
                    <a:pt x="f547" y="f548"/>
                  </a:lnTo>
                  <a:lnTo>
                    <a:pt x="f549" y="f550"/>
                  </a:lnTo>
                  <a:lnTo>
                    <a:pt x="f551" y="f552"/>
                  </a:lnTo>
                  <a:lnTo>
                    <a:pt x="f553" y="f554"/>
                  </a:lnTo>
                  <a:lnTo>
                    <a:pt x="f555" y="f556"/>
                  </a:lnTo>
                  <a:lnTo>
                    <a:pt x="f557" y="f558"/>
                  </a:lnTo>
                  <a:lnTo>
                    <a:pt x="f183" y="f559"/>
                  </a:lnTo>
                  <a:lnTo>
                    <a:pt x="f183" y="f560"/>
                  </a:lnTo>
                  <a:lnTo>
                    <a:pt x="f561" y="f562"/>
                  </a:lnTo>
                  <a:lnTo>
                    <a:pt x="f563" y="f564"/>
                  </a:lnTo>
                  <a:lnTo>
                    <a:pt x="f405" y="f565"/>
                  </a:lnTo>
                  <a:lnTo>
                    <a:pt x="f87" y="f566"/>
                  </a:lnTo>
                  <a:lnTo>
                    <a:pt x="f68" y="f567"/>
                  </a:lnTo>
                  <a:lnTo>
                    <a:pt x="f568" y="f569"/>
                  </a:lnTo>
                  <a:lnTo>
                    <a:pt x="f551" y="f570"/>
                  </a:lnTo>
                  <a:lnTo>
                    <a:pt x="f571" y="f572"/>
                  </a:lnTo>
                  <a:lnTo>
                    <a:pt x="f409" y="f570"/>
                  </a:lnTo>
                  <a:lnTo>
                    <a:pt x="f573" y="f569"/>
                  </a:lnTo>
                  <a:lnTo>
                    <a:pt x="f574" y="f575"/>
                  </a:lnTo>
                  <a:lnTo>
                    <a:pt x="f576" y="f566"/>
                  </a:lnTo>
                  <a:lnTo>
                    <a:pt x="f415" y="f577"/>
                  </a:lnTo>
                  <a:lnTo>
                    <a:pt x="f540" y="f578"/>
                  </a:lnTo>
                  <a:lnTo>
                    <a:pt x="f579" y="f580"/>
                  </a:lnTo>
                  <a:lnTo>
                    <a:pt x="f581" y="f582"/>
                  </a:lnTo>
                  <a:lnTo>
                    <a:pt x="f583" y="f584"/>
                  </a:lnTo>
                  <a:lnTo>
                    <a:pt x="f585" y="f586"/>
                  </a:lnTo>
                  <a:lnTo>
                    <a:pt x="f587" y="f588"/>
                  </a:lnTo>
                  <a:lnTo>
                    <a:pt x="f589" y="f590"/>
                  </a:lnTo>
                  <a:lnTo>
                    <a:pt x="f591" y="f592"/>
                  </a:lnTo>
                  <a:lnTo>
                    <a:pt x="f593" y="f594"/>
                  </a:lnTo>
                  <a:lnTo>
                    <a:pt x="f63" y="f595"/>
                  </a:lnTo>
                  <a:lnTo>
                    <a:pt x="f596" y="f597"/>
                  </a:lnTo>
                  <a:lnTo>
                    <a:pt x="f598" y="f599"/>
                  </a:lnTo>
                  <a:lnTo>
                    <a:pt x="f600" y="f601"/>
                  </a:lnTo>
                  <a:lnTo>
                    <a:pt x="f598" y="f602"/>
                  </a:lnTo>
                  <a:lnTo>
                    <a:pt x="f603" y="f604"/>
                  </a:lnTo>
                  <a:lnTo>
                    <a:pt x="f605" y="f606"/>
                  </a:lnTo>
                  <a:lnTo>
                    <a:pt x="f607" y="f608"/>
                  </a:lnTo>
                  <a:lnTo>
                    <a:pt x="f609" y="f610"/>
                  </a:lnTo>
                  <a:lnTo>
                    <a:pt x="f611" y="f612"/>
                  </a:lnTo>
                  <a:lnTo>
                    <a:pt x="f613" y="f614"/>
                  </a:lnTo>
                  <a:lnTo>
                    <a:pt x="f615" y="f616"/>
                  </a:lnTo>
                  <a:lnTo>
                    <a:pt x="f617" y="f618"/>
                  </a:lnTo>
                  <a:lnTo>
                    <a:pt x="f619" y="f620"/>
                  </a:lnTo>
                  <a:lnTo>
                    <a:pt x="f621" y="f622"/>
                  </a:lnTo>
                  <a:lnTo>
                    <a:pt x="f623" y="f624"/>
                  </a:lnTo>
                  <a:lnTo>
                    <a:pt x="f625" y="f626"/>
                  </a:lnTo>
                  <a:lnTo>
                    <a:pt x="f627" y="f628"/>
                  </a:lnTo>
                  <a:lnTo>
                    <a:pt x="f629" y="f630"/>
                  </a:lnTo>
                  <a:lnTo>
                    <a:pt x="f631" y="f632"/>
                  </a:lnTo>
                  <a:lnTo>
                    <a:pt x="f633" y="f634"/>
                  </a:lnTo>
                  <a:lnTo>
                    <a:pt x="f635" y="f636"/>
                  </a:lnTo>
                  <a:lnTo>
                    <a:pt x="f637" y="f638"/>
                  </a:lnTo>
                  <a:lnTo>
                    <a:pt x="f639" y="f499"/>
                  </a:lnTo>
                  <a:lnTo>
                    <a:pt x="f640" y="f495"/>
                  </a:lnTo>
                  <a:lnTo>
                    <a:pt x="f641" y="f493"/>
                  </a:lnTo>
                  <a:lnTo>
                    <a:pt x="f642" y="f402"/>
                  </a:lnTo>
                  <a:lnTo>
                    <a:pt x="f643" y="f395"/>
                  </a:lnTo>
                  <a:lnTo>
                    <a:pt x="f644" y="f645"/>
                  </a:lnTo>
                  <a:lnTo>
                    <a:pt x="f646" y="f647"/>
                  </a:lnTo>
                  <a:lnTo>
                    <a:pt x="f648" y="f649"/>
                  </a:lnTo>
                  <a:lnTo>
                    <a:pt x="f650" y="f651"/>
                  </a:lnTo>
                  <a:lnTo>
                    <a:pt x="f652" y="f459"/>
                  </a:lnTo>
                  <a:lnTo>
                    <a:pt x="f652" y="f653"/>
                  </a:lnTo>
                  <a:lnTo>
                    <a:pt x="f652" y="f654"/>
                  </a:lnTo>
                  <a:lnTo>
                    <a:pt x="f96" y="f655"/>
                  </a:lnTo>
                  <a:lnTo>
                    <a:pt x="f656" y="f657"/>
                  </a:lnTo>
                  <a:lnTo>
                    <a:pt x="f658" y="f659"/>
                  </a:lnTo>
                  <a:lnTo>
                    <a:pt x="f660" y="f661"/>
                  </a:lnTo>
                  <a:lnTo>
                    <a:pt x="f662" y="f663"/>
                  </a:lnTo>
                  <a:lnTo>
                    <a:pt x="f664" y="f665"/>
                  </a:lnTo>
                  <a:lnTo>
                    <a:pt x="f666" y="f667"/>
                  </a:lnTo>
                  <a:lnTo>
                    <a:pt x="f668" y="f669"/>
                  </a:lnTo>
                  <a:lnTo>
                    <a:pt x="f670" y="f671"/>
                  </a:lnTo>
                  <a:lnTo>
                    <a:pt x="f672" y="f673"/>
                  </a:lnTo>
                  <a:lnTo>
                    <a:pt x="f674" y="f675"/>
                  </a:lnTo>
                  <a:lnTo>
                    <a:pt x="f676" y="f677"/>
                  </a:lnTo>
                  <a:lnTo>
                    <a:pt x="f678" y="f679"/>
                  </a:lnTo>
                  <a:lnTo>
                    <a:pt x="f680" y="f681"/>
                  </a:lnTo>
                  <a:lnTo>
                    <a:pt x="f682" y="f683"/>
                  </a:lnTo>
                  <a:lnTo>
                    <a:pt x="f684" y="f379"/>
                  </a:lnTo>
                  <a:lnTo>
                    <a:pt x="f685" y="f686"/>
                  </a:lnTo>
                  <a:lnTo>
                    <a:pt x="f687" y="f379"/>
                  </a:lnTo>
                  <a:lnTo>
                    <a:pt x="f688" y="f683"/>
                  </a:lnTo>
                  <a:lnTo>
                    <a:pt x="f689" y="f690"/>
                  </a:lnTo>
                  <a:lnTo>
                    <a:pt x="f691" y="f679"/>
                  </a:lnTo>
                  <a:lnTo>
                    <a:pt x="f629" y="f677"/>
                  </a:lnTo>
                  <a:lnTo>
                    <a:pt x="f692" y="f693"/>
                  </a:lnTo>
                  <a:lnTo>
                    <a:pt x="f694" y="f695"/>
                  </a:lnTo>
                  <a:lnTo>
                    <a:pt x="f696" y="f671"/>
                  </a:lnTo>
                  <a:lnTo>
                    <a:pt x="f697" y="f698"/>
                  </a:lnTo>
                  <a:lnTo>
                    <a:pt x="f699" y="f700"/>
                  </a:lnTo>
                  <a:lnTo>
                    <a:pt x="f701" y="f702"/>
                  </a:lnTo>
                  <a:lnTo>
                    <a:pt x="f703" y="f704"/>
                  </a:lnTo>
                  <a:lnTo>
                    <a:pt x="f621" y="f705"/>
                  </a:lnTo>
                  <a:lnTo>
                    <a:pt x="f706" y="f707"/>
                  </a:lnTo>
                  <a:lnTo>
                    <a:pt x="f708" y="f709"/>
                  </a:lnTo>
                  <a:lnTo>
                    <a:pt x="f710" y="f477"/>
                  </a:lnTo>
                  <a:lnTo>
                    <a:pt x="f711" y="f712"/>
                  </a:lnTo>
                  <a:lnTo>
                    <a:pt x="f713" y="f404"/>
                  </a:lnTo>
                  <a:lnTo>
                    <a:pt x="f714" y="f715"/>
                  </a:lnTo>
                  <a:lnTo>
                    <a:pt x="f716" y="f717"/>
                  </a:lnTo>
                  <a:lnTo>
                    <a:pt x="f718" y="f719"/>
                  </a:lnTo>
                  <a:lnTo>
                    <a:pt x="f720" y="f721"/>
                  </a:lnTo>
                  <a:lnTo>
                    <a:pt x="f77" y="f722"/>
                  </a:lnTo>
                  <a:lnTo>
                    <a:pt x="f723" y="f724"/>
                  </a:lnTo>
                  <a:lnTo>
                    <a:pt x="f725" y="f726"/>
                  </a:lnTo>
                  <a:lnTo>
                    <a:pt x="f727" y="f728"/>
                  </a:lnTo>
                  <a:lnTo>
                    <a:pt x="f729" y="f730"/>
                  </a:lnTo>
                  <a:lnTo>
                    <a:pt x="f731" y="f732"/>
                  </a:lnTo>
                  <a:lnTo>
                    <a:pt x="f63" y="f733"/>
                  </a:lnTo>
                  <a:lnTo>
                    <a:pt x="f734" y="f735"/>
                  </a:lnTo>
                  <a:lnTo>
                    <a:pt x="f736" y="f737"/>
                  </a:lnTo>
                  <a:lnTo>
                    <a:pt x="f738" y="f739"/>
                  </a:lnTo>
                  <a:lnTo>
                    <a:pt x="f69" y="f740"/>
                  </a:lnTo>
                  <a:lnTo>
                    <a:pt x="f75" y="f741"/>
                  </a:lnTo>
                  <a:lnTo>
                    <a:pt x="f581" y="f442"/>
                  </a:lnTo>
                  <a:lnTo>
                    <a:pt x="f742" y="f743"/>
                  </a:lnTo>
                  <a:lnTo>
                    <a:pt x="f600" y="f744"/>
                  </a:lnTo>
                  <a:lnTo>
                    <a:pt x="f745" y="f746"/>
                  </a:lnTo>
                  <a:lnTo>
                    <a:pt x="f747" y="f748"/>
                  </a:lnTo>
                  <a:lnTo>
                    <a:pt x="f749" y="f750"/>
                  </a:lnTo>
                  <a:lnTo>
                    <a:pt x="f751" y="f752"/>
                  </a:lnTo>
                  <a:lnTo>
                    <a:pt x="f753" y="f754"/>
                  </a:lnTo>
                  <a:lnTo>
                    <a:pt x="f615" y="f755"/>
                  </a:lnTo>
                  <a:lnTo>
                    <a:pt x="f756" y="f757"/>
                  </a:lnTo>
                  <a:lnTo>
                    <a:pt x="f711" y="f758"/>
                  </a:lnTo>
                  <a:lnTo>
                    <a:pt x="f759" y="f760"/>
                  </a:lnTo>
                  <a:lnTo>
                    <a:pt x="f710" y="f376"/>
                  </a:lnTo>
                  <a:lnTo>
                    <a:pt x="f761" y="f762"/>
                  </a:lnTo>
                  <a:lnTo>
                    <a:pt x="f763" y="f764"/>
                  </a:lnTo>
                  <a:lnTo>
                    <a:pt x="f765" y="f766"/>
                  </a:lnTo>
                  <a:lnTo>
                    <a:pt x="f767" y="f768"/>
                  </a:lnTo>
                  <a:lnTo>
                    <a:pt x="f9" y="f769"/>
                  </a:lnTo>
                  <a:lnTo>
                    <a:pt x="f770" y="f771"/>
                  </a:lnTo>
                  <a:lnTo>
                    <a:pt x="f772" y="f773"/>
                  </a:lnTo>
                  <a:lnTo>
                    <a:pt x="f774" y="f775"/>
                  </a:lnTo>
                  <a:lnTo>
                    <a:pt x="f776" y="f777"/>
                  </a:lnTo>
                  <a:lnTo>
                    <a:pt x="f778" y="f779"/>
                  </a:lnTo>
                  <a:lnTo>
                    <a:pt x="f692" y="f780"/>
                  </a:lnTo>
                  <a:lnTo>
                    <a:pt x="f781" y="f782"/>
                  </a:lnTo>
                  <a:lnTo>
                    <a:pt x="f783" y="f784"/>
                  </a:lnTo>
                  <a:lnTo>
                    <a:pt x="f783" y="f785"/>
                  </a:lnTo>
                  <a:lnTo>
                    <a:pt x="f781" y="f786"/>
                  </a:lnTo>
                  <a:lnTo>
                    <a:pt x="f692" y="f787"/>
                  </a:lnTo>
                  <a:lnTo>
                    <a:pt x="f778" y="f788"/>
                  </a:lnTo>
                  <a:lnTo>
                    <a:pt x="f694" y="f789"/>
                  </a:lnTo>
                  <a:lnTo>
                    <a:pt x="f790" y="f791"/>
                  </a:lnTo>
                  <a:lnTo>
                    <a:pt x="f772" y="f328"/>
                  </a:lnTo>
                  <a:lnTo>
                    <a:pt x="f792" y="f310"/>
                  </a:lnTo>
                  <a:lnTo>
                    <a:pt x="f793" y="f326"/>
                  </a:lnTo>
                  <a:lnTo>
                    <a:pt x="f770" y="f312"/>
                  </a:lnTo>
                  <a:lnTo>
                    <a:pt x="f794" y="f324"/>
                  </a:lnTo>
                  <a:lnTo>
                    <a:pt x="f625" y="f795"/>
                  </a:lnTo>
                  <a:lnTo>
                    <a:pt x="f796" y="f797"/>
                  </a:lnTo>
                  <a:lnTo>
                    <a:pt x="f798" y="f797"/>
                  </a:lnTo>
                  <a:lnTo>
                    <a:pt x="f623" y="f795"/>
                  </a:lnTo>
                  <a:lnTo>
                    <a:pt x="f216" y="f314"/>
                  </a:lnTo>
                  <a:lnTo>
                    <a:pt x="f799" y="f800"/>
                  </a:lnTo>
                  <a:lnTo>
                    <a:pt x="f763" y="f326"/>
                  </a:lnTo>
                  <a:lnTo>
                    <a:pt x="f801" y="f310"/>
                  </a:lnTo>
                  <a:lnTo>
                    <a:pt x="f802" y="f328"/>
                  </a:lnTo>
                  <a:lnTo>
                    <a:pt x="f803" y="f306"/>
                  </a:lnTo>
                  <a:lnTo>
                    <a:pt x="f756" y="f804"/>
                  </a:lnTo>
                  <a:lnTo>
                    <a:pt x="f805" y="f806"/>
                  </a:lnTo>
                  <a:lnTo>
                    <a:pt x="f807" y="f808"/>
                  </a:lnTo>
                  <a:lnTo>
                    <a:pt x="f809" y="f239"/>
                  </a:lnTo>
                  <a:lnTo>
                    <a:pt x="f810" y="f811"/>
                  </a:lnTo>
                  <a:lnTo>
                    <a:pt x="f812" y="f813"/>
                  </a:lnTo>
                  <a:lnTo>
                    <a:pt x="f814" y="f815"/>
                  </a:lnTo>
                  <a:lnTo>
                    <a:pt x="f816" y="f817"/>
                  </a:lnTo>
                  <a:lnTo>
                    <a:pt x="f818" y="f346"/>
                  </a:lnTo>
                  <a:lnTo>
                    <a:pt x="f80" y="f819"/>
                  </a:lnTo>
                  <a:lnTo>
                    <a:pt x="f820" y="f821"/>
                  </a:lnTo>
                  <a:lnTo>
                    <a:pt x="f822" y="f823"/>
                  </a:lnTo>
                  <a:lnTo>
                    <a:pt x="f824" y="f825"/>
                  </a:lnTo>
                  <a:lnTo>
                    <a:pt x="f605" y="f826"/>
                  </a:lnTo>
                  <a:lnTo>
                    <a:pt x="f827" y="f769"/>
                  </a:lnTo>
                  <a:lnTo>
                    <a:pt x="f828" y="f829"/>
                  </a:lnTo>
                  <a:lnTo>
                    <a:pt x="f603" y="f830"/>
                  </a:lnTo>
                  <a:lnTo>
                    <a:pt x="f831" y="f832"/>
                  </a:lnTo>
                  <a:lnTo>
                    <a:pt x="f833" y="f834"/>
                  </a:lnTo>
                  <a:lnTo>
                    <a:pt x="f63" y="f835"/>
                  </a:lnTo>
                  <a:lnTo>
                    <a:pt x="f65" y="f679"/>
                  </a:lnTo>
                  <a:lnTo>
                    <a:pt x="f585" y="f836"/>
                  </a:lnTo>
                  <a:lnTo>
                    <a:pt x="f837" y="f838"/>
                  </a:lnTo>
                  <a:lnTo>
                    <a:pt x="f533" y="f839"/>
                  </a:lnTo>
                  <a:lnTo>
                    <a:pt x="f574" y="f840"/>
                  </a:lnTo>
                  <a:lnTo>
                    <a:pt x="f841" y="f842"/>
                  </a:lnTo>
                  <a:lnTo>
                    <a:pt x="f843" y="f844"/>
                  </a:lnTo>
                  <a:lnTo>
                    <a:pt x="f845" y="f846"/>
                  </a:lnTo>
                  <a:lnTo>
                    <a:pt x="f421" y="f847"/>
                  </a:lnTo>
                  <a:lnTo>
                    <a:pt x="f87" y="f848"/>
                  </a:lnTo>
                  <a:lnTo>
                    <a:pt x="f130" y="f849"/>
                  </a:lnTo>
                  <a:lnTo>
                    <a:pt x="f405" y="f850"/>
                  </a:lnTo>
                  <a:lnTo>
                    <a:pt x="f405" y="f851"/>
                  </a:lnTo>
                  <a:lnTo>
                    <a:pt x="f576" y="f808"/>
                  </a:lnTo>
                  <a:lnTo>
                    <a:pt x="f852" y="f334"/>
                  </a:lnTo>
                  <a:lnTo>
                    <a:pt x="f853" y="f788"/>
                  </a:lnTo>
                  <a:lnTo>
                    <a:pt x="f854" y="f855"/>
                  </a:lnTo>
                  <a:lnTo>
                    <a:pt x="f856" y="f857"/>
                  </a:lnTo>
                  <a:lnTo>
                    <a:pt x="f858" y="f318"/>
                  </a:lnTo>
                  <a:lnTo>
                    <a:pt x="f814" y="f859"/>
                  </a:lnTo>
                  <a:lnTo>
                    <a:pt x="f860" y="f861"/>
                  </a:lnTo>
                  <a:lnTo>
                    <a:pt x="f862" y="f863"/>
                  </a:lnTo>
                  <a:lnTo>
                    <a:pt x="f864" y="f865"/>
                  </a:lnTo>
                  <a:lnTo>
                    <a:pt x="f114" y="f866"/>
                  </a:lnTo>
                  <a:lnTo>
                    <a:pt x="f867" y="f868"/>
                  </a:lnTo>
                  <a:lnTo>
                    <a:pt x="f869" y="f870"/>
                  </a:lnTo>
                  <a:lnTo>
                    <a:pt x="f772" y="f871"/>
                  </a:lnTo>
                  <a:lnTo>
                    <a:pt x="f872" y="f873"/>
                  </a:lnTo>
                  <a:lnTo>
                    <a:pt x="f687" y="f874"/>
                  </a:lnTo>
                  <a:lnTo>
                    <a:pt x="f875" y="f876"/>
                  </a:lnTo>
                  <a:lnTo>
                    <a:pt x="f877" y="f878"/>
                  </a:lnTo>
                  <a:lnTo>
                    <a:pt x="f879" y="f880"/>
                  </a:lnTo>
                  <a:lnTo>
                    <a:pt x="f881" y="f882"/>
                  </a:lnTo>
                  <a:lnTo>
                    <a:pt x="f94" y="f883"/>
                  </a:lnTo>
                  <a:lnTo>
                    <a:pt x="f884" y="f885"/>
                  </a:lnTo>
                  <a:lnTo>
                    <a:pt x="f643" y="f886"/>
                  </a:lnTo>
                  <a:lnTo>
                    <a:pt x="f887" y="f888"/>
                  </a:lnTo>
                  <a:lnTo>
                    <a:pt x="f96" y="f889"/>
                  </a:lnTo>
                  <a:lnTo>
                    <a:pt x="f890" y="f891"/>
                  </a:lnTo>
                  <a:lnTo>
                    <a:pt x="f892" y="f893"/>
                  </a:lnTo>
                  <a:lnTo>
                    <a:pt x="f894" y="f895"/>
                  </a:lnTo>
                  <a:lnTo>
                    <a:pt x="f896" y="f897"/>
                  </a:lnTo>
                  <a:lnTo>
                    <a:pt x="f3" y="f898"/>
                  </a:lnTo>
                  <a:lnTo>
                    <a:pt x="f896" y="f899"/>
                  </a:lnTo>
                  <a:lnTo>
                    <a:pt x="f894" y="f900"/>
                  </a:lnTo>
                  <a:lnTo>
                    <a:pt x="f892" y="f901"/>
                  </a:lnTo>
                  <a:lnTo>
                    <a:pt x="f652" y="f902"/>
                  </a:lnTo>
                  <a:lnTo>
                    <a:pt x="f656" y="f903"/>
                  </a:lnTo>
                  <a:lnTo>
                    <a:pt x="f904" y="f905"/>
                  </a:lnTo>
                  <a:lnTo>
                    <a:pt x="f662" y="f906"/>
                  </a:lnTo>
                  <a:lnTo>
                    <a:pt x="f907" y="f908"/>
                  </a:lnTo>
                  <a:lnTo>
                    <a:pt x="f909" y="f910"/>
                  </a:lnTo>
                  <a:lnTo>
                    <a:pt x="f911" y="f912"/>
                  </a:lnTo>
                  <a:lnTo>
                    <a:pt x="f913" y="f914"/>
                  </a:lnTo>
                  <a:lnTo>
                    <a:pt x="f915" y="f47"/>
                  </a:lnTo>
                  <a:lnTo>
                    <a:pt x="f637" y="f916"/>
                  </a:lnTo>
                  <a:lnTo>
                    <a:pt x="f917" y="f918"/>
                  </a:lnTo>
                  <a:lnTo>
                    <a:pt x="f919" y="f920"/>
                  </a:lnTo>
                  <a:lnTo>
                    <a:pt x="f921" y="f922"/>
                  </a:lnTo>
                  <a:lnTo>
                    <a:pt x="f923" y="f924"/>
                  </a:lnTo>
                  <a:lnTo>
                    <a:pt x="f925" y="f924"/>
                  </a:lnTo>
                  <a:lnTo>
                    <a:pt x="f926" y="f920"/>
                  </a:lnTo>
                  <a:lnTo>
                    <a:pt x="f691" y="f927"/>
                  </a:lnTo>
                  <a:lnTo>
                    <a:pt x="f783" y="f928"/>
                  </a:lnTo>
                  <a:lnTo>
                    <a:pt x="f694" y="f929"/>
                  </a:lnTo>
                  <a:lnTo>
                    <a:pt x="f5" y="f47"/>
                  </a:lnTo>
                  <a:lnTo>
                    <a:pt x="f930" y="f931"/>
                  </a:lnTo>
                  <a:lnTo>
                    <a:pt x="f699" y="f932"/>
                  </a:lnTo>
                  <a:lnTo>
                    <a:pt x="f933" y="f934"/>
                  </a:lnTo>
                  <a:lnTo>
                    <a:pt x="f935" y="f936"/>
                  </a:lnTo>
                  <a:lnTo>
                    <a:pt x="f937" y="f938"/>
                  </a:lnTo>
                  <a:lnTo>
                    <a:pt x="f939" y="f816"/>
                  </a:lnTo>
                  <a:lnTo>
                    <a:pt x="f25" y="f940"/>
                  </a:lnTo>
                  <a:lnTo>
                    <a:pt x="f941" y="f942"/>
                  </a:lnTo>
                  <a:lnTo>
                    <a:pt x="f943" y="f944"/>
                  </a:lnTo>
                  <a:lnTo>
                    <a:pt x="f945" y="f946"/>
                  </a:lnTo>
                  <a:lnTo>
                    <a:pt x="f895" y="f947"/>
                  </a:lnTo>
                  <a:lnTo>
                    <a:pt x="f948" y="f943"/>
                  </a:lnTo>
                  <a:lnTo>
                    <a:pt x="f949" y="f950"/>
                  </a:lnTo>
                  <a:lnTo>
                    <a:pt x="f951" y="f211"/>
                  </a:lnTo>
                  <a:lnTo>
                    <a:pt x="f609" y="f952"/>
                  </a:lnTo>
                  <a:lnTo>
                    <a:pt x="f953" y="f954"/>
                  </a:lnTo>
                  <a:lnTo>
                    <a:pt x="f955" y="f956"/>
                  </a:lnTo>
                  <a:lnTo>
                    <a:pt x="f605" y="f957"/>
                  </a:lnTo>
                  <a:lnTo>
                    <a:pt x="f958" y="f959"/>
                  </a:lnTo>
                  <a:lnTo>
                    <a:pt x="f74" y="f674"/>
                  </a:lnTo>
                  <a:lnTo>
                    <a:pt x="f831" y="f960"/>
                  </a:lnTo>
                  <a:lnTo>
                    <a:pt x="f853" y="f961"/>
                  </a:lnTo>
                  <a:lnTo>
                    <a:pt x="f962" y="f963"/>
                  </a:lnTo>
                  <a:lnTo>
                    <a:pt x="f593" y="f964"/>
                  </a:lnTo>
                  <a:lnTo>
                    <a:pt x="f965" y="f966"/>
                  </a:lnTo>
                  <a:lnTo>
                    <a:pt x="f967" y="f968"/>
                  </a:lnTo>
                  <a:lnTo>
                    <a:pt x="f73" y="f969"/>
                  </a:lnTo>
                  <a:lnTo>
                    <a:pt x="f970" y="f971"/>
                  </a:lnTo>
                  <a:lnTo>
                    <a:pt x="f573" y="f972"/>
                  </a:lnTo>
                  <a:lnTo>
                    <a:pt x="f551" y="f320"/>
                  </a:lnTo>
                  <a:lnTo>
                    <a:pt x="f555" y="f973"/>
                  </a:lnTo>
                  <a:lnTo>
                    <a:pt x="f555" y="f973"/>
                  </a:lnTo>
                  <a:lnTo>
                    <a:pt x="f974" y="f975"/>
                  </a:lnTo>
                  <a:lnTo>
                    <a:pt x="f976" y="f977"/>
                  </a:lnTo>
                  <a:lnTo>
                    <a:pt x="f978" y="f979"/>
                  </a:lnTo>
                  <a:lnTo>
                    <a:pt x="f85" y="f980"/>
                  </a:lnTo>
                  <a:lnTo>
                    <a:pt x="f981" y="f982"/>
                  </a:lnTo>
                  <a:lnTo>
                    <a:pt x="f413" y="f983"/>
                  </a:lnTo>
                  <a:lnTo>
                    <a:pt x="f533" y="f883"/>
                  </a:lnTo>
                  <a:lnTo>
                    <a:pt x="f984" y="f759"/>
                  </a:lnTo>
                  <a:lnTo>
                    <a:pt x="f985" y="f986"/>
                  </a:lnTo>
                  <a:lnTo>
                    <a:pt x="f987" y="f988"/>
                  </a:lnTo>
                  <a:lnTo>
                    <a:pt x="f989" y="f990"/>
                  </a:lnTo>
                  <a:lnTo>
                    <a:pt x="f991" y="f856"/>
                  </a:lnTo>
                  <a:lnTo>
                    <a:pt x="f992" y="f74"/>
                  </a:lnTo>
                  <a:lnTo>
                    <a:pt x="f993" y="f994"/>
                  </a:lnTo>
                  <a:lnTo>
                    <a:pt x="f824" y="f75"/>
                  </a:lnTo>
                  <a:lnTo>
                    <a:pt x="f78" y="f995"/>
                  </a:lnTo>
                  <a:lnTo>
                    <a:pt x="f996" y="f997"/>
                  </a:lnTo>
                  <a:lnTo>
                    <a:pt x="f998" y="f999"/>
                  </a:lnTo>
                  <a:lnTo>
                    <a:pt x="f1000" y="f247"/>
                  </a:lnTo>
                  <a:lnTo>
                    <a:pt x="f1001" y="f1002"/>
                  </a:lnTo>
                  <a:lnTo>
                    <a:pt x="f751" y="f1003"/>
                  </a:lnTo>
                  <a:lnTo>
                    <a:pt x="f946" y="f1004"/>
                  </a:lnTo>
                  <a:lnTo>
                    <a:pt x="f29" y="f117"/>
                  </a:lnTo>
                  <a:lnTo>
                    <a:pt x="f1005" y="f274"/>
                  </a:lnTo>
                  <a:lnTo>
                    <a:pt x="f1006" y="f1007"/>
                  </a:lnTo>
                  <a:lnTo>
                    <a:pt x="f765" y="f1008"/>
                  </a:lnTo>
                  <a:lnTo>
                    <a:pt x="f1009" y="f1010"/>
                  </a:lnTo>
                  <a:lnTo>
                    <a:pt x="f793" y="f1011"/>
                  </a:lnTo>
                  <a:lnTo>
                    <a:pt x="f1012" y="f1013"/>
                  </a:lnTo>
                  <a:lnTo>
                    <a:pt x="f1014" y="f1015"/>
                  </a:lnTo>
                  <a:lnTo>
                    <a:pt x="f1016" y="f1017"/>
                  </a:lnTo>
                  <a:lnTo>
                    <a:pt x="f925" y="f1018"/>
                  </a:lnTo>
                  <a:lnTo>
                    <a:pt x="f1019" y="f1020"/>
                  </a:lnTo>
                  <a:lnTo>
                    <a:pt x="f1021" y="f1022"/>
                  </a:lnTo>
                  <a:lnTo>
                    <a:pt x="f1023" y="f1024"/>
                  </a:lnTo>
                  <a:lnTo>
                    <a:pt x="f1025" y="f1026"/>
                  </a:lnTo>
                  <a:lnTo>
                    <a:pt x="f1027" y="f1028"/>
                  </a:lnTo>
                  <a:lnTo>
                    <a:pt x="f672" y="f1029"/>
                  </a:lnTo>
                  <a:lnTo>
                    <a:pt x="f1030" y="f1031"/>
                  </a:lnTo>
                  <a:lnTo>
                    <a:pt x="f1032" y="f1033"/>
                  </a:lnTo>
                  <a:lnTo>
                    <a:pt x="f1034" y="f317"/>
                  </a:lnTo>
                  <a:lnTo>
                    <a:pt x="f911" y="f319"/>
                  </a:lnTo>
                  <a:lnTo>
                    <a:pt x="f1035" y="f1036"/>
                  </a:lnTo>
                  <a:lnTo>
                    <a:pt x="f911" y="f483"/>
                  </a:lnTo>
                  <a:lnTo>
                    <a:pt x="f1034" y="f1037"/>
                  </a:lnTo>
                  <a:lnTo>
                    <a:pt x="f670" y="f1038"/>
                  </a:lnTo>
                  <a:lnTo>
                    <a:pt x="f228" y="f28"/>
                  </a:lnTo>
                  <a:lnTo>
                    <a:pt x="f1039" y="f1040"/>
                  </a:lnTo>
                  <a:lnTo>
                    <a:pt x="f1041" y="f1042"/>
                  </a:lnTo>
                  <a:lnTo>
                    <a:pt x="f1043" y="f1044"/>
                  </a:lnTo>
                  <a:lnTo>
                    <a:pt x="f1045" y="f1046"/>
                  </a:lnTo>
                  <a:lnTo>
                    <a:pt x="f917" y="f1047"/>
                  </a:lnTo>
                  <a:lnTo>
                    <a:pt x="f919" y="f1048"/>
                  </a:lnTo>
                  <a:lnTo>
                    <a:pt x="f684" y="f1049"/>
                  </a:lnTo>
                  <a:lnTo>
                    <a:pt x="f1050" y="f1051"/>
                  </a:lnTo>
                  <a:lnTo>
                    <a:pt x="f688" y="f1052"/>
                  </a:lnTo>
                  <a:lnTo>
                    <a:pt x="f1053" y="f342"/>
                  </a:lnTo>
                  <a:lnTo>
                    <a:pt x="f1054"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6" name="Google Shape;222;p15">
              <a:extLst>
                <a:ext uri="{FF2B5EF4-FFF2-40B4-BE49-F238E27FC236}">
                  <a16:creationId xmlns:a16="http://schemas.microsoft.com/office/drawing/2014/main" id="{5EAB2374-F43E-AB12-FDC6-E25D38CA3B92}"/>
                </a:ext>
              </a:extLst>
            </p:cNvPr>
            <p:cNvSpPr/>
            <p:nvPr/>
          </p:nvSpPr>
          <p:spPr>
            <a:xfrm>
              <a:off x="8341293" y="3942472"/>
              <a:ext cx="209470" cy="306598"/>
            </a:xfrm>
            <a:custGeom>
              <a:avLst/>
              <a:gdLst>
                <a:gd name="f0" fmla="val 360"/>
                <a:gd name="f1" fmla="val 180"/>
                <a:gd name="f2" fmla="val w"/>
                <a:gd name="f3" fmla="val h"/>
                <a:gd name="f4" fmla="val 0"/>
                <a:gd name="f5" fmla="val 8340"/>
                <a:gd name="f6" fmla="val 12207"/>
                <a:gd name="f7" fmla="val 7733"/>
                <a:gd name="f8" fmla="val 1"/>
                <a:gd name="f9" fmla="val 7598"/>
                <a:gd name="f10" fmla="val 23"/>
                <a:gd name="f11" fmla="val 7486"/>
                <a:gd name="f12" fmla="val 46"/>
                <a:gd name="f13" fmla="val 7373"/>
                <a:gd name="f14" fmla="val 91"/>
                <a:gd name="f15" fmla="val 7283"/>
                <a:gd name="f16" fmla="val 158"/>
                <a:gd name="f17" fmla="val 7194"/>
                <a:gd name="f18" fmla="val 248"/>
                <a:gd name="f19" fmla="val 7104"/>
                <a:gd name="f20" fmla="val 383"/>
                <a:gd name="f21" fmla="val 6766"/>
                <a:gd name="f22" fmla="val 1102"/>
                <a:gd name="f23" fmla="val 6384"/>
                <a:gd name="f24" fmla="val 1799"/>
                <a:gd name="f25" fmla="val 6002"/>
                <a:gd name="f26" fmla="val 2518"/>
                <a:gd name="f27" fmla="val 5598"/>
                <a:gd name="f28" fmla="val 3215"/>
                <a:gd name="f29" fmla="val 4743"/>
                <a:gd name="f30" fmla="val 4586"/>
                <a:gd name="f31" fmla="val 3867"/>
                <a:gd name="f32" fmla="val 5958"/>
                <a:gd name="f33" fmla="val 2945"/>
                <a:gd name="f34" fmla="val 7306"/>
                <a:gd name="f35" fmla="val 2001"/>
                <a:gd name="f36" fmla="val 8633"/>
                <a:gd name="f37" fmla="val 113"/>
                <a:gd name="f38" fmla="val 11240"/>
                <a:gd name="f39" fmla="val 45"/>
                <a:gd name="f40" fmla="val 11353"/>
                <a:gd name="f41" fmla="val 11465"/>
                <a:gd name="f42" fmla="val 11600"/>
                <a:gd name="f43" fmla="val 11712"/>
                <a:gd name="f44" fmla="val 11802"/>
                <a:gd name="f45" fmla="val 11915"/>
                <a:gd name="f46" fmla="val 12005"/>
                <a:gd name="f47" fmla="val 270"/>
                <a:gd name="f48" fmla="val 12072"/>
                <a:gd name="f49" fmla="val 12139"/>
                <a:gd name="f50" fmla="val 472"/>
                <a:gd name="f51" fmla="val 12162"/>
                <a:gd name="f52" fmla="val 585"/>
                <a:gd name="f53" fmla="val 12184"/>
                <a:gd name="f54" fmla="val 697"/>
                <a:gd name="f55" fmla="val 810"/>
                <a:gd name="f56" fmla="val 922"/>
                <a:gd name="f57" fmla="val 12117"/>
                <a:gd name="f58" fmla="val 1034"/>
                <a:gd name="f59" fmla="val 12050"/>
                <a:gd name="f60" fmla="val 1124"/>
                <a:gd name="f61" fmla="val 11937"/>
                <a:gd name="f62" fmla="val 3057"/>
                <a:gd name="f63" fmla="val 9285"/>
                <a:gd name="f64" fmla="val 4024"/>
                <a:gd name="f65" fmla="val 7913"/>
                <a:gd name="f66" fmla="val 4946"/>
                <a:gd name="f67" fmla="val 6542"/>
                <a:gd name="f68" fmla="val 5867"/>
                <a:gd name="f69" fmla="val 5148"/>
                <a:gd name="f70" fmla="val 6294"/>
                <a:gd name="f71" fmla="val 4429"/>
                <a:gd name="f72" fmla="val 6721"/>
                <a:gd name="f73" fmla="val 3710"/>
                <a:gd name="f74" fmla="val 7126"/>
                <a:gd name="f75" fmla="val 3013"/>
                <a:gd name="f76" fmla="val 7531"/>
                <a:gd name="f77" fmla="val 2271"/>
                <a:gd name="f78" fmla="val 1552"/>
                <a:gd name="f79" fmla="val 8273"/>
                <a:gd name="f80" fmla="val 8318"/>
                <a:gd name="f81" fmla="val 675"/>
                <a:gd name="f82" fmla="val 563"/>
                <a:gd name="f83" fmla="val 450"/>
                <a:gd name="f84" fmla="val 8295"/>
                <a:gd name="f85" fmla="val 338"/>
                <a:gd name="f86" fmla="val 8228"/>
                <a:gd name="f87" fmla="val 8138"/>
                <a:gd name="f88" fmla="val 181"/>
                <a:gd name="f89" fmla="val 8048"/>
                <a:gd name="f90" fmla="val 7958"/>
                <a:gd name="f91" fmla="val 68"/>
                <a:gd name="f92" fmla="val 7845"/>
                <a:gd name="f93" fmla="*/ f2 1 8340"/>
                <a:gd name="f94" fmla="*/ f3 1 12207"/>
                <a:gd name="f95" fmla="val f4"/>
                <a:gd name="f96" fmla="val f5"/>
                <a:gd name="f97" fmla="val f6"/>
                <a:gd name="f98" fmla="+- f97 0 f95"/>
                <a:gd name="f99" fmla="+- f96 0 f95"/>
                <a:gd name="f100" fmla="*/ f99 1 8340"/>
                <a:gd name="f101" fmla="*/ f98 1 12207"/>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8340" h="12207">
                  <a:moveTo>
                    <a:pt x="f7" y="f8"/>
                  </a:move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 y="f41"/>
                  </a:lnTo>
                  <a:lnTo>
                    <a:pt x="f4" y="f42"/>
                  </a:lnTo>
                  <a:lnTo>
                    <a:pt x="f4" y="f43"/>
                  </a:lnTo>
                  <a:lnTo>
                    <a:pt x="f39" y="f44"/>
                  </a:lnTo>
                  <a:lnTo>
                    <a:pt x="f37" y="f45"/>
                  </a:lnTo>
                  <a:lnTo>
                    <a:pt x="f1" y="f46"/>
                  </a:lnTo>
                  <a:lnTo>
                    <a:pt x="f47" y="f48"/>
                  </a:lnTo>
                  <a:lnTo>
                    <a:pt x="f0" y="f49"/>
                  </a:lnTo>
                  <a:lnTo>
                    <a:pt x="f50" y="f51"/>
                  </a:lnTo>
                  <a:lnTo>
                    <a:pt x="f52" y="f53"/>
                  </a:lnTo>
                  <a:lnTo>
                    <a:pt x="f54" y="f6"/>
                  </a:lnTo>
                  <a:lnTo>
                    <a:pt x="f55" y="f53"/>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65" y="f78"/>
                  </a:lnTo>
                  <a:lnTo>
                    <a:pt x="f79" y="f55"/>
                  </a:lnTo>
                  <a:lnTo>
                    <a:pt x="f80" y="f81"/>
                  </a:lnTo>
                  <a:lnTo>
                    <a:pt x="f5" y="f82"/>
                  </a:lnTo>
                  <a:lnTo>
                    <a:pt x="f80" y="f83"/>
                  </a:lnTo>
                  <a:lnTo>
                    <a:pt x="f84" y="f85"/>
                  </a:lnTo>
                  <a:lnTo>
                    <a:pt x="f86" y="f18"/>
                  </a:lnTo>
                  <a:lnTo>
                    <a:pt x="f87" y="f88"/>
                  </a:lnTo>
                  <a:lnTo>
                    <a:pt x="f89" y="f37"/>
                  </a:lnTo>
                  <a:lnTo>
                    <a:pt x="f90" y="f91"/>
                  </a:lnTo>
                  <a:lnTo>
                    <a:pt x="f92" y="f10"/>
                  </a:lnTo>
                  <a:lnTo>
                    <a:pt x="f7" y="f8"/>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7" name="Google Shape;223;p15">
              <a:extLst>
                <a:ext uri="{FF2B5EF4-FFF2-40B4-BE49-F238E27FC236}">
                  <a16:creationId xmlns:a16="http://schemas.microsoft.com/office/drawing/2014/main" id="{A98FB586-1664-3591-183C-82D474C10B67}"/>
                </a:ext>
              </a:extLst>
            </p:cNvPr>
            <p:cNvSpPr/>
            <p:nvPr/>
          </p:nvSpPr>
          <p:spPr>
            <a:xfrm>
              <a:off x="7980517" y="4015889"/>
              <a:ext cx="221906" cy="239408"/>
            </a:xfrm>
            <a:custGeom>
              <a:avLst/>
              <a:gdLst>
                <a:gd name="f0" fmla="val 360"/>
                <a:gd name="f1" fmla="val 180"/>
                <a:gd name="f2" fmla="val w"/>
                <a:gd name="f3" fmla="val h"/>
                <a:gd name="f4" fmla="val 0"/>
                <a:gd name="f5" fmla="val 8835"/>
                <a:gd name="f6" fmla="val 9532"/>
                <a:gd name="f7" fmla="val 585"/>
                <a:gd name="f8" fmla="val 472"/>
                <a:gd name="f9" fmla="val 23"/>
                <a:gd name="f10" fmla="val 45"/>
                <a:gd name="f11" fmla="val 270"/>
                <a:gd name="f12" fmla="val 112"/>
                <a:gd name="f13" fmla="val 113"/>
                <a:gd name="f14" fmla="val 607"/>
                <a:gd name="f15" fmla="val 719"/>
                <a:gd name="f16" fmla="val 68"/>
                <a:gd name="f17" fmla="val 854"/>
                <a:gd name="f18" fmla="val 225"/>
                <a:gd name="f19" fmla="val 1146"/>
                <a:gd name="f20" fmla="val 382"/>
                <a:gd name="f21" fmla="val 1439"/>
                <a:gd name="f22" fmla="val 1708"/>
                <a:gd name="f23" fmla="val 764"/>
                <a:gd name="f24" fmla="val 1978"/>
                <a:gd name="f25" fmla="val 1214"/>
                <a:gd name="f26" fmla="val 2495"/>
                <a:gd name="f27" fmla="val 1664"/>
                <a:gd name="f28" fmla="val 3012"/>
                <a:gd name="f29" fmla="val 2136"/>
                <a:gd name="f30" fmla="val 3484"/>
                <a:gd name="f31" fmla="val 2630"/>
                <a:gd name="f32" fmla="val 3956"/>
                <a:gd name="f33" fmla="val 3102"/>
                <a:gd name="f34" fmla="val 4428"/>
                <a:gd name="f35" fmla="val 3574"/>
                <a:gd name="f36" fmla="val 4923"/>
                <a:gd name="f37" fmla="val 4608"/>
                <a:gd name="f38" fmla="val 6069"/>
                <a:gd name="f39" fmla="val 5687"/>
                <a:gd name="f40" fmla="val 7193"/>
                <a:gd name="f41" fmla="val 6766"/>
                <a:gd name="f42" fmla="val 8295"/>
                <a:gd name="f43" fmla="val 7328"/>
                <a:gd name="f44" fmla="val 8834"/>
                <a:gd name="f45" fmla="val 7913"/>
                <a:gd name="f46" fmla="val 9374"/>
                <a:gd name="f47" fmla="val 8025"/>
                <a:gd name="f48" fmla="val 9464"/>
                <a:gd name="f49" fmla="val 8138"/>
                <a:gd name="f50" fmla="val 9509"/>
                <a:gd name="f51" fmla="val 8250"/>
                <a:gd name="f52" fmla="val 9531"/>
                <a:gd name="f53" fmla="val 8362"/>
                <a:gd name="f54" fmla="val 8452"/>
                <a:gd name="f55" fmla="val 9486"/>
                <a:gd name="f56" fmla="val 8542"/>
                <a:gd name="f57" fmla="val 9419"/>
                <a:gd name="f58" fmla="val 8632"/>
                <a:gd name="f59" fmla="val 9351"/>
                <a:gd name="f60" fmla="val 8700"/>
                <a:gd name="f61" fmla="val 9261"/>
                <a:gd name="f62" fmla="val 8767"/>
                <a:gd name="f63" fmla="val 9172"/>
                <a:gd name="f64" fmla="val 8812"/>
                <a:gd name="f65" fmla="val 9059"/>
                <a:gd name="f66" fmla="val 8947"/>
                <a:gd name="f67" fmla="val 8699"/>
                <a:gd name="f68" fmla="val 8789"/>
                <a:gd name="f69" fmla="val 8587"/>
                <a:gd name="f70" fmla="val 8722"/>
                <a:gd name="f71" fmla="val 8475"/>
                <a:gd name="f72" fmla="val 8070"/>
                <a:gd name="f73" fmla="val 7868"/>
                <a:gd name="f74" fmla="val 7553"/>
                <a:gd name="f75" fmla="val 7351"/>
                <a:gd name="f76" fmla="val 6519"/>
                <a:gd name="f77" fmla="val 6294"/>
                <a:gd name="f78" fmla="val 5508"/>
                <a:gd name="f79" fmla="val 5215"/>
                <a:gd name="f80" fmla="val 4518"/>
                <a:gd name="f81" fmla="val 4136"/>
                <a:gd name="f82" fmla="val 4091"/>
                <a:gd name="f83" fmla="val 3687"/>
                <a:gd name="f84" fmla="val 3642"/>
                <a:gd name="f85" fmla="val 3237"/>
                <a:gd name="f86" fmla="val 2720"/>
                <a:gd name="f87" fmla="val 2338"/>
                <a:gd name="f88" fmla="val 2271"/>
                <a:gd name="f89" fmla="val 1866"/>
                <a:gd name="f90" fmla="val 1371"/>
                <a:gd name="f91" fmla="val 1124"/>
                <a:gd name="f92" fmla="val 1484"/>
                <a:gd name="f93" fmla="val 877"/>
                <a:gd name="f94" fmla="val 1326"/>
                <a:gd name="f95" fmla="val 1192"/>
                <a:gd name="f96" fmla="val 337"/>
                <a:gd name="f97" fmla="val 202"/>
                <a:gd name="f98" fmla="val 1034"/>
                <a:gd name="f99" fmla="val 922"/>
                <a:gd name="f100" fmla="val 809"/>
                <a:gd name="f101" fmla="*/ f2 1 8835"/>
                <a:gd name="f102" fmla="*/ f3 1 9532"/>
                <a:gd name="f103" fmla="val f4"/>
                <a:gd name="f104" fmla="val f5"/>
                <a:gd name="f105" fmla="val f6"/>
                <a:gd name="f106" fmla="+- f105 0 f103"/>
                <a:gd name="f107" fmla="+- f104 0 f103"/>
                <a:gd name="f108" fmla="*/ f107 1 8835"/>
                <a:gd name="f109" fmla="*/ f106 1 9532"/>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8835" h="9532">
                  <a:moveTo>
                    <a:pt x="f7" y="f4"/>
                  </a:moveTo>
                  <a:lnTo>
                    <a:pt x="f8" y="f9"/>
                  </a:lnTo>
                  <a:lnTo>
                    <a:pt x="f0" y="f10"/>
                  </a:lnTo>
                  <a:lnTo>
                    <a:pt x="f11" y="f12"/>
                  </a:lnTo>
                  <a:lnTo>
                    <a:pt x="f1" y="f1"/>
                  </a:lnTo>
                  <a:lnTo>
                    <a:pt x="f13" y="f11"/>
                  </a:lnTo>
                  <a:lnTo>
                    <a:pt x="f10" y="f0"/>
                  </a:lnTo>
                  <a:lnTo>
                    <a:pt x="f9" y="f8"/>
                  </a:lnTo>
                  <a:lnTo>
                    <a:pt x="f4" y="f14"/>
                  </a:lnTo>
                  <a:lnTo>
                    <a:pt x="f9" y="f15"/>
                  </a:lnTo>
                  <a:lnTo>
                    <a:pt x="f16" y="f17"/>
                  </a:lnTo>
                  <a:lnTo>
                    <a:pt x="f18" y="f19"/>
                  </a:lnTo>
                  <a:lnTo>
                    <a:pt x="f20" y="f21"/>
                  </a:lnTo>
                  <a:lnTo>
                    <a:pt x="f7"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0"/>
                  </a:lnTo>
                  <a:lnTo>
                    <a:pt x="f54" y="f55"/>
                  </a:lnTo>
                  <a:lnTo>
                    <a:pt x="f56" y="f57"/>
                  </a:lnTo>
                  <a:lnTo>
                    <a:pt x="f58" y="f59"/>
                  </a:lnTo>
                  <a:lnTo>
                    <a:pt x="f60" y="f61"/>
                  </a:lnTo>
                  <a:lnTo>
                    <a:pt x="f62" y="f63"/>
                  </a:lnTo>
                  <a:lnTo>
                    <a:pt x="f64" y="f65"/>
                  </a:lnTo>
                  <a:lnTo>
                    <a:pt x="f44" y="f66"/>
                  </a:lnTo>
                  <a:lnTo>
                    <a:pt x="f44" y="f64"/>
                  </a:lnTo>
                  <a:lnTo>
                    <a:pt x="f44" y="f67"/>
                  </a:lnTo>
                  <a:lnTo>
                    <a:pt x="f68" y="f69"/>
                  </a:lnTo>
                  <a:lnTo>
                    <a:pt x="f70" y="f71"/>
                  </a:lnTo>
                  <a:lnTo>
                    <a:pt x="f58" y="f53"/>
                  </a:lnTo>
                  <a:lnTo>
                    <a:pt x="f72" y="f73"/>
                  </a:lnTo>
                  <a:lnTo>
                    <a:pt x="f74" y="f75"/>
                  </a:lnTo>
                  <a:lnTo>
                    <a:pt x="f76" y="f77"/>
                  </a:lnTo>
                  <a:lnTo>
                    <a:pt x="f78" y="f79"/>
                  </a:lnTo>
                  <a:lnTo>
                    <a:pt x="f80" y="f81"/>
                  </a:lnTo>
                  <a:lnTo>
                    <a:pt x="f82" y="f83"/>
                  </a:lnTo>
                  <a:lnTo>
                    <a:pt x="f84" y="f85"/>
                  </a:lnTo>
                  <a:lnTo>
                    <a:pt x="f86" y="f87"/>
                  </a:lnTo>
                  <a:lnTo>
                    <a:pt x="f88" y="f89"/>
                  </a:lnTo>
                  <a:lnTo>
                    <a:pt x="f89" y="f90"/>
                  </a:lnTo>
                  <a:lnTo>
                    <a:pt x="f27" y="f91"/>
                  </a:lnTo>
                  <a:lnTo>
                    <a:pt x="f92" y="f93"/>
                  </a:lnTo>
                  <a:lnTo>
                    <a:pt x="f94" y="f14"/>
                  </a:lnTo>
                  <a:lnTo>
                    <a:pt x="f95" y="f96"/>
                  </a:lnTo>
                  <a:lnTo>
                    <a:pt x="f91" y="f97"/>
                  </a:lnTo>
                  <a:lnTo>
                    <a:pt x="f98" y="f12"/>
                  </a:lnTo>
                  <a:lnTo>
                    <a:pt x="f99" y="f10"/>
                  </a:lnTo>
                  <a:lnTo>
                    <a:pt x="f100" y="f4"/>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8" name="Google Shape;224;p15">
              <a:extLst>
                <a:ext uri="{FF2B5EF4-FFF2-40B4-BE49-F238E27FC236}">
                  <a16:creationId xmlns:a16="http://schemas.microsoft.com/office/drawing/2014/main" id="{7D4DFAD2-94B1-8A7E-57C7-5D63FB8F629A}"/>
                </a:ext>
              </a:extLst>
            </p:cNvPr>
            <p:cNvSpPr/>
            <p:nvPr/>
          </p:nvSpPr>
          <p:spPr>
            <a:xfrm>
              <a:off x="7943822" y="3617841"/>
              <a:ext cx="254660" cy="315065"/>
            </a:xfrm>
            <a:custGeom>
              <a:avLst/>
              <a:gdLst>
                <a:gd name="f0" fmla="val w"/>
                <a:gd name="f1" fmla="val h"/>
                <a:gd name="f2" fmla="val 0"/>
                <a:gd name="f3" fmla="val 10139"/>
                <a:gd name="f4" fmla="val 12544"/>
                <a:gd name="f5" fmla="val 540"/>
                <a:gd name="f6" fmla="val 450"/>
                <a:gd name="f7" fmla="val 23"/>
                <a:gd name="f8" fmla="val 337"/>
                <a:gd name="f9" fmla="val 90"/>
                <a:gd name="f10" fmla="val 247"/>
                <a:gd name="f11" fmla="val 158"/>
                <a:gd name="f12" fmla="val 157"/>
                <a:gd name="f13" fmla="val 225"/>
                <a:gd name="f14" fmla="val 315"/>
                <a:gd name="f15" fmla="val 45"/>
                <a:gd name="f16" fmla="val 427"/>
                <a:gd name="f17" fmla="val 652"/>
                <a:gd name="f18" fmla="val 787"/>
                <a:gd name="f19" fmla="val 899"/>
                <a:gd name="f20" fmla="val 112"/>
                <a:gd name="f21" fmla="val 1034"/>
                <a:gd name="f22" fmla="val 1214"/>
                <a:gd name="f23" fmla="val 2473"/>
                <a:gd name="f24" fmla="val 2315"/>
                <a:gd name="f25" fmla="val 3889"/>
                <a:gd name="f26" fmla="val 3439"/>
                <a:gd name="f27" fmla="val 5305"/>
                <a:gd name="f28" fmla="val 4563"/>
                <a:gd name="f29" fmla="val 6699"/>
                <a:gd name="f30" fmla="val 6834"/>
                <a:gd name="f31" fmla="val 9509"/>
                <a:gd name="f32" fmla="val 7958"/>
                <a:gd name="f33" fmla="val 10903"/>
                <a:gd name="f34" fmla="val 9059"/>
                <a:gd name="f35" fmla="val 12319"/>
                <a:gd name="f36" fmla="val 9149"/>
                <a:gd name="f37" fmla="val 12431"/>
                <a:gd name="f38" fmla="val 9261"/>
                <a:gd name="f39" fmla="val 12499"/>
                <a:gd name="f40" fmla="val 9374"/>
                <a:gd name="f41" fmla="val 9599"/>
                <a:gd name="f42" fmla="val 9711"/>
                <a:gd name="f43" fmla="val 12521"/>
                <a:gd name="f44" fmla="val 9801"/>
                <a:gd name="f45" fmla="val 12476"/>
                <a:gd name="f46" fmla="val 9891"/>
                <a:gd name="f47" fmla="val 12409"/>
                <a:gd name="f48" fmla="val 9981"/>
                <a:gd name="f49" fmla="val 10048"/>
                <a:gd name="f50" fmla="val 12229"/>
                <a:gd name="f51" fmla="val 10116"/>
                <a:gd name="f52" fmla="val 12117"/>
                <a:gd name="f53" fmla="val 10138"/>
                <a:gd name="f54" fmla="val 12004"/>
                <a:gd name="f55" fmla="val 11892"/>
                <a:gd name="f56" fmla="val 11779"/>
                <a:gd name="f57" fmla="val 10093"/>
                <a:gd name="f58" fmla="val 11644"/>
                <a:gd name="f59" fmla="val 10003"/>
                <a:gd name="f60" fmla="val 11532"/>
                <a:gd name="f61" fmla="val 8902"/>
                <a:gd name="f62" fmla="val 7778"/>
                <a:gd name="f63" fmla="val 8700"/>
                <a:gd name="f64" fmla="val 5507"/>
                <a:gd name="f65" fmla="val 5912"/>
                <a:gd name="f66" fmla="val 4383"/>
                <a:gd name="f67" fmla="val 4496"/>
                <a:gd name="f68" fmla="val 3260"/>
                <a:gd name="f69" fmla="val 3102"/>
                <a:gd name="f70" fmla="val 2158"/>
                <a:gd name="f71" fmla="val 1664"/>
                <a:gd name="f72" fmla="val 1079"/>
                <a:gd name="f73" fmla="val 989"/>
                <a:gd name="f74" fmla="val 135"/>
                <a:gd name="f75" fmla="val 877"/>
                <a:gd name="f76" fmla="val 764"/>
                <a:gd name="f77" fmla="*/ f0 1 10139"/>
                <a:gd name="f78" fmla="*/ f1 1 12544"/>
                <a:gd name="f79" fmla="val f2"/>
                <a:gd name="f80" fmla="val f3"/>
                <a:gd name="f81" fmla="val f4"/>
                <a:gd name="f82" fmla="+- f81 0 f79"/>
                <a:gd name="f83" fmla="+- f80 0 f79"/>
                <a:gd name="f84" fmla="*/ f83 1 10139"/>
                <a:gd name="f85" fmla="*/ f82 1 12544"/>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10139" h="12544">
                  <a:moveTo>
                    <a:pt x="f5" y="f2"/>
                  </a:moveTo>
                  <a:lnTo>
                    <a:pt x="f6" y="f7"/>
                  </a:lnTo>
                  <a:lnTo>
                    <a:pt x="f8" y="f9"/>
                  </a:lnTo>
                  <a:lnTo>
                    <a:pt x="f10" y="f11"/>
                  </a:lnTo>
                  <a:lnTo>
                    <a:pt x="f12" y="f13"/>
                  </a:lnTo>
                  <a:lnTo>
                    <a:pt x="f9" y="f14"/>
                  </a:lnTo>
                  <a:lnTo>
                    <a:pt x="f15" y="f16"/>
                  </a:lnTo>
                  <a:lnTo>
                    <a:pt x="f2" y="f5"/>
                  </a:lnTo>
                  <a:lnTo>
                    <a:pt x="f2" y="f17"/>
                  </a:lnTo>
                  <a:lnTo>
                    <a:pt x="f2" y="f18"/>
                  </a:lnTo>
                  <a:lnTo>
                    <a:pt x="f15"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43"/>
                  </a:lnTo>
                  <a:lnTo>
                    <a:pt x="f44" y="f45"/>
                  </a:lnTo>
                  <a:lnTo>
                    <a:pt x="f46" y="f47"/>
                  </a:lnTo>
                  <a:lnTo>
                    <a:pt x="f48" y="f35"/>
                  </a:lnTo>
                  <a:lnTo>
                    <a:pt x="f49" y="f50"/>
                  </a:lnTo>
                  <a:lnTo>
                    <a:pt x="f51" y="f52"/>
                  </a:lnTo>
                  <a:lnTo>
                    <a:pt x="f53" y="f54"/>
                  </a:lnTo>
                  <a:lnTo>
                    <a:pt x="f53" y="f55"/>
                  </a:lnTo>
                  <a:lnTo>
                    <a:pt x="f53" y="f56"/>
                  </a:lnTo>
                  <a:lnTo>
                    <a:pt x="f57" y="f58"/>
                  </a:lnTo>
                  <a:lnTo>
                    <a:pt x="f59" y="f60"/>
                  </a:lnTo>
                  <a:lnTo>
                    <a:pt x="f61" y="f51"/>
                  </a:lnTo>
                  <a:lnTo>
                    <a:pt x="f62" y="f63"/>
                  </a:lnTo>
                  <a:lnTo>
                    <a:pt x="f64" y="f65"/>
                  </a:lnTo>
                  <a:lnTo>
                    <a:pt x="f66" y="f67"/>
                  </a:lnTo>
                  <a:lnTo>
                    <a:pt x="f68" y="f69"/>
                  </a:lnTo>
                  <a:lnTo>
                    <a:pt x="f70" y="f71"/>
                  </a:lnTo>
                  <a:lnTo>
                    <a:pt x="f72" y="f13"/>
                  </a:lnTo>
                  <a:lnTo>
                    <a:pt x="f73" y="f74"/>
                  </a:lnTo>
                  <a:lnTo>
                    <a:pt x="f75" y="f15"/>
                  </a:lnTo>
                  <a:lnTo>
                    <a:pt x="f76"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79" name="Google Shape;225;p15">
              <a:extLst>
                <a:ext uri="{FF2B5EF4-FFF2-40B4-BE49-F238E27FC236}">
                  <a16:creationId xmlns:a16="http://schemas.microsoft.com/office/drawing/2014/main" id="{62F7E5E5-EE61-020E-5478-33BEB1807E96}"/>
                </a:ext>
              </a:extLst>
            </p:cNvPr>
            <p:cNvSpPr/>
            <p:nvPr/>
          </p:nvSpPr>
          <p:spPr>
            <a:xfrm>
              <a:off x="8274661" y="3597523"/>
              <a:ext cx="186921" cy="290779"/>
            </a:xfrm>
            <a:custGeom>
              <a:avLst/>
              <a:gdLst>
                <a:gd name="f0" fmla="val w"/>
                <a:gd name="f1" fmla="val h"/>
                <a:gd name="f2" fmla="val 0"/>
                <a:gd name="f3" fmla="val 7442"/>
                <a:gd name="f4" fmla="val 11577"/>
                <a:gd name="f5" fmla="val 6722"/>
                <a:gd name="f6" fmla="val 6632"/>
                <a:gd name="f7" fmla="val 23"/>
                <a:gd name="f8" fmla="val 6520"/>
                <a:gd name="f9" fmla="val 90"/>
                <a:gd name="f10" fmla="val 6430"/>
                <a:gd name="f11" fmla="val 157"/>
                <a:gd name="f12" fmla="val 6362"/>
                <a:gd name="f13" fmla="val 270"/>
                <a:gd name="f14" fmla="val 4856"/>
                <a:gd name="f15" fmla="val 2900"/>
                <a:gd name="f16" fmla="val 3328"/>
                <a:gd name="f17" fmla="val 5485"/>
                <a:gd name="f18" fmla="val 1732"/>
                <a:gd name="f19" fmla="val 8070"/>
                <a:gd name="f20" fmla="val 113"/>
                <a:gd name="f21" fmla="val 10610"/>
                <a:gd name="f22" fmla="val 46"/>
                <a:gd name="f23" fmla="val 10723"/>
                <a:gd name="f24" fmla="val 1"/>
                <a:gd name="f25" fmla="val 10857"/>
                <a:gd name="f26" fmla="val 10970"/>
                <a:gd name="f27" fmla="val 11082"/>
                <a:gd name="f28" fmla="val 68"/>
                <a:gd name="f29" fmla="val 11195"/>
                <a:gd name="f30" fmla="val 11307"/>
                <a:gd name="f31" fmla="val 203"/>
                <a:gd name="f32" fmla="val 11397"/>
                <a:gd name="f33" fmla="val 293"/>
                <a:gd name="f34" fmla="val 11464"/>
                <a:gd name="f35" fmla="val 383"/>
                <a:gd name="f36" fmla="val 11532"/>
                <a:gd name="f37" fmla="val 495"/>
                <a:gd name="f38" fmla="val 11554"/>
                <a:gd name="f39" fmla="val 608"/>
                <a:gd name="f40" fmla="val 720"/>
                <a:gd name="f41" fmla="val 832"/>
                <a:gd name="f42" fmla="val 945"/>
                <a:gd name="f43" fmla="val 11509"/>
                <a:gd name="f44" fmla="val 1035"/>
                <a:gd name="f45" fmla="val 11442"/>
                <a:gd name="f46" fmla="val 1125"/>
                <a:gd name="f47" fmla="val 11329"/>
                <a:gd name="f48" fmla="val 2743"/>
                <a:gd name="f49" fmla="val 8789"/>
                <a:gd name="f50" fmla="val 4339"/>
                <a:gd name="f51" fmla="val 6204"/>
                <a:gd name="f52" fmla="val 5868"/>
                <a:gd name="f53" fmla="val 3619"/>
                <a:gd name="f54" fmla="val 7374"/>
                <a:gd name="f55" fmla="val 989"/>
                <a:gd name="f56" fmla="val 7419"/>
                <a:gd name="f57" fmla="val 854"/>
                <a:gd name="f58" fmla="val 7441"/>
                <a:gd name="f59" fmla="val 742"/>
                <a:gd name="f60" fmla="val 607"/>
                <a:gd name="f61" fmla="val 382"/>
                <a:gd name="f62" fmla="val 7329"/>
                <a:gd name="f63" fmla="val 292"/>
                <a:gd name="f64" fmla="val 7239"/>
                <a:gd name="f65" fmla="val 202"/>
                <a:gd name="f66" fmla="val 7149"/>
                <a:gd name="f67" fmla="val 112"/>
                <a:gd name="f68" fmla="val 7059"/>
                <a:gd name="f69" fmla="val 67"/>
                <a:gd name="f70" fmla="val 6947"/>
                <a:gd name="f71" fmla="val 6834"/>
                <a:gd name="f72" fmla="*/ f0 1 7442"/>
                <a:gd name="f73" fmla="*/ f1 1 11577"/>
                <a:gd name="f74" fmla="val f2"/>
                <a:gd name="f75" fmla="val f3"/>
                <a:gd name="f76" fmla="val f4"/>
                <a:gd name="f77" fmla="+- f76 0 f74"/>
                <a:gd name="f78" fmla="+- f75 0 f74"/>
                <a:gd name="f79" fmla="*/ f78 1 7442"/>
                <a:gd name="f80" fmla="*/ f77 1 11577"/>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7442" h="11577">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4" y="f26"/>
                  </a:lnTo>
                  <a:lnTo>
                    <a:pt x="f7" y="f27"/>
                  </a:lnTo>
                  <a:lnTo>
                    <a:pt x="f28" y="f29"/>
                  </a:lnTo>
                  <a:lnTo>
                    <a:pt x="f20" y="f30"/>
                  </a:lnTo>
                  <a:lnTo>
                    <a:pt x="f31" y="f32"/>
                  </a:lnTo>
                  <a:lnTo>
                    <a:pt x="f33" y="f34"/>
                  </a:lnTo>
                  <a:lnTo>
                    <a:pt x="f35" y="f36"/>
                  </a:lnTo>
                  <a:lnTo>
                    <a:pt x="f37" y="f38"/>
                  </a:lnTo>
                  <a:lnTo>
                    <a:pt x="f39" y="f4"/>
                  </a:lnTo>
                  <a:lnTo>
                    <a:pt x="f40" y="f4"/>
                  </a:lnTo>
                  <a:lnTo>
                    <a:pt x="f41" y="f38"/>
                  </a:lnTo>
                  <a:lnTo>
                    <a:pt x="f42" y="f43"/>
                  </a:lnTo>
                  <a:lnTo>
                    <a:pt x="f44" y="f45"/>
                  </a:lnTo>
                  <a:lnTo>
                    <a:pt x="f46" y="f47"/>
                  </a:lnTo>
                  <a:lnTo>
                    <a:pt x="f48" y="f49"/>
                  </a:lnTo>
                  <a:lnTo>
                    <a:pt x="f50" y="f51"/>
                  </a:lnTo>
                  <a:lnTo>
                    <a:pt x="f52" y="f53"/>
                  </a:lnTo>
                  <a:lnTo>
                    <a:pt x="f54" y="f55"/>
                  </a:lnTo>
                  <a:lnTo>
                    <a:pt x="f56" y="f57"/>
                  </a:lnTo>
                  <a:lnTo>
                    <a:pt x="f58" y="f59"/>
                  </a:lnTo>
                  <a:lnTo>
                    <a:pt x="f58" y="f60"/>
                  </a:lnTo>
                  <a:lnTo>
                    <a:pt x="f56" y="f37"/>
                  </a:lnTo>
                  <a:lnTo>
                    <a:pt x="f54" y="f61"/>
                  </a:lnTo>
                  <a:lnTo>
                    <a:pt x="f62" y="f63"/>
                  </a:lnTo>
                  <a:lnTo>
                    <a:pt x="f64" y="f65"/>
                  </a:lnTo>
                  <a:lnTo>
                    <a:pt x="f66" y="f67"/>
                  </a:lnTo>
                  <a:lnTo>
                    <a:pt x="f68" y="f69"/>
                  </a:lnTo>
                  <a:lnTo>
                    <a:pt x="f70" y="f7"/>
                  </a:lnTo>
                  <a:lnTo>
                    <a:pt x="f71"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0" name="Google Shape;226;p15">
              <a:extLst>
                <a:ext uri="{FF2B5EF4-FFF2-40B4-BE49-F238E27FC236}">
                  <a16:creationId xmlns:a16="http://schemas.microsoft.com/office/drawing/2014/main" id="{41A0AABA-5FD5-0E7E-0FA3-EC9F2A583490}"/>
                </a:ext>
              </a:extLst>
            </p:cNvPr>
            <p:cNvSpPr/>
            <p:nvPr/>
          </p:nvSpPr>
          <p:spPr>
            <a:xfrm>
              <a:off x="8030196" y="3080339"/>
              <a:ext cx="142865" cy="372654"/>
            </a:xfrm>
            <a:custGeom>
              <a:avLst/>
              <a:gdLst>
                <a:gd name="f0" fmla="val 360"/>
                <a:gd name="f1" fmla="val w"/>
                <a:gd name="f2" fmla="val h"/>
                <a:gd name="f3" fmla="val 0"/>
                <a:gd name="f4" fmla="val 5688"/>
                <a:gd name="f5" fmla="val 14837"/>
                <a:gd name="f6" fmla="val 630"/>
                <a:gd name="f7" fmla="val 517"/>
                <a:gd name="f8" fmla="val 23"/>
                <a:gd name="f9" fmla="val 405"/>
                <a:gd name="f10" fmla="val 45"/>
                <a:gd name="f11" fmla="val 293"/>
                <a:gd name="f12" fmla="val 90"/>
                <a:gd name="f13" fmla="val 203"/>
                <a:gd name="f14" fmla="val 158"/>
                <a:gd name="f15" fmla="val 113"/>
                <a:gd name="f16" fmla="val 247"/>
                <a:gd name="f17" fmla="val 68"/>
                <a:gd name="f18" fmla="val 337"/>
                <a:gd name="f19" fmla="val 450"/>
                <a:gd name="f20" fmla="val 562"/>
                <a:gd name="f21" fmla="val 720"/>
                <a:gd name="f22" fmla="val 2450"/>
                <a:gd name="f23" fmla="val 765"/>
                <a:gd name="f24" fmla="val 4226"/>
                <a:gd name="f25" fmla="val 989"/>
                <a:gd name="f26" fmla="val 5125"/>
                <a:gd name="f27" fmla="val 1214"/>
                <a:gd name="f28" fmla="val 6002"/>
                <a:gd name="f29" fmla="val 1484"/>
                <a:gd name="f30" fmla="val 6901"/>
                <a:gd name="f31" fmla="val 1754"/>
                <a:gd name="f32" fmla="val 7778"/>
                <a:gd name="f33" fmla="val 2023"/>
                <a:gd name="f34" fmla="val 8655"/>
                <a:gd name="f35" fmla="val 2316"/>
                <a:gd name="f36" fmla="val 9531"/>
                <a:gd name="f37" fmla="val 2630"/>
                <a:gd name="f38" fmla="val 10408"/>
                <a:gd name="f39" fmla="val 2968"/>
                <a:gd name="f40" fmla="val 11262"/>
                <a:gd name="f41" fmla="val 3327"/>
                <a:gd name="f42" fmla="val 12094"/>
                <a:gd name="f43" fmla="val 3687"/>
                <a:gd name="f44" fmla="val 12926"/>
                <a:gd name="f45" fmla="val 4069"/>
                <a:gd name="f46" fmla="val 13712"/>
                <a:gd name="f47" fmla="val 4474"/>
                <a:gd name="f48" fmla="val 14499"/>
                <a:gd name="f49" fmla="val 4564"/>
                <a:gd name="f50" fmla="val 14634"/>
                <a:gd name="f51" fmla="val 4653"/>
                <a:gd name="f52" fmla="val 14724"/>
                <a:gd name="f53" fmla="val 4766"/>
                <a:gd name="f54" fmla="val 14791"/>
                <a:gd name="f55" fmla="val 4878"/>
                <a:gd name="f56" fmla="val 14814"/>
                <a:gd name="f57" fmla="val 4991"/>
                <a:gd name="f58" fmla="val 14836"/>
                <a:gd name="f59" fmla="val 5103"/>
                <a:gd name="f60" fmla="val 5215"/>
                <a:gd name="f61" fmla="val 5328"/>
                <a:gd name="f62" fmla="val 14769"/>
                <a:gd name="f63" fmla="val 5418"/>
                <a:gd name="f64" fmla="val 5508"/>
                <a:gd name="f65" fmla="val 14657"/>
                <a:gd name="f66" fmla="val 5575"/>
                <a:gd name="f67" fmla="val 14567"/>
                <a:gd name="f68" fmla="val 5643"/>
                <a:gd name="f69" fmla="val 14454"/>
                <a:gd name="f70" fmla="val 5665"/>
                <a:gd name="f71" fmla="val 14364"/>
                <a:gd name="f72" fmla="val 14229"/>
                <a:gd name="f73" fmla="val 14117"/>
                <a:gd name="f74" fmla="val 5598"/>
                <a:gd name="f75" fmla="val 13982"/>
                <a:gd name="f76" fmla="val 13218"/>
                <a:gd name="f77" fmla="val 4833"/>
                <a:gd name="f78" fmla="val 12409"/>
                <a:gd name="f79" fmla="val 11599"/>
                <a:gd name="f80" fmla="val 4114"/>
                <a:gd name="f81" fmla="val 10790"/>
                <a:gd name="f82" fmla="val 3799"/>
                <a:gd name="f83" fmla="val 9958"/>
                <a:gd name="f84" fmla="val 3485"/>
                <a:gd name="f85" fmla="val 9127"/>
                <a:gd name="f86" fmla="val 3192"/>
                <a:gd name="f87" fmla="val 8272"/>
                <a:gd name="f88" fmla="val 2923"/>
                <a:gd name="f89" fmla="val 7418"/>
                <a:gd name="f90" fmla="val 2653"/>
                <a:gd name="f91" fmla="val 6564"/>
                <a:gd name="f92" fmla="val 2406"/>
                <a:gd name="f93" fmla="val 5687"/>
                <a:gd name="f94" fmla="val 2181"/>
                <a:gd name="f95" fmla="val 1978"/>
                <a:gd name="f96" fmla="val 3957"/>
                <a:gd name="f97" fmla="val 1574"/>
                <a:gd name="f98" fmla="val 2226"/>
                <a:gd name="f99" fmla="val 1237"/>
                <a:gd name="f100" fmla="val 495"/>
                <a:gd name="f101" fmla="val 1192"/>
                <a:gd name="f102" fmla="val 1124"/>
                <a:gd name="f103" fmla="val 1057"/>
                <a:gd name="f104" fmla="val 967"/>
                <a:gd name="f105" fmla="val 855"/>
                <a:gd name="f106" fmla="val 742"/>
                <a:gd name="f107" fmla="*/ f1 1 5688"/>
                <a:gd name="f108" fmla="*/ f2 1 14837"/>
                <a:gd name="f109" fmla="val f3"/>
                <a:gd name="f110" fmla="val f4"/>
                <a:gd name="f111" fmla="val f5"/>
                <a:gd name="f112" fmla="+- f111 0 f109"/>
                <a:gd name="f113" fmla="+- f110 0 f109"/>
                <a:gd name="f114" fmla="*/ f113 1 5688"/>
                <a:gd name="f115" fmla="*/ f112 1 14837"/>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5688" h="14837">
                  <a:moveTo>
                    <a:pt x="f6" y="f3"/>
                  </a:moveTo>
                  <a:lnTo>
                    <a:pt x="f7" y="f8"/>
                  </a:lnTo>
                  <a:lnTo>
                    <a:pt x="f9" y="f10"/>
                  </a:lnTo>
                  <a:lnTo>
                    <a:pt x="f11" y="f12"/>
                  </a:lnTo>
                  <a:lnTo>
                    <a:pt x="f13" y="f14"/>
                  </a:lnTo>
                  <a:lnTo>
                    <a:pt x="f15" y="f16"/>
                  </a:lnTo>
                  <a:lnTo>
                    <a:pt x="f17" y="f18"/>
                  </a:lnTo>
                  <a:lnTo>
                    <a:pt x="f8" y="f19"/>
                  </a:lnTo>
                  <a:lnTo>
                    <a:pt x="f3" y="f20"/>
                  </a:lnTo>
                  <a:lnTo>
                    <a:pt x="f8" y="f21"/>
                  </a:lnTo>
                  <a:lnTo>
                    <a:pt x="f0"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8"/>
                  </a:lnTo>
                  <a:lnTo>
                    <a:pt x="f60" y="f56"/>
                  </a:lnTo>
                  <a:lnTo>
                    <a:pt x="f61" y="f62"/>
                  </a:lnTo>
                  <a:lnTo>
                    <a:pt x="f63" y="f52"/>
                  </a:lnTo>
                  <a:lnTo>
                    <a:pt x="f64" y="f65"/>
                  </a:lnTo>
                  <a:lnTo>
                    <a:pt x="f66" y="f67"/>
                  </a:lnTo>
                  <a:lnTo>
                    <a:pt x="f68" y="f69"/>
                  </a:lnTo>
                  <a:lnTo>
                    <a:pt x="f70" y="f71"/>
                  </a:lnTo>
                  <a:lnTo>
                    <a:pt x="f4" y="f72"/>
                  </a:lnTo>
                  <a:lnTo>
                    <a:pt x="f70" y="f73"/>
                  </a:lnTo>
                  <a:lnTo>
                    <a:pt x="f74" y="f75"/>
                  </a:lnTo>
                  <a:lnTo>
                    <a:pt x="f60" y="f76"/>
                  </a:lnTo>
                  <a:lnTo>
                    <a:pt x="f77" y="f78"/>
                  </a:lnTo>
                  <a:lnTo>
                    <a:pt x="f47" y="f79"/>
                  </a:lnTo>
                  <a:lnTo>
                    <a:pt x="f80" y="f81"/>
                  </a:lnTo>
                  <a:lnTo>
                    <a:pt x="f82" y="f83"/>
                  </a:lnTo>
                  <a:lnTo>
                    <a:pt x="f84" y="f85"/>
                  </a:lnTo>
                  <a:lnTo>
                    <a:pt x="f86" y="f87"/>
                  </a:lnTo>
                  <a:lnTo>
                    <a:pt x="f88" y="f89"/>
                  </a:lnTo>
                  <a:lnTo>
                    <a:pt x="f90" y="f91"/>
                  </a:lnTo>
                  <a:lnTo>
                    <a:pt x="f92" y="f93"/>
                  </a:lnTo>
                  <a:lnTo>
                    <a:pt x="f94" y="f77"/>
                  </a:lnTo>
                  <a:lnTo>
                    <a:pt x="f95" y="f96"/>
                  </a:lnTo>
                  <a:lnTo>
                    <a:pt x="f97" y="f98"/>
                  </a:lnTo>
                  <a:lnTo>
                    <a:pt x="f99" y="f100"/>
                  </a:lnTo>
                  <a:lnTo>
                    <a:pt x="f101" y="f0"/>
                  </a:lnTo>
                  <a:lnTo>
                    <a:pt x="f102" y="f16"/>
                  </a:lnTo>
                  <a:lnTo>
                    <a:pt x="f103" y="f14"/>
                  </a:lnTo>
                  <a:lnTo>
                    <a:pt x="f104" y="f12"/>
                  </a:lnTo>
                  <a:lnTo>
                    <a:pt x="f105" y="f10"/>
                  </a:lnTo>
                  <a:lnTo>
                    <a:pt x="f106"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1" name="Google Shape;227;p15">
              <a:extLst>
                <a:ext uri="{FF2B5EF4-FFF2-40B4-BE49-F238E27FC236}">
                  <a16:creationId xmlns:a16="http://schemas.microsoft.com/office/drawing/2014/main" id="{C7C6FEAF-2296-8C2C-72DD-1ACAA6DE9B84}"/>
                </a:ext>
              </a:extLst>
            </p:cNvPr>
            <p:cNvSpPr/>
            <p:nvPr/>
          </p:nvSpPr>
          <p:spPr>
            <a:xfrm>
              <a:off x="8310807" y="3257614"/>
              <a:ext cx="230950" cy="218541"/>
            </a:xfrm>
            <a:custGeom>
              <a:avLst/>
              <a:gdLst>
                <a:gd name="f0" fmla="val 180"/>
                <a:gd name="f1" fmla="val w"/>
                <a:gd name="f2" fmla="val h"/>
                <a:gd name="f3" fmla="val 0"/>
                <a:gd name="f4" fmla="val 9195"/>
                <a:gd name="f5" fmla="val 8701"/>
                <a:gd name="f6" fmla="val 8542"/>
                <a:gd name="f7" fmla="val 1"/>
                <a:gd name="f8" fmla="val 8430"/>
                <a:gd name="f9" fmla="val 23"/>
                <a:gd name="f10" fmla="val 8318"/>
                <a:gd name="f11" fmla="val 91"/>
                <a:gd name="f12" fmla="val 8205"/>
                <a:gd name="f13" fmla="val 7261"/>
                <a:gd name="f14" fmla="val 1170"/>
                <a:gd name="f15" fmla="val 6317"/>
                <a:gd name="f16" fmla="val 2136"/>
                <a:gd name="f17" fmla="val 5350"/>
                <a:gd name="f18" fmla="val 3103"/>
                <a:gd name="f19" fmla="val 4361"/>
                <a:gd name="f20" fmla="val 4024"/>
                <a:gd name="f21" fmla="val 3350"/>
                <a:gd name="f22" fmla="val 4946"/>
                <a:gd name="f23" fmla="val 2316"/>
                <a:gd name="f24" fmla="val 5868"/>
                <a:gd name="f25" fmla="val 1282"/>
                <a:gd name="f26" fmla="val 6744"/>
                <a:gd name="f27" fmla="val 225"/>
                <a:gd name="f28" fmla="val 7599"/>
                <a:gd name="f29" fmla="val 113"/>
                <a:gd name="f30" fmla="val 7711"/>
                <a:gd name="f31" fmla="val 45"/>
                <a:gd name="f32" fmla="val 7801"/>
                <a:gd name="f33" fmla="val 7913"/>
                <a:gd name="f34" fmla="val 8026"/>
                <a:gd name="f35" fmla="val 8138"/>
                <a:gd name="f36" fmla="val 8250"/>
                <a:gd name="f37" fmla="val 90"/>
                <a:gd name="f38" fmla="val 8363"/>
                <a:gd name="f39" fmla="val 158"/>
                <a:gd name="f40" fmla="val 8453"/>
                <a:gd name="f41" fmla="val 8543"/>
                <a:gd name="f42" fmla="val 315"/>
                <a:gd name="f43" fmla="val 8610"/>
                <a:gd name="f44" fmla="val 428"/>
                <a:gd name="f45" fmla="val 8655"/>
                <a:gd name="f46" fmla="val 540"/>
                <a:gd name="f47" fmla="val 8678"/>
                <a:gd name="f48" fmla="val 652"/>
                <a:gd name="f49" fmla="val 8700"/>
                <a:gd name="f50" fmla="val 765"/>
                <a:gd name="f51" fmla="val 900"/>
                <a:gd name="f52" fmla="val 8633"/>
                <a:gd name="f53" fmla="val 1012"/>
                <a:gd name="f54" fmla="val 8565"/>
                <a:gd name="f55" fmla="val 2068"/>
                <a:gd name="f56" fmla="val 7688"/>
                <a:gd name="f57" fmla="val 3125"/>
                <a:gd name="f58" fmla="val 6812"/>
                <a:gd name="f59" fmla="val 4137"/>
                <a:gd name="f60" fmla="val 5913"/>
                <a:gd name="f61" fmla="val 5148"/>
                <a:gd name="f62" fmla="val 4991"/>
                <a:gd name="f63" fmla="val 6137"/>
                <a:gd name="f64" fmla="val 4047"/>
                <a:gd name="f65" fmla="val 7104"/>
                <a:gd name="f66" fmla="val 3080"/>
                <a:gd name="f67" fmla="val 8070"/>
                <a:gd name="f68" fmla="val 2114"/>
                <a:gd name="f69" fmla="val 9014"/>
                <a:gd name="f70" fmla="val 1125"/>
                <a:gd name="f71" fmla="val 9104"/>
                <a:gd name="f72" fmla="val 9149"/>
                <a:gd name="f73" fmla="val 9194"/>
                <a:gd name="f74" fmla="val 653"/>
                <a:gd name="f75" fmla="val 9172"/>
                <a:gd name="f76" fmla="val 405"/>
                <a:gd name="f77" fmla="val 9082"/>
                <a:gd name="f78" fmla="val 203"/>
                <a:gd name="f79" fmla="val 8947"/>
                <a:gd name="f80" fmla="val 135"/>
                <a:gd name="f81" fmla="val 8857"/>
                <a:gd name="f82" fmla="val 68"/>
                <a:gd name="f83" fmla="val 8745"/>
                <a:gd name="f84" fmla="*/ f1 1 9195"/>
                <a:gd name="f85" fmla="*/ f2 1 8701"/>
                <a:gd name="f86" fmla="val f3"/>
                <a:gd name="f87" fmla="val f4"/>
                <a:gd name="f88" fmla="val f5"/>
                <a:gd name="f89" fmla="+- f88 0 f86"/>
                <a:gd name="f90" fmla="+- f87 0 f86"/>
                <a:gd name="f91" fmla="*/ f90 1 9195"/>
                <a:gd name="f92" fmla="*/ f89 1 8701"/>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9195" h="8701">
                  <a:moveTo>
                    <a:pt x="f6" y="f7"/>
                  </a:moveTo>
                  <a:lnTo>
                    <a:pt x="f8" y="f9"/>
                  </a:lnTo>
                  <a:lnTo>
                    <a:pt x="f10" y="f11"/>
                  </a:lnTo>
                  <a:lnTo>
                    <a:pt x="f12" y="f0"/>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 y="f33"/>
                  </a:lnTo>
                  <a:lnTo>
                    <a:pt x="f3" y="f34"/>
                  </a:lnTo>
                  <a:lnTo>
                    <a:pt x="f3" y="f35"/>
                  </a:lnTo>
                  <a:lnTo>
                    <a:pt x="f9" y="f36"/>
                  </a:lnTo>
                  <a:lnTo>
                    <a:pt x="f37" y="f38"/>
                  </a:lnTo>
                  <a:lnTo>
                    <a:pt x="f39" y="f40"/>
                  </a:lnTo>
                  <a:lnTo>
                    <a:pt x="f27" y="f41"/>
                  </a:lnTo>
                  <a:lnTo>
                    <a:pt x="f42" y="f43"/>
                  </a:lnTo>
                  <a:lnTo>
                    <a:pt x="f44" y="f45"/>
                  </a:lnTo>
                  <a:lnTo>
                    <a:pt x="f46" y="f47"/>
                  </a:lnTo>
                  <a:lnTo>
                    <a:pt x="f48" y="f49"/>
                  </a:lnTo>
                  <a:lnTo>
                    <a:pt x="f50" y="f47"/>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53"/>
                  </a:lnTo>
                  <a:lnTo>
                    <a:pt x="f72" y="f51"/>
                  </a:lnTo>
                  <a:lnTo>
                    <a:pt x="f73" y="f50"/>
                  </a:lnTo>
                  <a:lnTo>
                    <a:pt x="f73" y="f74"/>
                  </a:lnTo>
                  <a:lnTo>
                    <a:pt x="f75" y="f46"/>
                  </a:lnTo>
                  <a:lnTo>
                    <a:pt x="f72" y="f76"/>
                  </a:lnTo>
                  <a:lnTo>
                    <a:pt x="f77" y="f42"/>
                  </a:lnTo>
                  <a:lnTo>
                    <a:pt x="f69" y="f78"/>
                  </a:lnTo>
                  <a:lnTo>
                    <a:pt x="f79" y="f80"/>
                  </a:lnTo>
                  <a:lnTo>
                    <a:pt x="f81" y="f82"/>
                  </a:lnTo>
                  <a:lnTo>
                    <a:pt x="f83" y="f9"/>
                  </a:lnTo>
                  <a:lnTo>
                    <a:pt x="f45"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2" name="Google Shape;228;p15">
              <a:extLst>
                <a:ext uri="{FF2B5EF4-FFF2-40B4-BE49-F238E27FC236}">
                  <a16:creationId xmlns:a16="http://schemas.microsoft.com/office/drawing/2014/main" id="{01AA30D5-6A19-19FD-D849-5D23531A5EB4}"/>
                </a:ext>
              </a:extLst>
            </p:cNvPr>
            <p:cNvSpPr/>
            <p:nvPr/>
          </p:nvSpPr>
          <p:spPr>
            <a:xfrm>
              <a:off x="8304599" y="2745540"/>
              <a:ext cx="173351" cy="282311"/>
            </a:xfrm>
            <a:custGeom>
              <a:avLst/>
              <a:gdLst>
                <a:gd name="f0" fmla="val w"/>
                <a:gd name="f1" fmla="val h"/>
                <a:gd name="f2" fmla="val 0"/>
                <a:gd name="f3" fmla="val 6902"/>
                <a:gd name="f4" fmla="val 11240"/>
                <a:gd name="f5" fmla="val 6204"/>
                <a:gd name="f6" fmla="val 6069"/>
                <a:gd name="f7" fmla="val 23"/>
                <a:gd name="f8" fmla="val 5957"/>
                <a:gd name="f9" fmla="val 68"/>
                <a:gd name="f10" fmla="val 5867"/>
                <a:gd name="f11" fmla="val 135"/>
                <a:gd name="f12" fmla="val 5755"/>
                <a:gd name="f13" fmla="val 247"/>
                <a:gd name="f14" fmla="val 4833"/>
                <a:gd name="f15" fmla="val 1439"/>
                <a:gd name="f16" fmla="val 4406"/>
                <a:gd name="f17" fmla="val 2046"/>
                <a:gd name="f18" fmla="val 3956"/>
                <a:gd name="f19" fmla="val 2675"/>
                <a:gd name="f20" fmla="val 3552"/>
                <a:gd name="f21" fmla="val 3305"/>
                <a:gd name="f22" fmla="val 3147"/>
                <a:gd name="f23" fmla="val 3934"/>
                <a:gd name="f24" fmla="val 2743"/>
                <a:gd name="f25" fmla="val 4586"/>
                <a:gd name="f26" fmla="val 2383"/>
                <a:gd name="f27" fmla="val 5260"/>
                <a:gd name="f28" fmla="val 2068"/>
                <a:gd name="f29" fmla="val 5890"/>
                <a:gd name="f30" fmla="val 1776"/>
                <a:gd name="f31" fmla="val 6542"/>
                <a:gd name="f32" fmla="val 1214"/>
                <a:gd name="f33" fmla="val 7845"/>
                <a:gd name="f34" fmla="val 675"/>
                <a:gd name="f35" fmla="val 9149"/>
                <a:gd name="f36" fmla="val 382"/>
                <a:gd name="f37" fmla="val 9801"/>
                <a:gd name="f38" fmla="val 10430"/>
                <a:gd name="f39" fmla="val 10565"/>
                <a:gd name="f40" fmla="val 10700"/>
                <a:gd name="f41" fmla="val 10813"/>
                <a:gd name="f42" fmla="val 10902"/>
                <a:gd name="f43" fmla="val 113"/>
                <a:gd name="f44" fmla="val 10992"/>
                <a:gd name="f45" fmla="val 202"/>
                <a:gd name="f46" fmla="val 11082"/>
                <a:gd name="f47" fmla="val 292"/>
                <a:gd name="f48" fmla="val 11150"/>
                <a:gd name="f49" fmla="val 11195"/>
                <a:gd name="f50" fmla="val 495"/>
                <a:gd name="f51" fmla="val 11217"/>
                <a:gd name="f52" fmla="val 630"/>
                <a:gd name="f53" fmla="val 742"/>
                <a:gd name="f54" fmla="val 854"/>
                <a:gd name="f55" fmla="val 967"/>
                <a:gd name="f56" fmla="val 1079"/>
                <a:gd name="f57" fmla="val 1169"/>
                <a:gd name="f58" fmla="val 1236"/>
                <a:gd name="f59" fmla="val 10880"/>
                <a:gd name="f60" fmla="val 1551"/>
                <a:gd name="f61" fmla="val 10206"/>
                <a:gd name="f62" fmla="val 1866"/>
                <a:gd name="f63" fmla="val 9509"/>
                <a:gd name="f64" fmla="val 2428"/>
                <a:gd name="f65" fmla="val 8138"/>
                <a:gd name="f66" fmla="val 2720"/>
                <a:gd name="f67" fmla="val 7441"/>
                <a:gd name="f68" fmla="val 3035"/>
                <a:gd name="f69" fmla="val 6766"/>
                <a:gd name="f70" fmla="val 3350"/>
                <a:gd name="f71" fmla="val 6092"/>
                <a:gd name="f72" fmla="val 3687"/>
                <a:gd name="f73" fmla="val 5418"/>
                <a:gd name="f74" fmla="val 4024"/>
                <a:gd name="f75" fmla="val 4384"/>
                <a:gd name="f76" fmla="val 4249"/>
                <a:gd name="f77" fmla="val 4766"/>
                <a:gd name="f78" fmla="val 5148"/>
                <a:gd name="f79" fmla="val 3125"/>
                <a:gd name="f80" fmla="val 2023"/>
                <a:gd name="f81" fmla="val 944"/>
                <a:gd name="f82" fmla="val 6856"/>
                <a:gd name="f83" fmla="val 832"/>
                <a:gd name="f84" fmla="val 6879"/>
                <a:gd name="f85" fmla="val 719"/>
                <a:gd name="f86" fmla="val 6901"/>
                <a:gd name="f87" fmla="val 607"/>
                <a:gd name="f88" fmla="val 6789"/>
                <a:gd name="f89" fmla="val 6721"/>
                <a:gd name="f90" fmla="val 6631"/>
                <a:gd name="f91" fmla="val 6429"/>
                <a:gd name="f92" fmla="val 6317"/>
                <a:gd name="f93" fmla="*/ f0 1 6902"/>
                <a:gd name="f94" fmla="*/ f1 1 11240"/>
                <a:gd name="f95" fmla="val f2"/>
                <a:gd name="f96" fmla="val f3"/>
                <a:gd name="f97" fmla="val f4"/>
                <a:gd name="f98" fmla="+- f97 0 f95"/>
                <a:gd name="f99" fmla="+- f96 0 f95"/>
                <a:gd name="f100" fmla="*/ f99 1 6902"/>
                <a:gd name="f101" fmla="*/ f98 1 11240"/>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6902" h="1124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9" y="f38"/>
                  </a:lnTo>
                  <a:lnTo>
                    <a:pt x="f7" y="f39"/>
                  </a:lnTo>
                  <a:lnTo>
                    <a:pt x="f2" y="f40"/>
                  </a:lnTo>
                  <a:lnTo>
                    <a:pt x="f7" y="f41"/>
                  </a:lnTo>
                  <a:lnTo>
                    <a:pt x="f9" y="f42"/>
                  </a:lnTo>
                  <a:lnTo>
                    <a:pt x="f43" y="f44"/>
                  </a:lnTo>
                  <a:lnTo>
                    <a:pt x="f45" y="f46"/>
                  </a:lnTo>
                  <a:lnTo>
                    <a:pt x="f47" y="f48"/>
                  </a:lnTo>
                  <a:lnTo>
                    <a:pt x="f36" y="f49"/>
                  </a:lnTo>
                  <a:lnTo>
                    <a:pt x="f50" y="f51"/>
                  </a:lnTo>
                  <a:lnTo>
                    <a:pt x="f52" y="f4"/>
                  </a:lnTo>
                  <a:lnTo>
                    <a:pt x="f53" y="f4"/>
                  </a:lnTo>
                  <a:lnTo>
                    <a:pt x="f54" y="f51"/>
                  </a:lnTo>
                  <a:lnTo>
                    <a:pt x="f55" y="f48"/>
                  </a:lnTo>
                  <a:lnTo>
                    <a:pt x="f56" y="f46"/>
                  </a:lnTo>
                  <a:lnTo>
                    <a:pt x="f57" y="f44"/>
                  </a:lnTo>
                  <a:lnTo>
                    <a:pt x="f58" y="f59"/>
                  </a:lnTo>
                  <a:lnTo>
                    <a:pt x="f60" y="f61"/>
                  </a:lnTo>
                  <a:lnTo>
                    <a:pt x="f62" y="f63"/>
                  </a:lnTo>
                  <a:lnTo>
                    <a:pt x="f64" y="f65"/>
                  </a:lnTo>
                  <a:lnTo>
                    <a:pt x="f66" y="f67"/>
                  </a:lnTo>
                  <a:lnTo>
                    <a:pt x="f68" y="f69"/>
                  </a:lnTo>
                  <a:lnTo>
                    <a:pt x="f70" y="f71"/>
                  </a:lnTo>
                  <a:lnTo>
                    <a:pt x="f72" y="f73"/>
                  </a:lnTo>
                  <a:lnTo>
                    <a:pt x="f74" y="f14"/>
                  </a:lnTo>
                  <a:lnTo>
                    <a:pt x="f75" y="f76"/>
                  </a:lnTo>
                  <a:lnTo>
                    <a:pt x="f77" y="f72"/>
                  </a:lnTo>
                  <a:lnTo>
                    <a:pt x="f78" y="f79"/>
                  </a:lnTo>
                  <a:lnTo>
                    <a:pt x="f8" y="f80"/>
                  </a:lnTo>
                  <a:lnTo>
                    <a:pt x="f69" y="f81"/>
                  </a:lnTo>
                  <a:lnTo>
                    <a:pt x="f82" y="f83"/>
                  </a:lnTo>
                  <a:lnTo>
                    <a:pt x="f84" y="f85"/>
                  </a:lnTo>
                  <a:lnTo>
                    <a:pt x="f86" y="f87"/>
                  </a:lnTo>
                  <a:lnTo>
                    <a:pt x="f84" y="f50"/>
                  </a:lnTo>
                  <a:lnTo>
                    <a:pt x="f82" y="f36"/>
                  </a:lnTo>
                  <a:lnTo>
                    <a:pt x="f88" y="f47"/>
                  </a:lnTo>
                  <a:lnTo>
                    <a:pt x="f89" y="f45"/>
                  </a:lnTo>
                  <a:lnTo>
                    <a:pt x="f90" y="f11"/>
                  </a:lnTo>
                  <a:lnTo>
                    <a:pt x="f31" y="f9"/>
                  </a:lnTo>
                  <a:lnTo>
                    <a:pt x="f91" y="f7"/>
                  </a:lnTo>
                  <a:lnTo>
                    <a:pt x="f92" y="f2"/>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3" name="Google Shape;229;p15">
              <a:extLst>
                <a:ext uri="{FF2B5EF4-FFF2-40B4-BE49-F238E27FC236}">
                  <a16:creationId xmlns:a16="http://schemas.microsoft.com/office/drawing/2014/main" id="{BD6B8392-EB73-1736-977A-DDC791638A52}"/>
                </a:ext>
              </a:extLst>
            </p:cNvPr>
            <p:cNvSpPr/>
            <p:nvPr/>
          </p:nvSpPr>
          <p:spPr>
            <a:xfrm>
              <a:off x="7140942" y="3588480"/>
              <a:ext cx="162626" cy="263118"/>
            </a:xfrm>
            <a:custGeom>
              <a:avLst/>
              <a:gdLst>
                <a:gd name="f0" fmla="val 360"/>
                <a:gd name="f1" fmla="val 180"/>
                <a:gd name="f2" fmla="val w"/>
                <a:gd name="f3" fmla="val h"/>
                <a:gd name="f4" fmla="val 0"/>
                <a:gd name="f5" fmla="val 6475"/>
                <a:gd name="f6" fmla="val 10476"/>
                <a:gd name="f7" fmla="val 1664"/>
                <a:gd name="f8" fmla="val 1485"/>
                <a:gd name="f9" fmla="val 23"/>
                <a:gd name="f10" fmla="val 1305"/>
                <a:gd name="f11" fmla="val 68"/>
                <a:gd name="f12" fmla="val 1102"/>
                <a:gd name="f13" fmla="val 113"/>
                <a:gd name="f14" fmla="val 967"/>
                <a:gd name="f15" fmla="val 810"/>
                <a:gd name="f16" fmla="val 225"/>
                <a:gd name="f17" fmla="val 675"/>
                <a:gd name="f18" fmla="val 315"/>
                <a:gd name="f19" fmla="val 563"/>
                <a:gd name="f20" fmla="val 405"/>
                <a:gd name="f21" fmla="val 473"/>
                <a:gd name="f22" fmla="val 495"/>
                <a:gd name="f23" fmla="val 383"/>
                <a:gd name="f24" fmla="val 585"/>
                <a:gd name="f25" fmla="val 226"/>
                <a:gd name="f26" fmla="val 1057"/>
                <a:gd name="f27" fmla="val 46"/>
                <a:gd name="f28" fmla="val 1304"/>
                <a:gd name="f29" fmla="val 1596"/>
                <a:gd name="f30" fmla="val 1"/>
                <a:gd name="f31" fmla="val 1866"/>
                <a:gd name="f32" fmla="val 2181"/>
                <a:gd name="f33" fmla="val 2473"/>
                <a:gd name="f34" fmla="val 136"/>
                <a:gd name="f35" fmla="val 2765"/>
                <a:gd name="f36" fmla="val 3058"/>
                <a:gd name="f37" fmla="val 406"/>
                <a:gd name="f38" fmla="val 3619"/>
                <a:gd name="f39" fmla="val 608"/>
                <a:gd name="f40" fmla="val 4114"/>
                <a:gd name="f41" fmla="val 4564"/>
                <a:gd name="f42" fmla="val 5013"/>
                <a:gd name="f43" fmla="val 1327"/>
                <a:gd name="f44" fmla="val 5485"/>
                <a:gd name="f45" fmla="val 1642"/>
                <a:gd name="f46" fmla="val 5935"/>
                <a:gd name="f47" fmla="val 1957"/>
                <a:gd name="f48" fmla="val 6384"/>
                <a:gd name="f49" fmla="val 2316"/>
                <a:gd name="f50" fmla="val 6812"/>
                <a:gd name="f51" fmla="val 2676"/>
                <a:gd name="f52" fmla="val 7239"/>
                <a:gd name="f53" fmla="val 7666"/>
                <a:gd name="f54" fmla="val 3440"/>
                <a:gd name="f55" fmla="val 8070"/>
                <a:gd name="f56" fmla="val 3845"/>
                <a:gd name="f57" fmla="val 8475"/>
                <a:gd name="f58" fmla="val 4272"/>
                <a:gd name="f59" fmla="val 8857"/>
                <a:gd name="f60" fmla="val 4677"/>
                <a:gd name="f61" fmla="val 9217"/>
                <a:gd name="f62" fmla="val 5081"/>
                <a:gd name="f63" fmla="val 9554"/>
                <a:gd name="f64" fmla="val 5508"/>
                <a:gd name="f65" fmla="val 9891"/>
                <a:gd name="f66" fmla="val 6295"/>
                <a:gd name="f67" fmla="val 6340"/>
                <a:gd name="f68" fmla="val 10386"/>
                <a:gd name="f69" fmla="val 6407"/>
                <a:gd name="f70" fmla="val 10071"/>
                <a:gd name="f71" fmla="val 6430"/>
                <a:gd name="f72" fmla="val 9824"/>
                <a:gd name="f73" fmla="val 6452"/>
                <a:gd name="f74" fmla="val 9531"/>
                <a:gd name="f75" fmla="val 9172"/>
                <a:gd name="f76" fmla="val 8767"/>
                <a:gd name="f77" fmla="val 8273"/>
                <a:gd name="f78" fmla="val 7733"/>
                <a:gd name="f79" fmla="val 7126"/>
                <a:gd name="f80" fmla="val 6228"/>
                <a:gd name="f81" fmla="val 6093"/>
                <a:gd name="f82" fmla="val 5710"/>
                <a:gd name="f83" fmla="val 5890"/>
                <a:gd name="f84" fmla="val 4901"/>
                <a:gd name="f85" fmla="val 5666"/>
                <a:gd name="f86" fmla="val 4024"/>
                <a:gd name="f87" fmla="val 5373"/>
                <a:gd name="f88" fmla="val 5261"/>
                <a:gd name="f89" fmla="val 5126"/>
                <a:gd name="f90" fmla="val 4946"/>
                <a:gd name="f91" fmla="val 2158"/>
                <a:gd name="f92" fmla="val 4766"/>
                <a:gd name="f93" fmla="val 4542"/>
                <a:gd name="f94" fmla="val 1574"/>
                <a:gd name="f95" fmla="val 4317"/>
                <a:gd name="f96" fmla="val 1282"/>
                <a:gd name="f97" fmla="val 4047"/>
                <a:gd name="f98" fmla="val 1012"/>
                <a:gd name="f99" fmla="val 3777"/>
                <a:gd name="f100" fmla="val 765"/>
                <a:gd name="f101" fmla="val 3485"/>
                <a:gd name="f102" fmla="val 562"/>
                <a:gd name="f103" fmla="val 3170"/>
                <a:gd name="f104" fmla="val 2856"/>
                <a:gd name="f105" fmla="val 203"/>
                <a:gd name="f106" fmla="val 2519"/>
                <a:gd name="f107" fmla="val 90"/>
                <a:gd name="f108" fmla="val 1822"/>
                <a:gd name="f109" fmla="*/ f2 1 6475"/>
                <a:gd name="f110" fmla="*/ f3 1 10476"/>
                <a:gd name="f111" fmla="val f4"/>
                <a:gd name="f112" fmla="val f5"/>
                <a:gd name="f113" fmla="val f6"/>
                <a:gd name="f114" fmla="+- f113 0 f111"/>
                <a:gd name="f115" fmla="+- f112 0 f111"/>
                <a:gd name="f116" fmla="*/ f115 1 6475"/>
                <a:gd name="f117" fmla="*/ f114 1 10476"/>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6475" h="10476">
                  <a:moveTo>
                    <a:pt x="f7" y="f4"/>
                  </a:moveTo>
                  <a:lnTo>
                    <a:pt x="f8" y="f9"/>
                  </a:lnTo>
                  <a:lnTo>
                    <a:pt x="f10" y="f11"/>
                  </a:lnTo>
                  <a:lnTo>
                    <a:pt x="f12" y="f13"/>
                  </a:lnTo>
                  <a:lnTo>
                    <a:pt x="f14" y="f1"/>
                  </a:lnTo>
                  <a:lnTo>
                    <a:pt x="f15" y="f16"/>
                  </a:lnTo>
                  <a:lnTo>
                    <a:pt x="f17" y="f18"/>
                  </a:lnTo>
                  <a:lnTo>
                    <a:pt x="f19" y="f20"/>
                  </a:lnTo>
                  <a:lnTo>
                    <a:pt x="f21" y="f22"/>
                  </a:lnTo>
                  <a:lnTo>
                    <a:pt x="f23" y="f24"/>
                  </a:lnTo>
                  <a:lnTo>
                    <a:pt x="f25" y="f15"/>
                  </a:lnTo>
                  <a:lnTo>
                    <a:pt x="f13" y="f26"/>
                  </a:lnTo>
                  <a:lnTo>
                    <a:pt x="f27" y="f28"/>
                  </a:lnTo>
                  <a:lnTo>
                    <a:pt x="f9" y="f29"/>
                  </a:lnTo>
                  <a:lnTo>
                    <a:pt x="f30" y="f31"/>
                  </a:lnTo>
                  <a:lnTo>
                    <a:pt x="f9" y="f32"/>
                  </a:lnTo>
                  <a:lnTo>
                    <a:pt x="f11" y="f33"/>
                  </a:lnTo>
                  <a:lnTo>
                    <a:pt x="f34" y="f35"/>
                  </a:lnTo>
                  <a:lnTo>
                    <a:pt x="f25" y="f36"/>
                  </a:lnTo>
                  <a:lnTo>
                    <a:pt x="f37" y="f38"/>
                  </a:lnTo>
                  <a:lnTo>
                    <a:pt x="f39" y="f40"/>
                  </a:lnTo>
                  <a:lnTo>
                    <a:pt x="f15" y="f41"/>
                  </a:lnTo>
                  <a:lnTo>
                    <a:pt x="f26" y="f42"/>
                  </a:lnTo>
                  <a:lnTo>
                    <a:pt x="f43" y="f44"/>
                  </a:lnTo>
                  <a:lnTo>
                    <a:pt x="f45" y="f46"/>
                  </a:lnTo>
                  <a:lnTo>
                    <a:pt x="f47" y="f48"/>
                  </a:lnTo>
                  <a:lnTo>
                    <a:pt x="f49" y="f50"/>
                  </a:lnTo>
                  <a:lnTo>
                    <a:pt x="f51" y="f52"/>
                  </a:lnTo>
                  <a:lnTo>
                    <a:pt x="f36" y="f53"/>
                  </a:lnTo>
                  <a:lnTo>
                    <a:pt x="f54" y="f55"/>
                  </a:lnTo>
                  <a:lnTo>
                    <a:pt x="f56" y="f57"/>
                  </a:lnTo>
                  <a:lnTo>
                    <a:pt x="f58" y="f59"/>
                  </a:lnTo>
                  <a:lnTo>
                    <a:pt x="f60" y="f61"/>
                  </a:lnTo>
                  <a:lnTo>
                    <a:pt x="f62" y="f63"/>
                  </a:lnTo>
                  <a:lnTo>
                    <a:pt x="f64" y="f65"/>
                  </a:lnTo>
                  <a:lnTo>
                    <a:pt x="f66" y="f6"/>
                  </a:lnTo>
                  <a:lnTo>
                    <a:pt x="f67" y="f68"/>
                  </a:lnTo>
                  <a:lnTo>
                    <a:pt x="f69" y="f70"/>
                  </a:lnTo>
                  <a:lnTo>
                    <a:pt x="f71" y="f72"/>
                  </a:lnTo>
                  <a:lnTo>
                    <a:pt x="f73" y="f74"/>
                  </a:lnTo>
                  <a:lnTo>
                    <a:pt x="f5" y="f75"/>
                  </a:lnTo>
                  <a:lnTo>
                    <a:pt x="f5" y="f76"/>
                  </a:lnTo>
                  <a:lnTo>
                    <a:pt x="f73" y="f77"/>
                  </a:lnTo>
                  <a:lnTo>
                    <a:pt x="f69" y="f78"/>
                  </a:lnTo>
                  <a:lnTo>
                    <a:pt x="f67" y="f79"/>
                  </a:lnTo>
                  <a:lnTo>
                    <a:pt x="f80" y="f73"/>
                  </a:lnTo>
                  <a:lnTo>
                    <a:pt x="f81" y="f82"/>
                  </a:lnTo>
                  <a:lnTo>
                    <a:pt x="f83" y="f84"/>
                  </a:lnTo>
                  <a:lnTo>
                    <a:pt x="f85" y="f86"/>
                  </a:lnTo>
                  <a:lnTo>
                    <a:pt x="f87" y="f36"/>
                  </a:lnTo>
                  <a:lnTo>
                    <a:pt x="f88" y="f35"/>
                  </a:lnTo>
                  <a:lnTo>
                    <a:pt x="f89" y="f33"/>
                  </a:lnTo>
                  <a:lnTo>
                    <a:pt x="f90" y="f91"/>
                  </a:lnTo>
                  <a:lnTo>
                    <a:pt x="f92" y="f31"/>
                  </a:lnTo>
                  <a:lnTo>
                    <a:pt x="f93" y="f94"/>
                  </a:lnTo>
                  <a:lnTo>
                    <a:pt x="f95" y="f96"/>
                  </a:lnTo>
                  <a:lnTo>
                    <a:pt x="f97" y="f98"/>
                  </a:lnTo>
                  <a:lnTo>
                    <a:pt x="f99" y="f100"/>
                  </a:lnTo>
                  <a:lnTo>
                    <a:pt x="f101" y="f102"/>
                  </a:lnTo>
                  <a:lnTo>
                    <a:pt x="f103" y="f0"/>
                  </a:lnTo>
                  <a:lnTo>
                    <a:pt x="f104" y="f105"/>
                  </a:lnTo>
                  <a:lnTo>
                    <a:pt x="f106" y="f107"/>
                  </a:lnTo>
                  <a:lnTo>
                    <a:pt x="f32" y="f9"/>
                  </a:lnTo>
                  <a:lnTo>
                    <a:pt x="f108"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4" name="Google Shape;230;p15">
              <a:extLst>
                <a:ext uri="{FF2B5EF4-FFF2-40B4-BE49-F238E27FC236}">
                  <a16:creationId xmlns:a16="http://schemas.microsoft.com/office/drawing/2014/main" id="{4FE2AE11-1633-87EF-C45C-4F78A16758FC}"/>
                </a:ext>
              </a:extLst>
            </p:cNvPr>
            <p:cNvSpPr/>
            <p:nvPr/>
          </p:nvSpPr>
          <p:spPr>
            <a:xfrm>
              <a:off x="7313142" y="3463143"/>
              <a:ext cx="207239" cy="388455"/>
            </a:xfrm>
            <a:custGeom>
              <a:avLst/>
              <a:gdLst>
                <a:gd name="f0" fmla="val 360"/>
                <a:gd name="f1" fmla="val 180"/>
                <a:gd name="f2" fmla="val w"/>
                <a:gd name="f3" fmla="val h"/>
                <a:gd name="f4" fmla="val 0"/>
                <a:gd name="f5" fmla="val 8251"/>
                <a:gd name="f6" fmla="val 15466"/>
                <a:gd name="f7" fmla="val 6273"/>
                <a:gd name="f8" fmla="val 6070"/>
                <a:gd name="f9" fmla="val 22"/>
                <a:gd name="f10" fmla="val 5868"/>
                <a:gd name="f11" fmla="val 67"/>
                <a:gd name="f12" fmla="val 5666"/>
                <a:gd name="f13" fmla="val 157"/>
                <a:gd name="f14" fmla="val 5441"/>
                <a:gd name="f15" fmla="val 247"/>
                <a:gd name="f16" fmla="val 5239"/>
                <a:gd name="f17" fmla="val 5036"/>
                <a:gd name="f18" fmla="val 495"/>
                <a:gd name="f19" fmla="val 4812"/>
                <a:gd name="f20" fmla="val 652"/>
                <a:gd name="f21" fmla="val 4384"/>
                <a:gd name="f22" fmla="val 1012"/>
                <a:gd name="f23" fmla="val 3980"/>
                <a:gd name="f24" fmla="val 1416"/>
                <a:gd name="f25" fmla="val 3575"/>
                <a:gd name="f26" fmla="val 1866"/>
                <a:gd name="f27" fmla="val 3193"/>
                <a:gd name="f28" fmla="val 2360"/>
                <a:gd name="f29" fmla="val 2811"/>
                <a:gd name="f30" fmla="val 2900"/>
                <a:gd name="f31" fmla="val 2474"/>
                <a:gd name="f32" fmla="val 3439"/>
                <a:gd name="f33" fmla="val 2137"/>
                <a:gd name="f34" fmla="val 3979"/>
                <a:gd name="f35" fmla="val 1844"/>
                <a:gd name="f36" fmla="val 4518"/>
                <a:gd name="f37" fmla="val 1575"/>
                <a:gd name="f38" fmla="val 5058"/>
                <a:gd name="f39" fmla="val 1350"/>
                <a:gd name="f40" fmla="val 5552"/>
                <a:gd name="f41" fmla="val 1170"/>
                <a:gd name="f42" fmla="val 5957"/>
                <a:gd name="f43" fmla="val 1013"/>
                <a:gd name="f44" fmla="val 6384"/>
                <a:gd name="f45" fmla="val 878"/>
                <a:gd name="f46" fmla="val 6789"/>
                <a:gd name="f47" fmla="val 743"/>
                <a:gd name="f48" fmla="val 7216"/>
                <a:gd name="f49" fmla="val 518"/>
                <a:gd name="f50" fmla="val 8070"/>
                <a:gd name="f51" fmla="val 361"/>
                <a:gd name="f52" fmla="val 8924"/>
                <a:gd name="f53" fmla="val 226"/>
                <a:gd name="f54" fmla="val 9756"/>
                <a:gd name="f55" fmla="val 113"/>
                <a:gd name="f56" fmla="val 10588"/>
                <a:gd name="f57" fmla="val 46"/>
                <a:gd name="f58" fmla="val 11374"/>
                <a:gd name="f59" fmla="val 23"/>
                <a:gd name="f60" fmla="val 12139"/>
                <a:gd name="f61" fmla="val 1"/>
                <a:gd name="f62" fmla="val 12836"/>
                <a:gd name="f63" fmla="val 13465"/>
                <a:gd name="f64" fmla="val 14521"/>
                <a:gd name="f65" fmla="val 68"/>
                <a:gd name="f66" fmla="val 15218"/>
                <a:gd name="f67" fmla="val 91"/>
                <a:gd name="f68" fmla="val 675"/>
                <a:gd name="f69" fmla="val 15151"/>
                <a:gd name="f70" fmla="val 1215"/>
                <a:gd name="f71" fmla="val 14791"/>
                <a:gd name="f72" fmla="val 1754"/>
                <a:gd name="f73" fmla="val 14409"/>
                <a:gd name="f74" fmla="val 2271"/>
                <a:gd name="f75" fmla="val 14004"/>
                <a:gd name="f76" fmla="val 2766"/>
                <a:gd name="f77" fmla="val 13577"/>
                <a:gd name="f78" fmla="val 3260"/>
                <a:gd name="f79" fmla="val 13128"/>
                <a:gd name="f80" fmla="val 3710"/>
                <a:gd name="f81" fmla="val 12656"/>
                <a:gd name="f82" fmla="val 4160"/>
                <a:gd name="f83" fmla="val 12161"/>
                <a:gd name="f84" fmla="val 4564"/>
                <a:gd name="f85" fmla="val 11644"/>
                <a:gd name="f86" fmla="val 4969"/>
                <a:gd name="f87" fmla="val 11127"/>
                <a:gd name="f88" fmla="val 5351"/>
                <a:gd name="f89" fmla="val 5711"/>
                <a:gd name="f90" fmla="val 10026"/>
                <a:gd name="f91" fmla="val 6048"/>
                <a:gd name="f92" fmla="val 9464"/>
                <a:gd name="f93" fmla="val 6363"/>
                <a:gd name="f94" fmla="val 8902"/>
                <a:gd name="f95" fmla="val 6677"/>
                <a:gd name="f96" fmla="val 8317"/>
                <a:gd name="f97" fmla="val 6947"/>
                <a:gd name="f98" fmla="val 7710"/>
                <a:gd name="f99" fmla="val 7239"/>
                <a:gd name="f100" fmla="val 6969"/>
                <a:gd name="f101" fmla="val 7576"/>
                <a:gd name="f102" fmla="val 6047"/>
                <a:gd name="f103" fmla="val 7734"/>
                <a:gd name="f104" fmla="val 7891"/>
                <a:gd name="f105" fmla="val 5013"/>
                <a:gd name="f106" fmla="val 8026"/>
                <a:gd name="f107" fmla="val 4473"/>
                <a:gd name="f108" fmla="val 8138"/>
                <a:gd name="f109" fmla="val 3911"/>
                <a:gd name="f110" fmla="val 8206"/>
                <a:gd name="f111" fmla="val 3372"/>
                <a:gd name="f112" fmla="val 2832"/>
                <a:gd name="f113" fmla="val 8228"/>
                <a:gd name="f114" fmla="val 2293"/>
                <a:gd name="f115" fmla="val 2046"/>
                <a:gd name="f116" fmla="val 8161"/>
                <a:gd name="f117" fmla="val 1821"/>
                <a:gd name="f118" fmla="val 8116"/>
                <a:gd name="f119" fmla="val 1574"/>
                <a:gd name="f120" fmla="val 8048"/>
                <a:gd name="f121" fmla="val 1349"/>
                <a:gd name="f122" fmla="val 7959"/>
                <a:gd name="f123" fmla="val 1146"/>
                <a:gd name="f124" fmla="val 7869"/>
                <a:gd name="f125" fmla="val 944"/>
                <a:gd name="f126" fmla="val 764"/>
                <a:gd name="f127" fmla="val 7599"/>
                <a:gd name="f128" fmla="val 584"/>
                <a:gd name="f129" fmla="val 7442"/>
                <a:gd name="f130" fmla="val 427"/>
                <a:gd name="f131" fmla="val 7262"/>
                <a:gd name="f132" fmla="val 292"/>
                <a:gd name="f133" fmla="val 7082"/>
                <a:gd name="f134" fmla="val 6880"/>
                <a:gd name="f135" fmla="val 90"/>
                <a:gd name="f136" fmla="val 6497"/>
                <a:gd name="f137" fmla="*/ f2 1 8251"/>
                <a:gd name="f138" fmla="*/ f3 1 15466"/>
                <a:gd name="f139" fmla="val f4"/>
                <a:gd name="f140" fmla="val f5"/>
                <a:gd name="f141" fmla="val f6"/>
                <a:gd name="f142" fmla="+- f141 0 f139"/>
                <a:gd name="f143" fmla="+- f140 0 f139"/>
                <a:gd name="f144" fmla="*/ f143 1 8251"/>
                <a:gd name="f145" fmla="*/ f142 1 15466"/>
                <a:gd name="f146" fmla="*/ f139 1 f144"/>
                <a:gd name="f147" fmla="*/ f140 1 f144"/>
                <a:gd name="f148" fmla="*/ f139 1 f145"/>
                <a:gd name="f149" fmla="*/ f141 1 f145"/>
                <a:gd name="f150" fmla="*/ f146 f137 1"/>
                <a:gd name="f151" fmla="*/ f147 f137 1"/>
                <a:gd name="f152" fmla="*/ f149 f138 1"/>
                <a:gd name="f153" fmla="*/ f148 f138 1"/>
              </a:gdLst>
              <a:ahLst/>
              <a:cxnLst>
                <a:cxn ang="3cd4">
                  <a:pos x="hc" y="t"/>
                </a:cxn>
                <a:cxn ang="0">
                  <a:pos x="r" y="vc"/>
                </a:cxn>
                <a:cxn ang="cd4">
                  <a:pos x="hc" y="b"/>
                </a:cxn>
                <a:cxn ang="cd2">
                  <a:pos x="l" y="vc"/>
                </a:cxn>
              </a:cxnLst>
              <a:rect l="f150" t="f153" r="f151" b="f152"/>
              <a:pathLst>
                <a:path w="8251" h="15466">
                  <a:moveTo>
                    <a:pt x="f7" y="f4"/>
                  </a:moveTo>
                  <a:lnTo>
                    <a:pt x="f8" y="f9"/>
                  </a:lnTo>
                  <a:lnTo>
                    <a:pt x="f10" y="f11"/>
                  </a:lnTo>
                  <a:lnTo>
                    <a:pt x="f12" y="f13"/>
                  </a:lnTo>
                  <a:lnTo>
                    <a:pt x="f14" y="f15"/>
                  </a:lnTo>
                  <a:lnTo>
                    <a:pt x="f16" y="f0"/>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59" y="f64"/>
                  </a:lnTo>
                  <a:lnTo>
                    <a:pt x="f65" y="f66"/>
                  </a:lnTo>
                  <a:lnTo>
                    <a:pt x="f67" y="f6"/>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56"/>
                  </a:lnTo>
                  <a:lnTo>
                    <a:pt x="f89" y="f90"/>
                  </a:lnTo>
                  <a:lnTo>
                    <a:pt x="f91" y="f92"/>
                  </a:lnTo>
                  <a:lnTo>
                    <a:pt x="f93" y="f94"/>
                  </a:lnTo>
                  <a:lnTo>
                    <a:pt x="f95" y="f96"/>
                  </a:lnTo>
                  <a:lnTo>
                    <a:pt x="f97" y="f98"/>
                  </a:lnTo>
                  <a:lnTo>
                    <a:pt x="f99" y="f100"/>
                  </a:lnTo>
                  <a:lnTo>
                    <a:pt x="f101" y="f102"/>
                  </a:lnTo>
                  <a:lnTo>
                    <a:pt x="f103" y="f40"/>
                  </a:lnTo>
                  <a:lnTo>
                    <a:pt x="f104" y="f105"/>
                  </a:lnTo>
                  <a:lnTo>
                    <a:pt x="f106" y="f107"/>
                  </a:lnTo>
                  <a:lnTo>
                    <a:pt x="f108" y="f109"/>
                  </a:lnTo>
                  <a:lnTo>
                    <a:pt x="f110" y="f111"/>
                  </a:lnTo>
                  <a:lnTo>
                    <a:pt x="f5" y="f112"/>
                  </a:lnTo>
                  <a:lnTo>
                    <a:pt x="f113" y="f114"/>
                  </a:lnTo>
                  <a:lnTo>
                    <a:pt x="f110" y="f115"/>
                  </a:lnTo>
                  <a:lnTo>
                    <a:pt x="f116" y="f117"/>
                  </a:lnTo>
                  <a:lnTo>
                    <a:pt x="f118" y="f119"/>
                  </a:lnTo>
                  <a:lnTo>
                    <a:pt x="f120" y="f121"/>
                  </a:lnTo>
                  <a:lnTo>
                    <a:pt x="f122" y="f123"/>
                  </a:lnTo>
                  <a:lnTo>
                    <a:pt x="f124" y="f125"/>
                  </a:lnTo>
                  <a:lnTo>
                    <a:pt x="f103" y="f126"/>
                  </a:lnTo>
                  <a:lnTo>
                    <a:pt x="f127" y="f128"/>
                  </a:lnTo>
                  <a:lnTo>
                    <a:pt x="f129" y="f130"/>
                  </a:lnTo>
                  <a:lnTo>
                    <a:pt x="f131" y="f132"/>
                  </a:lnTo>
                  <a:lnTo>
                    <a:pt x="f133" y="f1"/>
                  </a:lnTo>
                  <a:lnTo>
                    <a:pt x="f134" y="f135"/>
                  </a:lnTo>
                  <a:lnTo>
                    <a:pt x="f95" y="f9"/>
                  </a:lnTo>
                  <a:lnTo>
                    <a:pt x="f136"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5" name="Google Shape;231;p15">
              <a:extLst>
                <a:ext uri="{FF2B5EF4-FFF2-40B4-BE49-F238E27FC236}">
                  <a16:creationId xmlns:a16="http://schemas.microsoft.com/office/drawing/2014/main" id="{69A8FDBF-1772-1858-5460-5FBBD92FF747}"/>
                </a:ext>
              </a:extLst>
            </p:cNvPr>
            <p:cNvSpPr/>
            <p:nvPr/>
          </p:nvSpPr>
          <p:spPr>
            <a:xfrm>
              <a:off x="8609469" y="3576620"/>
              <a:ext cx="162626" cy="263118"/>
            </a:xfrm>
            <a:custGeom>
              <a:avLst/>
              <a:gdLst>
                <a:gd name="f0" fmla="val 360"/>
                <a:gd name="f1" fmla="val 180"/>
                <a:gd name="f2" fmla="val w"/>
                <a:gd name="f3" fmla="val h"/>
                <a:gd name="f4" fmla="val 0"/>
                <a:gd name="f5" fmla="val 6475"/>
                <a:gd name="f6" fmla="val 10476"/>
                <a:gd name="f7" fmla="val 1642"/>
                <a:gd name="f8" fmla="val 1462"/>
                <a:gd name="f9" fmla="val 23"/>
                <a:gd name="f10" fmla="val 1282"/>
                <a:gd name="f11" fmla="val 68"/>
                <a:gd name="f12" fmla="val 1102"/>
                <a:gd name="f13" fmla="val 113"/>
                <a:gd name="f14" fmla="val 945"/>
                <a:gd name="f15" fmla="val 810"/>
                <a:gd name="f16" fmla="val 248"/>
                <a:gd name="f17" fmla="val 675"/>
                <a:gd name="f18" fmla="val 315"/>
                <a:gd name="f19" fmla="val 563"/>
                <a:gd name="f20" fmla="val 405"/>
                <a:gd name="f21" fmla="val 450"/>
                <a:gd name="f22" fmla="val 495"/>
                <a:gd name="f23" fmla="val 585"/>
                <a:gd name="f24" fmla="val 226"/>
                <a:gd name="f25" fmla="val 1057"/>
                <a:gd name="f26" fmla="val 46"/>
                <a:gd name="f27" fmla="val 1304"/>
                <a:gd name="f28" fmla="val 1"/>
                <a:gd name="f29" fmla="val 1596"/>
                <a:gd name="f30" fmla="val 1889"/>
                <a:gd name="f31" fmla="val 2181"/>
                <a:gd name="f32" fmla="val 2473"/>
                <a:gd name="f33" fmla="val 136"/>
                <a:gd name="f34" fmla="val 2765"/>
                <a:gd name="f35" fmla="val 3057"/>
                <a:gd name="f36" fmla="val 3619"/>
                <a:gd name="f37" fmla="val 4114"/>
                <a:gd name="f38" fmla="val 4564"/>
                <a:gd name="f39" fmla="val 5036"/>
                <a:gd name="f40" fmla="val 1327"/>
                <a:gd name="f41" fmla="val 5485"/>
                <a:gd name="f42" fmla="val 1619"/>
                <a:gd name="f43" fmla="val 5935"/>
                <a:gd name="f44" fmla="val 1956"/>
                <a:gd name="f45" fmla="val 6384"/>
                <a:gd name="f46" fmla="val 2294"/>
                <a:gd name="f47" fmla="val 6811"/>
                <a:gd name="f48" fmla="val 2676"/>
                <a:gd name="f49" fmla="val 7239"/>
                <a:gd name="f50" fmla="val 3058"/>
                <a:gd name="f51" fmla="val 7666"/>
                <a:gd name="f52" fmla="val 3440"/>
                <a:gd name="f53" fmla="val 8070"/>
                <a:gd name="f54" fmla="val 3845"/>
                <a:gd name="f55" fmla="val 8475"/>
                <a:gd name="f56" fmla="val 4249"/>
                <a:gd name="f57" fmla="val 8857"/>
                <a:gd name="f58" fmla="val 4676"/>
                <a:gd name="f59" fmla="val 9217"/>
                <a:gd name="f60" fmla="val 5081"/>
                <a:gd name="f61" fmla="val 9576"/>
                <a:gd name="f62" fmla="val 5486"/>
                <a:gd name="f63" fmla="val 9891"/>
                <a:gd name="f64" fmla="val 6295"/>
                <a:gd name="f65" fmla="val 6317"/>
                <a:gd name="f66" fmla="val 10386"/>
                <a:gd name="f67" fmla="val 6385"/>
                <a:gd name="f68" fmla="val 10071"/>
                <a:gd name="f69" fmla="val 6430"/>
                <a:gd name="f70" fmla="val 9824"/>
                <a:gd name="f71" fmla="val 6452"/>
                <a:gd name="f72" fmla="val 9531"/>
                <a:gd name="f73" fmla="val 9172"/>
                <a:gd name="f74" fmla="val 8767"/>
                <a:gd name="f75" fmla="val 8295"/>
                <a:gd name="f76" fmla="val 6407"/>
                <a:gd name="f77" fmla="val 7733"/>
                <a:gd name="f78" fmla="val 6340"/>
                <a:gd name="f79" fmla="val 7126"/>
                <a:gd name="f80" fmla="val 6227"/>
                <a:gd name="f81" fmla="val 6070"/>
                <a:gd name="f82" fmla="val 5710"/>
                <a:gd name="f83" fmla="val 5890"/>
                <a:gd name="f84" fmla="val 4901"/>
                <a:gd name="f85" fmla="val 5643"/>
                <a:gd name="f86" fmla="val 4024"/>
                <a:gd name="f87" fmla="val 5351"/>
                <a:gd name="f88" fmla="val 3080"/>
                <a:gd name="f89" fmla="val 5261"/>
                <a:gd name="f90" fmla="val 5104"/>
                <a:gd name="f91" fmla="val 4946"/>
                <a:gd name="f92" fmla="val 2158"/>
                <a:gd name="f93" fmla="val 4766"/>
                <a:gd name="f94" fmla="val 1866"/>
                <a:gd name="f95" fmla="val 4542"/>
                <a:gd name="f96" fmla="val 1574"/>
                <a:gd name="f97" fmla="val 4317"/>
                <a:gd name="f98" fmla="val 4047"/>
                <a:gd name="f99" fmla="val 1012"/>
                <a:gd name="f100" fmla="val 3777"/>
                <a:gd name="f101" fmla="val 787"/>
                <a:gd name="f102" fmla="val 3485"/>
                <a:gd name="f103" fmla="val 562"/>
                <a:gd name="f104" fmla="val 3170"/>
                <a:gd name="f105" fmla="val 2856"/>
                <a:gd name="f106" fmla="val 225"/>
                <a:gd name="f107" fmla="val 2518"/>
                <a:gd name="f108" fmla="val 90"/>
                <a:gd name="f109" fmla="val 1822"/>
                <a:gd name="f110" fmla="*/ f2 1 6475"/>
                <a:gd name="f111" fmla="*/ f3 1 10476"/>
                <a:gd name="f112" fmla="val f4"/>
                <a:gd name="f113" fmla="val f5"/>
                <a:gd name="f114" fmla="val f6"/>
                <a:gd name="f115" fmla="+- f114 0 f112"/>
                <a:gd name="f116" fmla="+- f113 0 f112"/>
                <a:gd name="f117" fmla="*/ f116 1 6475"/>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75" h="10476">
                  <a:moveTo>
                    <a:pt x="f7" y="f4"/>
                  </a:moveTo>
                  <a:lnTo>
                    <a:pt x="f8" y="f9"/>
                  </a:lnTo>
                  <a:lnTo>
                    <a:pt x="f10" y="f11"/>
                  </a:lnTo>
                  <a:lnTo>
                    <a:pt x="f12" y="f13"/>
                  </a:lnTo>
                  <a:lnTo>
                    <a:pt x="f14" y="f1"/>
                  </a:lnTo>
                  <a:lnTo>
                    <a:pt x="f15" y="f16"/>
                  </a:lnTo>
                  <a:lnTo>
                    <a:pt x="f17" y="f18"/>
                  </a:lnTo>
                  <a:lnTo>
                    <a:pt x="f19" y="f20"/>
                  </a:lnTo>
                  <a:lnTo>
                    <a:pt x="f21" y="f22"/>
                  </a:lnTo>
                  <a:lnTo>
                    <a:pt x="f0" y="f23"/>
                  </a:lnTo>
                  <a:lnTo>
                    <a:pt x="f24" y="f15"/>
                  </a:lnTo>
                  <a:lnTo>
                    <a:pt x="f13" y="f25"/>
                  </a:lnTo>
                  <a:lnTo>
                    <a:pt x="f26" y="f27"/>
                  </a:lnTo>
                  <a:lnTo>
                    <a:pt x="f28" y="f29"/>
                  </a:lnTo>
                  <a:lnTo>
                    <a:pt x="f28" y="f30"/>
                  </a:lnTo>
                  <a:lnTo>
                    <a:pt x="f9" y="f31"/>
                  </a:lnTo>
                  <a:lnTo>
                    <a:pt x="f11" y="f32"/>
                  </a:lnTo>
                  <a:lnTo>
                    <a:pt x="f33" y="f34"/>
                  </a:lnTo>
                  <a:lnTo>
                    <a:pt x="f24" y="f35"/>
                  </a:lnTo>
                  <a:lnTo>
                    <a:pt x="f20" y="f36"/>
                  </a:lnTo>
                  <a:lnTo>
                    <a:pt x="f23" y="f37"/>
                  </a:lnTo>
                  <a:lnTo>
                    <a:pt x="f15" y="f38"/>
                  </a:lnTo>
                  <a:lnTo>
                    <a:pt x="f25"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
                  </a:lnTo>
                  <a:lnTo>
                    <a:pt x="f65" y="f66"/>
                  </a:lnTo>
                  <a:lnTo>
                    <a:pt x="f67" y="f68"/>
                  </a:lnTo>
                  <a:lnTo>
                    <a:pt x="f69" y="f70"/>
                  </a:lnTo>
                  <a:lnTo>
                    <a:pt x="f71" y="f72"/>
                  </a:lnTo>
                  <a:lnTo>
                    <a:pt x="f5" y="f73"/>
                  </a:lnTo>
                  <a:lnTo>
                    <a:pt x="f5" y="f74"/>
                  </a:lnTo>
                  <a:lnTo>
                    <a:pt x="f71" y="f75"/>
                  </a:lnTo>
                  <a:lnTo>
                    <a:pt x="f76" y="f77"/>
                  </a:lnTo>
                  <a:lnTo>
                    <a:pt x="f78" y="f79"/>
                  </a:lnTo>
                  <a:lnTo>
                    <a:pt x="f80" y="f71"/>
                  </a:lnTo>
                  <a:lnTo>
                    <a:pt x="f81" y="f82"/>
                  </a:lnTo>
                  <a:lnTo>
                    <a:pt x="f83" y="f84"/>
                  </a:lnTo>
                  <a:lnTo>
                    <a:pt x="f85" y="f86"/>
                  </a:lnTo>
                  <a:lnTo>
                    <a:pt x="f87" y="f88"/>
                  </a:lnTo>
                  <a:lnTo>
                    <a:pt x="f89" y="f34"/>
                  </a:lnTo>
                  <a:lnTo>
                    <a:pt x="f90" y="f32"/>
                  </a:lnTo>
                  <a:lnTo>
                    <a:pt x="f91" y="f92"/>
                  </a:lnTo>
                  <a:lnTo>
                    <a:pt x="f93" y="f94"/>
                  </a:lnTo>
                  <a:lnTo>
                    <a:pt x="f95" y="f96"/>
                  </a:lnTo>
                  <a:lnTo>
                    <a:pt x="f97" y="f10"/>
                  </a:lnTo>
                  <a:lnTo>
                    <a:pt x="f98" y="f99"/>
                  </a:lnTo>
                  <a:lnTo>
                    <a:pt x="f100" y="f101"/>
                  </a:lnTo>
                  <a:lnTo>
                    <a:pt x="f102" y="f103"/>
                  </a:lnTo>
                  <a:lnTo>
                    <a:pt x="f104" y="f0"/>
                  </a:lnTo>
                  <a:lnTo>
                    <a:pt x="f105" y="f106"/>
                  </a:lnTo>
                  <a:lnTo>
                    <a:pt x="f107" y="f108"/>
                  </a:lnTo>
                  <a:lnTo>
                    <a:pt x="f31" y="f9"/>
                  </a:lnTo>
                  <a:lnTo>
                    <a:pt x="f109"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6" name="Google Shape;232;p15">
              <a:extLst>
                <a:ext uri="{FF2B5EF4-FFF2-40B4-BE49-F238E27FC236}">
                  <a16:creationId xmlns:a16="http://schemas.microsoft.com/office/drawing/2014/main" id="{304CAE36-F75C-313B-1DAC-D2A9A4773820}"/>
                </a:ext>
              </a:extLst>
            </p:cNvPr>
            <p:cNvSpPr/>
            <p:nvPr/>
          </p:nvSpPr>
          <p:spPr>
            <a:xfrm>
              <a:off x="8781669" y="3451265"/>
              <a:ext cx="206681" cy="388482"/>
            </a:xfrm>
            <a:custGeom>
              <a:avLst/>
              <a:gdLst>
                <a:gd name="f0" fmla="val w"/>
                <a:gd name="f1" fmla="val h"/>
                <a:gd name="f2" fmla="val 0"/>
                <a:gd name="f3" fmla="val 8229"/>
                <a:gd name="f4" fmla="val 15467"/>
                <a:gd name="f5" fmla="val 6273"/>
                <a:gd name="f6" fmla="val 1"/>
                <a:gd name="f7" fmla="val 6070"/>
                <a:gd name="f8" fmla="val 23"/>
                <a:gd name="f9" fmla="val 5868"/>
                <a:gd name="f10" fmla="val 91"/>
                <a:gd name="f11" fmla="val 5643"/>
                <a:gd name="f12" fmla="val 158"/>
                <a:gd name="f13" fmla="val 5441"/>
                <a:gd name="f14" fmla="val 248"/>
                <a:gd name="f15" fmla="val 5239"/>
                <a:gd name="f16" fmla="val 361"/>
                <a:gd name="f17" fmla="val 5014"/>
                <a:gd name="f18" fmla="val 495"/>
                <a:gd name="f19" fmla="val 4811"/>
                <a:gd name="f20" fmla="val 653"/>
                <a:gd name="f21" fmla="val 4384"/>
                <a:gd name="f22" fmla="val 1013"/>
                <a:gd name="f23" fmla="val 3980"/>
                <a:gd name="f24" fmla="val 1417"/>
                <a:gd name="f25" fmla="val 3575"/>
                <a:gd name="f26" fmla="val 1867"/>
                <a:gd name="f27" fmla="val 3193"/>
                <a:gd name="f28" fmla="val 2384"/>
                <a:gd name="f29" fmla="val 2811"/>
                <a:gd name="f30" fmla="val 2901"/>
                <a:gd name="f31" fmla="val 2451"/>
                <a:gd name="f32" fmla="val 3440"/>
                <a:gd name="f33" fmla="val 2136"/>
                <a:gd name="f34" fmla="val 1844"/>
                <a:gd name="f35" fmla="val 4519"/>
                <a:gd name="f36" fmla="val 1574"/>
                <a:gd name="f37" fmla="val 5059"/>
                <a:gd name="f38" fmla="val 1327"/>
                <a:gd name="f39" fmla="val 5553"/>
                <a:gd name="f40" fmla="val 1170"/>
                <a:gd name="f41" fmla="val 5958"/>
                <a:gd name="f42" fmla="val 1012"/>
                <a:gd name="f43" fmla="val 6385"/>
                <a:gd name="f44" fmla="val 878"/>
                <a:gd name="f45" fmla="val 6790"/>
                <a:gd name="f46" fmla="val 743"/>
                <a:gd name="f47" fmla="val 7217"/>
                <a:gd name="f48" fmla="val 518"/>
                <a:gd name="f49" fmla="val 8071"/>
                <a:gd name="f50" fmla="val 338"/>
                <a:gd name="f51" fmla="val 8925"/>
                <a:gd name="f52" fmla="val 226"/>
                <a:gd name="f53" fmla="val 9757"/>
                <a:gd name="f54" fmla="val 113"/>
                <a:gd name="f55" fmla="val 10589"/>
                <a:gd name="f56" fmla="val 46"/>
                <a:gd name="f57" fmla="val 11375"/>
                <a:gd name="f58" fmla="val 12140"/>
                <a:gd name="f59" fmla="val 12837"/>
                <a:gd name="f60" fmla="val 13466"/>
                <a:gd name="f61" fmla="val 14522"/>
                <a:gd name="f62" fmla="val 68"/>
                <a:gd name="f63" fmla="val 15219"/>
                <a:gd name="f64" fmla="val 675"/>
                <a:gd name="f65" fmla="val 15152"/>
                <a:gd name="f66" fmla="val 1215"/>
                <a:gd name="f67" fmla="val 14792"/>
                <a:gd name="f68" fmla="val 1754"/>
                <a:gd name="f69" fmla="val 14410"/>
                <a:gd name="f70" fmla="val 2271"/>
                <a:gd name="f71" fmla="val 14005"/>
                <a:gd name="f72" fmla="val 2766"/>
                <a:gd name="f73" fmla="val 13578"/>
                <a:gd name="f74" fmla="val 3238"/>
                <a:gd name="f75" fmla="val 13129"/>
                <a:gd name="f76" fmla="val 3710"/>
                <a:gd name="f77" fmla="val 12657"/>
                <a:gd name="f78" fmla="val 4137"/>
                <a:gd name="f79" fmla="val 12162"/>
                <a:gd name="f80" fmla="val 4564"/>
                <a:gd name="f81" fmla="val 11645"/>
                <a:gd name="f82" fmla="val 4969"/>
                <a:gd name="f83" fmla="val 11128"/>
                <a:gd name="f84" fmla="val 5351"/>
                <a:gd name="f85" fmla="val 5711"/>
                <a:gd name="f86" fmla="val 10049"/>
                <a:gd name="f87" fmla="val 6048"/>
                <a:gd name="f88" fmla="val 9465"/>
                <a:gd name="f89" fmla="val 6362"/>
                <a:gd name="f90" fmla="val 8903"/>
                <a:gd name="f91" fmla="val 6655"/>
                <a:gd name="f92" fmla="val 8318"/>
                <a:gd name="f93" fmla="val 6947"/>
                <a:gd name="f94" fmla="val 7711"/>
                <a:gd name="f95" fmla="val 7239"/>
                <a:gd name="f96" fmla="val 6969"/>
                <a:gd name="f97" fmla="val 7576"/>
                <a:gd name="f98" fmla="val 7734"/>
                <a:gd name="f99" fmla="val 7891"/>
                <a:gd name="f100" fmla="val 8026"/>
                <a:gd name="f101" fmla="val 4474"/>
                <a:gd name="f102" fmla="val 8116"/>
                <a:gd name="f103" fmla="val 3912"/>
                <a:gd name="f104" fmla="val 8206"/>
                <a:gd name="f105" fmla="val 3373"/>
                <a:gd name="f106" fmla="val 8228"/>
                <a:gd name="f107" fmla="val 2833"/>
                <a:gd name="f108" fmla="val 2316"/>
                <a:gd name="f109" fmla="val 2069"/>
                <a:gd name="f110" fmla="val 8161"/>
                <a:gd name="f111" fmla="val 1822"/>
                <a:gd name="f112" fmla="val 8048"/>
                <a:gd name="f113" fmla="val 1372"/>
                <a:gd name="f114" fmla="val 7958"/>
                <a:gd name="f115" fmla="val 1147"/>
                <a:gd name="f116" fmla="val 7846"/>
                <a:gd name="f117" fmla="val 945"/>
                <a:gd name="f118" fmla="val 765"/>
                <a:gd name="f119" fmla="val 7599"/>
                <a:gd name="f120" fmla="val 585"/>
                <a:gd name="f121" fmla="val 7441"/>
                <a:gd name="f122" fmla="val 428"/>
                <a:gd name="f123" fmla="val 7262"/>
                <a:gd name="f124" fmla="val 293"/>
                <a:gd name="f125" fmla="val 7082"/>
                <a:gd name="f126" fmla="val 181"/>
                <a:gd name="f127" fmla="val 6879"/>
                <a:gd name="f128" fmla="val 6677"/>
                <a:gd name="f129" fmla="val 6475"/>
                <a:gd name="f130" fmla="*/ f0 1 8229"/>
                <a:gd name="f131" fmla="*/ f1 1 15467"/>
                <a:gd name="f132" fmla="val f2"/>
                <a:gd name="f133" fmla="val f3"/>
                <a:gd name="f134" fmla="val f4"/>
                <a:gd name="f135" fmla="+- f134 0 f132"/>
                <a:gd name="f136" fmla="+- f133 0 f132"/>
                <a:gd name="f137" fmla="*/ f136 1 8229"/>
                <a:gd name="f138" fmla="*/ f135 1 15467"/>
                <a:gd name="f139" fmla="*/ f132 1 f137"/>
                <a:gd name="f140" fmla="*/ f133 1 f137"/>
                <a:gd name="f141" fmla="*/ f132 1 f138"/>
                <a:gd name="f142" fmla="*/ f134 1 f138"/>
                <a:gd name="f143" fmla="*/ f139 f130 1"/>
                <a:gd name="f144" fmla="*/ f140 f130 1"/>
                <a:gd name="f145" fmla="*/ f142 f131 1"/>
                <a:gd name="f146" fmla="*/ f141 f131 1"/>
              </a:gdLst>
              <a:ahLst/>
              <a:cxnLst>
                <a:cxn ang="3cd4">
                  <a:pos x="hc" y="t"/>
                </a:cxn>
                <a:cxn ang="0">
                  <a:pos x="r" y="vc"/>
                </a:cxn>
                <a:cxn ang="cd4">
                  <a:pos x="hc" y="b"/>
                </a:cxn>
                <a:cxn ang="cd2">
                  <a:pos x="l" y="vc"/>
                </a:cxn>
              </a:cxnLst>
              <a:rect l="f143" t="f146" r="f144" b="f145"/>
              <a:pathLst>
                <a:path w="8229" h="15467">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2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6" y="f58"/>
                  </a:lnTo>
                  <a:lnTo>
                    <a:pt x="f6" y="f59"/>
                  </a:lnTo>
                  <a:lnTo>
                    <a:pt x="f6" y="f60"/>
                  </a:lnTo>
                  <a:lnTo>
                    <a:pt x="f8" y="f61"/>
                  </a:lnTo>
                  <a:lnTo>
                    <a:pt x="f62" y="f63"/>
                  </a:lnTo>
                  <a:lnTo>
                    <a:pt x="f10" y="f4"/>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55"/>
                  </a:lnTo>
                  <a:lnTo>
                    <a:pt x="f85" y="f86"/>
                  </a:lnTo>
                  <a:lnTo>
                    <a:pt x="f87" y="f88"/>
                  </a:lnTo>
                  <a:lnTo>
                    <a:pt x="f89" y="f90"/>
                  </a:lnTo>
                  <a:lnTo>
                    <a:pt x="f91" y="f92"/>
                  </a:lnTo>
                  <a:lnTo>
                    <a:pt x="f93" y="f94"/>
                  </a:lnTo>
                  <a:lnTo>
                    <a:pt x="f95" y="f96"/>
                  </a:lnTo>
                  <a:lnTo>
                    <a:pt x="f97" y="f87"/>
                  </a:lnTo>
                  <a:lnTo>
                    <a:pt x="f98" y="f39"/>
                  </a:lnTo>
                  <a:lnTo>
                    <a:pt x="f99" y="f17"/>
                  </a:lnTo>
                  <a:lnTo>
                    <a:pt x="f100" y="f101"/>
                  </a:lnTo>
                  <a:lnTo>
                    <a:pt x="f102" y="f103"/>
                  </a:lnTo>
                  <a:lnTo>
                    <a:pt x="f104" y="f105"/>
                  </a:lnTo>
                  <a:lnTo>
                    <a:pt x="f106" y="f107"/>
                  </a:lnTo>
                  <a:lnTo>
                    <a:pt x="f106" y="f108"/>
                  </a:lnTo>
                  <a:lnTo>
                    <a:pt x="f104" y="f109"/>
                  </a:lnTo>
                  <a:lnTo>
                    <a:pt x="f110" y="f111"/>
                  </a:lnTo>
                  <a:lnTo>
                    <a:pt x="f102" y="f36"/>
                  </a:lnTo>
                  <a:lnTo>
                    <a:pt x="f112" y="f113"/>
                  </a:lnTo>
                  <a:lnTo>
                    <a:pt x="f114" y="f115"/>
                  </a:lnTo>
                  <a:lnTo>
                    <a:pt x="f116" y="f117"/>
                  </a:lnTo>
                  <a:lnTo>
                    <a:pt x="f98" y="f118"/>
                  </a:lnTo>
                  <a:lnTo>
                    <a:pt x="f119" y="f120"/>
                  </a:lnTo>
                  <a:lnTo>
                    <a:pt x="f121" y="f122"/>
                  </a:lnTo>
                  <a:lnTo>
                    <a:pt x="f123" y="f124"/>
                  </a:lnTo>
                  <a:lnTo>
                    <a:pt x="f125" y="f126"/>
                  </a:lnTo>
                  <a:lnTo>
                    <a:pt x="f127" y="f10"/>
                  </a:lnTo>
                  <a:lnTo>
                    <a:pt x="f128" y="f8"/>
                  </a:lnTo>
                  <a:lnTo>
                    <a:pt x="f129" y="f6"/>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7" name="Google Shape;233;p15">
              <a:extLst>
                <a:ext uri="{FF2B5EF4-FFF2-40B4-BE49-F238E27FC236}">
                  <a16:creationId xmlns:a16="http://schemas.microsoft.com/office/drawing/2014/main" id="{A44FD9BE-A2CC-0337-9CA1-1577CD7807B2}"/>
                </a:ext>
              </a:extLst>
            </p:cNvPr>
            <p:cNvSpPr/>
            <p:nvPr/>
          </p:nvSpPr>
          <p:spPr>
            <a:xfrm>
              <a:off x="10264304" y="3573228"/>
              <a:ext cx="162077" cy="263118"/>
            </a:xfrm>
            <a:custGeom>
              <a:avLst/>
              <a:gdLst>
                <a:gd name="f0" fmla="val 360"/>
                <a:gd name="f1" fmla="val w"/>
                <a:gd name="f2" fmla="val h"/>
                <a:gd name="f3" fmla="val 0"/>
                <a:gd name="f4" fmla="val 6453"/>
                <a:gd name="f5" fmla="val 10476"/>
                <a:gd name="f6" fmla="val 4631"/>
                <a:gd name="f7" fmla="val 4294"/>
                <a:gd name="f8" fmla="val 23"/>
                <a:gd name="f9" fmla="val 3957"/>
                <a:gd name="f10" fmla="val 90"/>
                <a:gd name="f11" fmla="val 3620"/>
                <a:gd name="f12" fmla="val 203"/>
                <a:gd name="f13" fmla="val 3305"/>
                <a:gd name="f14" fmla="val 2990"/>
                <a:gd name="f15" fmla="val 562"/>
                <a:gd name="f16" fmla="val 2698"/>
                <a:gd name="f17" fmla="val 765"/>
                <a:gd name="f18" fmla="val 2429"/>
                <a:gd name="f19" fmla="val 1012"/>
                <a:gd name="f20" fmla="val 2159"/>
                <a:gd name="f21" fmla="val 1282"/>
                <a:gd name="f22" fmla="val 1934"/>
                <a:gd name="f23" fmla="val 1574"/>
                <a:gd name="f24" fmla="val 1709"/>
                <a:gd name="f25" fmla="val 1866"/>
                <a:gd name="f26" fmla="val 1529"/>
                <a:gd name="f27" fmla="val 2158"/>
                <a:gd name="f28" fmla="val 1350"/>
                <a:gd name="f29" fmla="val 2473"/>
                <a:gd name="f30" fmla="val 1215"/>
                <a:gd name="f31" fmla="val 2765"/>
                <a:gd name="f32" fmla="val 1102"/>
                <a:gd name="f33" fmla="val 3058"/>
                <a:gd name="f34" fmla="val 810"/>
                <a:gd name="f35" fmla="val 4024"/>
                <a:gd name="f36" fmla="val 585"/>
                <a:gd name="f37" fmla="val 4901"/>
                <a:gd name="f38" fmla="val 383"/>
                <a:gd name="f39" fmla="val 5710"/>
                <a:gd name="f40" fmla="val 248"/>
                <a:gd name="f41" fmla="val 6452"/>
                <a:gd name="f42" fmla="val 136"/>
                <a:gd name="f43" fmla="val 7126"/>
                <a:gd name="f44" fmla="val 68"/>
                <a:gd name="f45" fmla="val 7733"/>
                <a:gd name="f46" fmla="val 8273"/>
                <a:gd name="f47" fmla="val 1"/>
                <a:gd name="f48" fmla="val 8767"/>
                <a:gd name="f49" fmla="val 9172"/>
                <a:gd name="f50" fmla="val 9532"/>
                <a:gd name="f51" fmla="val 46"/>
                <a:gd name="f52" fmla="val 9824"/>
                <a:gd name="f53" fmla="val 10071"/>
                <a:gd name="f54" fmla="val 10386"/>
                <a:gd name="f55" fmla="val 181"/>
                <a:gd name="f56" fmla="val 967"/>
                <a:gd name="f57" fmla="val 9891"/>
                <a:gd name="f58" fmla="val 1394"/>
                <a:gd name="f59" fmla="val 9554"/>
                <a:gd name="f60" fmla="val 1799"/>
                <a:gd name="f61" fmla="val 9217"/>
                <a:gd name="f62" fmla="val 2204"/>
                <a:gd name="f63" fmla="val 8857"/>
                <a:gd name="f64" fmla="val 2631"/>
                <a:gd name="f65" fmla="val 8475"/>
                <a:gd name="f66" fmla="val 3013"/>
                <a:gd name="f67" fmla="val 8070"/>
                <a:gd name="f68" fmla="val 3418"/>
                <a:gd name="f69" fmla="val 7666"/>
                <a:gd name="f70" fmla="val 3800"/>
                <a:gd name="f71" fmla="val 7239"/>
                <a:gd name="f72" fmla="val 4159"/>
                <a:gd name="f73" fmla="val 6812"/>
                <a:gd name="f74" fmla="val 4519"/>
                <a:gd name="f75" fmla="val 6362"/>
                <a:gd name="f76" fmla="val 4834"/>
                <a:gd name="f77" fmla="val 5935"/>
                <a:gd name="f78" fmla="val 5148"/>
                <a:gd name="f79" fmla="val 5485"/>
                <a:gd name="f80" fmla="val 5418"/>
                <a:gd name="f81" fmla="val 5013"/>
                <a:gd name="f82" fmla="val 5665"/>
                <a:gd name="f83" fmla="val 4564"/>
                <a:gd name="f84" fmla="val 5868"/>
                <a:gd name="f85" fmla="val 4114"/>
                <a:gd name="f86" fmla="val 6070"/>
                <a:gd name="f87" fmla="val 6250"/>
                <a:gd name="f88" fmla="val 6340"/>
                <a:gd name="f89" fmla="val 6385"/>
                <a:gd name="f90" fmla="val 6430"/>
                <a:gd name="f91" fmla="val 1304"/>
                <a:gd name="f92" fmla="val 1034"/>
                <a:gd name="f93" fmla="val 6093"/>
                <a:gd name="f94" fmla="val 6003"/>
                <a:gd name="f95" fmla="val 495"/>
                <a:gd name="f96" fmla="val 5913"/>
                <a:gd name="f97" fmla="val 5800"/>
                <a:gd name="f98" fmla="val 315"/>
                <a:gd name="f99" fmla="val 225"/>
                <a:gd name="f100" fmla="val 5508"/>
                <a:gd name="f101" fmla="val 158"/>
                <a:gd name="f102" fmla="val 5351"/>
                <a:gd name="f103" fmla="val 113"/>
                <a:gd name="f104" fmla="val 5171"/>
                <a:gd name="f105" fmla="val 4991"/>
                <a:gd name="f106" fmla="val 4811"/>
                <a:gd name="f107" fmla="*/ f1 1 6453"/>
                <a:gd name="f108" fmla="*/ f2 1 10476"/>
                <a:gd name="f109" fmla="val f3"/>
                <a:gd name="f110" fmla="val f4"/>
                <a:gd name="f111" fmla="val f5"/>
                <a:gd name="f112" fmla="+- f111 0 f109"/>
                <a:gd name="f113" fmla="+- f110 0 f109"/>
                <a:gd name="f114" fmla="*/ f113 1 6453"/>
                <a:gd name="f115" fmla="*/ f112 1 10476"/>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6453" h="10476">
                  <a:moveTo>
                    <a:pt x="f6" y="f3"/>
                  </a:moveTo>
                  <a:lnTo>
                    <a:pt x="f7" y="f8"/>
                  </a:lnTo>
                  <a:lnTo>
                    <a:pt x="f9" y="f10"/>
                  </a:lnTo>
                  <a:lnTo>
                    <a:pt x="f11" y="f12"/>
                  </a:lnTo>
                  <a:lnTo>
                    <a:pt x="f13" y="f0"/>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8" y="f46"/>
                  </a:lnTo>
                  <a:lnTo>
                    <a:pt x="f47" y="f48"/>
                  </a:lnTo>
                  <a:lnTo>
                    <a:pt x="f47" y="f49"/>
                  </a:lnTo>
                  <a:lnTo>
                    <a:pt x="f8" y="f50"/>
                  </a:lnTo>
                  <a:lnTo>
                    <a:pt x="f51" y="f52"/>
                  </a:lnTo>
                  <a:lnTo>
                    <a:pt x="f44" y="f53"/>
                  </a:lnTo>
                  <a:lnTo>
                    <a:pt x="f42" y="f54"/>
                  </a:lnTo>
                  <a:lnTo>
                    <a:pt x="f55" y="f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1"/>
                  </a:lnTo>
                  <a:lnTo>
                    <a:pt x="f87" y="f33"/>
                  </a:lnTo>
                  <a:lnTo>
                    <a:pt x="f88" y="f31"/>
                  </a:lnTo>
                  <a:lnTo>
                    <a:pt x="f89" y="f29"/>
                  </a:lnTo>
                  <a:lnTo>
                    <a:pt x="f90" y="f27"/>
                  </a:lnTo>
                  <a:lnTo>
                    <a:pt x="f41" y="f25"/>
                  </a:lnTo>
                  <a:lnTo>
                    <a:pt x="f41" y="f23"/>
                  </a:lnTo>
                  <a:lnTo>
                    <a:pt x="f90" y="f91"/>
                  </a:lnTo>
                  <a:lnTo>
                    <a:pt x="f75" y="f92"/>
                  </a:lnTo>
                  <a:lnTo>
                    <a:pt x="f87" y="f34"/>
                  </a:lnTo>
                  <a:lnTo>
                    <a:pt x="f93" y="f36"/>
                  </a:lnTo>
                  <a:lnTo>
                    <a:pt x="f94" y="f95"/>
                  </a:lnTo>
                  <a:lnTo>
                    <a:pt x="f96" y="f38"/>
                  </a:lnTo>
                  <a:lnTo>
                    <a:pt x="f97" y="f98"/>
                  </a:lnTo>
                  <a:lnTo>
                    <a:pt x="f82" y="f99"/>
                  </a:lnTo>
                  <a:lnTo>
                    <a:pt x="f100" y="f101"/>
                  </a:lnTo>
                  <a:lnTo>
                    <a:pt x="f102" y="f103"/>
                  </a:lnTo>
                  <a:lnTo>
                    <a:pt x="f104" y="f44"/>
                  </a:lnTo>
                  <a:lnTo>
                    <a:pt x="f105" y="f8"/>
                  </a:lnTo>
                  <a:lnTo>
                    <a:pt x="f106" y="f3"/>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8" name="Google Shape;234;p15">
              <a:extLst>
                <a:ext uri="{FF2B5EF4-FFF2-40B4-BE49-F238E27FC236}">
                  <a16:creationId xmlns:a16="http://schemas.microsoft.com/office/drawing/2014/main" id="{52C628B5-2C83-ABD9-9027-8DD4680B8957}"/>
                </a:ext>
              </a:extLst>
            </p:cNvPr>
            <p:cNvSpPr/>
            <p:nvPr/>
          </p:nvSpPr>
          <p:spPr>
            <a:xfrm>
              <a:off x="10047500" y="3447900"/>
              <a:ext cx="207239" cy="388455"/>
            </a:xfrm>
            <a:custGeom>
              <a:avLst/>
              <a:gdLst>
                <a:gd name="f0" fmla="val 360"/>
                <a:gd name="f1" fmla="val 180"/>
                <a:gd name="f2" fmla="val w"/>
                <a:gd name="f3" fmla="val h"/>
                <a:gd name="f4" fmla="val 0"/>
                <a:gd name="f5" fmla="val 8251"/>
                <a:gd name="f6" fmla="val 15466"/>
                <a:gd name="f7" fmla="val 1754"/>
                <a:gd name="f8" fmla="val 1552"/>
                <a:gd name="f9" fmla="val 23"/>
                <a:gd name="f10" fmla="val 1372"/>
                <a:gd name="f11" fmla="val 90"/>
                <a:gd name="f12" fmla="val 1170"/>
                <a:gd name="f13" fmla="val 990"/>
                <a:gd name="f14" fmla="val 292"/>
                <a:gd name="f15" fmla="val 810"/>
                <a:gd name="f16" fmla="val 427"/>
                <a:gd name="f17" fmla="val 653"/>
                <a:gd name="f18" fmla="val 585"/>
                <a:gd name="f19" fmla="val 518"/>
                <a:gd name="f20" fmla="val 764"/>
                <a:gd name="f21" fmla="val 383"/>
                <a:gd name="f22" fmla="val 944"/>
                <a:gd name="f23" fmla="val 293"/>
                <a:gd name="f24" fmla="val 1147"/>
                <a:gd name="f25" fmla="val 203"/>
                <a:gd name="f26" fmla="val 1349"/>
                <a:gd name="f27" fmla="val 136"/>
                <a:gd name="f28" fmla="val 1574"/>
                <a:gd name="f29" fmla="val 91"/>
                <a:gd name="f30" fmla="val 1821"/>
                <a:gd name="f31" fmla="val 46"/>
                <a:gd name="f32" fmla="val 2046"/>
                <a:gd name="f33" fmla="val 2293"/>
                <a:gd name="f34" fmla="val 1"/>
                <a:gd name="f35" fmla="val 2832"/>
                <a:gd name="f36" fmla="val 3349"/>
                <a:gd name="f37" fmla="val 113"/>
                <a:gd name="f38" fmla="val 3911"/>
                <a:gd name="f39" fmla="val 226"/>
                <a:gd name="f40" fmla="val 4451"/>
                <a:gd name="f41" fmla="val 361"/>
                <a:gd name="f42" fmla="val 5013"/>
                <a:gd name="f43" fmla="val 495"/>
                <a:gd name="f44" fmla="val 5530"/>
                <a:gd name="f45" fmla="val 675"/>
                <a:gd name="f46" fmla="val 6047"/>
                <a:gd name="f47" fmla="val 1012"/>
                <a:gd name="f48" fmla="val 6969"/>
                <a:gd name="f49" fmla="val 1305"/>
                <a:gd name="f50" fmla="val 7710"/>
                <a:gd name="f51" fmla="val 8295"/>
                <a:gd name="f52" fmla="val 1889"/>
                <a:gd name="f53" fmla="val 8902"/>
                <a:gd name="f54" fmla="val 2204"/>
                <a:gd name="f55" fmla="val 9464"/>
                <a:gd name="f56" fmla="val 2541"/>
                <a:gd name="f57" fmla="val 10026"/>
                <a:gd name="f58" fmla="val 2901"/>
                <a:gd name="f59" fmla="val 10588"/>
                <a:gd name="f60" fmla="val 3283"/>
                <a:gd name="f61" fmla="val 11127"/>
                <a:gd name="f62" fmla="val 3687"/>
                <a:gd name="f63" fmla="val 11644"/>
                <a:gd name="f64" fmla="val 4092"/>
                <a:gd name="f65" fmla="val 12161"/>
                <a:gd name="f66" fmla="val 4542"/>
                <a:gd name="f67" fmla="val 12656"/>
                <a:gd name="f68" fmla="val 4991"/>
                <a:gd name="f69" fmla="val 13105"/>
                <a:gd name="f70" fmla="val 5486"/>
                <a:gd name="f71" fmla="val 13555"/>
                <a:gd name="f72" fmla="val 5980"/>
                <a:gd name="f73" fmla="val 14005"/>
                <a:gd name="f74" fmla="val 6497"/>
                <a:gd name="f75" fmla="val 14409"/>
                <a:gd name="f76" fmla="val 7037"/>
                <a:gd name="f77" fmla="val 14791"/>
                <a:gd name="f78" fmla="val 7576"/>
                <a:gd name="f79" fmla="val 15128"/>
                <a:gd name="f80" fmla="val 8138"/>
                <a:gd name="f81" fmla="val 8183"/>
                <a:gd name="f82" fmla="val 15218"/>
                <a:gd name="f83" fmla="val 8228"/>
                <a:gd name="f84" fmla="val 14522"/>
                <a:gd name="f85" fmla="val 13465"/>
                <a:gd name="f86" fmla="val 12836"/>
                <a:gd name="f87" fmla="val 12116"/>
                <a:gd name="f88" fmla="val 11374"/>
                <a:gd name="f89" fmla="val 8026"/>
                <a:gd name="f90" fmla="val 9756"/>
                <a:gd name="f91" fmla="val 7891"/>
                <a:gd name="f92" fmla="val 8924"/>
                <a:gd name="f93" fmla="val 7711"/>
                <a:gd name="f94" fmla="val 8070"/>
                <a:gd name="f95" fmla="val 7509"/>
                <a:gd name="f96" fmla="val 7216"/>
                <a:gd name="f97" fmla="val 7374"/>
                <a:gd name="f98" fmla="val 6789"/>
                <a:gd name="f99" fmla="val 7239"/>
                <a:gd name="f100" fmla="val 6384"/>
                <a:gd name="f101" fmla="val 7082"/>
                <a:gd name="f102" fmla="val 5957"/>
                <a:gd name="f103" fmla="val 6902"/>
                <a:gd name="f104" fmla="val 5552"/>
                <a:gd name="f105" fmla="val 6677"/>
                <a:gd name="f106" fmla="val 5058"/>
                <a:gd name="f107" fmla="val 6407"/>
                <a:gd name="f108" fmla="val 4518"/>
                <a:gd name="f109" fmla="val 6115"/>
                <a:gd name="f110" fmla="val 3979"/>
                <a:gd name="f111" fmla="val 5778"/>
                <a:gd name="f112" fmla="val 3439"/>
                <a:gd name="f113" fmla="val 5441"/>
                <a:gd name="f114" fmla="val 2900"/>
                <a:gd name="f115" fmla="val 5059"/>
                <a:gd name="f116" fmla="val 2360"/>
                <a:gd name="f117" fmla="val 4676"/>
                <a:gd name="f118" fmla="val 1866"/>
                <a:gd name="f119" fmla="val 4272"/>
                <a:gd name="f120" fmla="val 1416"/>
                <a:gd name="f121" fmla="val 3845"/>
                <a:gd name="f122" fmla="val 989"/>
                <a:gd name="f123" fmla="val 3440"/>
                <a:gd name="f124" fmla="val 652"/>
                <a:gd name="f125" fmla="val 3215"/>
                <a:gd name="f126" fmla="val 3013"/>
                <a:gd name="f127" fmla="val 2811"/>
                <a:gd name="f128" fmla="val 247"/>
                <a:gd name="f129" fmla="val 2586"/>
                <a:gd name="f130" fmla="val 157"/>
                <a:gd name="f131" fmla="val 2384"/>
                <a:gd name="f132" fmla="val 68"/>
                <a:gd name="f133" fmla="val 2181"/>
                <a:gd name="f134" fmla="val 1957"/>
                <a:gd name="f135" fmla="*/ f2 1 8251"/>
                <a:gd name="f136" fmla="*/ f3 1 15466"/>
                <a:gd name="f137" fmla="val f4"/>
                <a:gd name="f138" fmla="val f5"/>
                <a:gd name="f139" fmla="val f6"/>
                <a:gd name="f140" fmla="+- f139 0 f137"/>
                <a:gd name="f141" fmla="+- f138 0 f137"/>
                <a:gd name="f142" fmla="*/ f141 1 8251"/>
                <a:gd name="f143" fmla="*/ f140 1 15466"/>
                <a:gd name="f144" fmla="*/ f137 1 f142"/>
                <a:gd name="f145" fmla="*/ f138 1 f142"/>
                <a:gd name="f146" fmla="*/ f137 1 f143"/>
                <a:gd name="f147" fmla="*/ f139 1 f143"/>
                <a:gd name="f148" fmla="*/ f144 f135 1"/>
                <a:gd name="f149" fmla="*/ f145 f135 1"/>
                <a:gd name="f150" fmla="*/ f147 f136 1"/>
                <a:gd name="f151" fmla="*/ f146 f136 1"/>
              </a:gdLst>
              <a:ahLst/>
              <a:cxnLst>
                <a:cxn ang="3cd4">
                  <a:pos x="hc" y="t"/>
                </a:cxn>
                <a:cxn ang="0">
                  <a:pos x="r" y="vc"/>
                </a:cxn>
                <a:cxn ang="cd4">
                  <a:pos x="hc" y="b"/>
                </a:cxn>
                <a:cxn ang="cd2">
                  <a:pos x="l" y="vc"/>
                </a:cxn>
              </a:cxnLst>
              <a:rect l="f148" t="f151" r="f149" b="f150"/>
              <a:pathLst>
                <a:path w="8251" h="15466">
                  <a:moveTo>
                    <a:pt x="f7" y="f4"/>
                  </a:moveTo>
                  <a:lnTo>
                    <a:pt x="f8" y="f9"/>
                  </a:lnTo>
                  <a:lnTo>
                    <a:pt x="f10" y="f11"/>
                  </a:lnTo>
                  <a:lnTo>
                    <a:pt x="f12" y="f1"/>
                  </a:lnTo>
                  <a:lnTo>
                    <a:pt x="f13" y="f14"/>
                  </a:lnTo>
                  <a:lnTo>
                    <a:pt x="f15" y="f16"/>
                  </a:lnTo>
                  <a:lnTo>
                    <a:pt x="f17" y="f18"/>
                  </a:lnTo>
                  <a:lnTo>
                    <a:pt x="f19" y="f20"/>
                  </a:lnTo>
                  <a:lnTo>
                    <a:pt x="f21" y="f22"/>
                  </a:lnTo>
                  <a:lnTo>
                    <a:pt x="f23" y="f24"/>
                  </a:lnTo>
                  <a:lnTo>
                    <a:pt x="f25" y="f26"/>
                  </a:lnTo>
                  <a:lnTo>
                    <a:pt x="f27" y="f28"/>
                  </a:lnTo>
                  <a:lnTo>
                    <a:pt x="f29" y="f30"/>
                  </a:lnTo>
                  <a:lnTo>
                    <a:pt x="f31" y="f32"/>
                  </a:lnTo>
                  <a:lnTo>
                    <a:pt x="f9" y="f33"/>
                  </a:lnTo>
                  <a:lnTo>
                    <a:pt x="f34" y="f35"/>
                  </a:lnTo>
                  <a:lnTo>
                    <a:pt x="f31" y="f36"/>
                  </a:lnTo>
                  <a:lnTo>
                    <a:pt x="f37" y="f38"/>
                  </a:lnTo>
                  <a:lnTo>
                    <a:pt x="f39" y="f40"/>
                  </a:lnTo>
                  <a:lnTo>
                    <a:pt x="f41" y="f42"/>
                  </a:lnTo>
                  <a:lnTo>
                    <a:pt x="f43" y="f44"/>
                  </a:lnTo>
                  <a:lnTo>
                    <a:pt x="f45" y="f46"/>
                  </a:lnTo>
                  <a:lnTo>
                    <a:pt x="f47" y="f48"/>
                  </a:lnTo>
                  <a:lnTo>
                    <a:pt x="f49" y="f50"/>
                  </a:lnTo>
                  <a:lnTo>
                    <a:pt x="f28"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6"/>
                  </a:lnTo>
                  <a:lnTo>
                    <a:pt x="f81" y="f82"/>
                  </a:lnTo>
                  <a:lnTo>
                    <a:pt x="f83" y="f84"/>
                  </a:lnTo>
                  <a:lnTo>
                    <a:pt x="f5" y="f85"/>
                  </a:lnTo>
                  <a:lnTo>
                    <a:pt x="f5"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115" y="f116"/>
                  </a:lnTo>
                  <a:lnTo>
                    <a:pt x="f117" y="f118"/>
                  </a:lnTo>
                  <a:lnTo>
                    <a:pt x="f119" y="f120"/>
                  </a:lnTo>
                  <a:lnTo>
                    <a:pt x="f121" y="f122"/>
                  </a:lnTo>
                  <a:lnTo>
                    <a:pt x="f123" y="f124"/>
                  </a:lnTo>
                  <a:lnTo>
                    <a:pt x="f125" y="f43"/>
                  </a:lnTo>
                  <a:lnTo>
                    <a:pt x="f126" y="f0"/>
                  </a:lnTo>
                  <a:lnTo>
                    <a:pt x="f127" y="f128"/>
                  </a:lnTo>
                  <a:lnTo>
                    <a:pt x="f129" y="f130"/>
                  </a:lnTo>
                  <a:lnTo>
                    <a:pt x="f131" y="f132"/>
                  </a:lnTo>
                  <a:lnTo>
                    <a:pt x="f133" y="f9"/>
                  </a:lnTo>
                  <a:lnTo>
                    <a:pt x="f134" y="f4"/>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89" name="Google Shape;235;p15">
              <a:extLst>
                <a:ext uri="{FF2B5EF4-FFF2-40B4-BE49-F238E27FC236}">
                  <a16:creationId xmlns:a16="http://schemas.microsoft.com/office/drawing/2014/main" id="{681A87CB-1D23-BAE0-2A13-DA67E7E97BA5}"/>
                </a:ext>
              </a:extLst>
            </p:cNvPr>
            <p:cNvSpPr/>
            <p:nvPr/>
          </p:nvSpPr>
          <p:spPr>
            <a:xfrm>
              <a:off x="11032720" y="3590739"/>
              <a:ext cx="162077" cy="263118"/>
            </a:xfrm>
            <a:custGeom>
              <a:avLst/>
              <a:gdLst>
                <a:gd name="f0" fmla="val 180"/>
                <a:gd name="f1" fmla="val w"/>
                <a:gd name="f2" fmla="val h"/>
                <a:gd name="f3" fmla="val 0"/>
                <a:gd name="f4" fmla="val 6453"/>
                <a:gd name="f5" fmla="val 10476"/>
                <a:gd name="f6" fmla="val 4631"/>
                <a:gd name="f7" fmla="val 4294"/>
                <a:gd name="f8" fmla="val 23"/>
                <a:gd name="f9" fmla="val 3957"/>
                <a:gd name="f10" fmla="val 113"/>
                <a:gd name="f11" fmla="val 3620"/>
                <a:gd name="f12" fmla="val 225"/>
                <a:gd name="f13" fmla="val 3305"/>
                <a:gd name="f14" fmla="val 382"/>
                <a:gd name="f15" fmla="val 2990"/>
                <a:gd name="f16" fmla="val 562"/>
                <a:gd name="f17" fmla="val 2698"/>
                <a:gd name="f18" fmla="val 787"/>
                <a:gd name="f19" fmla="val 2428"/>
                <a:gd name="f20" fmla="val 1012"/>
                <a:gd name="f21" fmla="val 2159"/>
                <a:gd name="f22" fmla="val 1282"/>
                <a:gd name="f23" fmla="val 1934"/>
                <a:gd name="f24" fmla="val 1574"/>
                <a:gd name="f25" fmla="val 1709"/>
                <a:gd name="f26" fmla="val 1866"/>
                <a:gd name="f27" fmla="val 1529"/>
                <a:gd name="f28" fmla="val 2158"/>
                <a:gd name="f29" fmla="val 1349"/>
                <a:gd name="f30" fmla="val 2473"/>
                <a:gd name="f31" fmla="val 1215"/>
                <a:gd name="f32" fmla="val 2765"/>
                <a:gd name="f33" fmla="val 1102"/>
                <a:gd name="f34" fmla="val 3080"/>
                <a:gd name="f35" fmla="val 810"/>
                <a:gd name="f36" fmla="val 4024"/>
                <a:gd name="f37" fmla="val 585"/>
                <a:gd name="f38" fmla="val 4901"/>
                <a:gd name="f39" fmla="val 383"/>
                <a:gd name="f40" fmla="val 5710"/>
                <a:gd name="f41" fmla="val 248"/>
                <a:gd name="f42" fmla="val 6452"/>
                <a:gd name="f43" fmla="val 136"/>
                <a:gd name="f44" fmla="val 7126"/>
                <a:gd name="f45" fmla="val 68"/>
                <a:gd name="f46" fmla="val 7733"/>
                <a:gd name="f47" fmla="val 8295"/>
                <a:gd name="f48" fmla="val 1"/>
                <a:gd name="f49" fmla="val 8767"/>
                <a:gd name="f50" fmla="val 9172"/>
                <a:gd name="f51" fmla="val 9531"/>
                <a:gd name="f52" fmla="val 46"/>
                <a:gd name="f53" fmla="val 9846"/>
                <a:gd name="f54" fmla="val 10071"/>
                <a:gd name="f55" fmla="val 10386"/>
                <a:gd name="f56" fmla="val 181"/>
                <a:gd name="f57" fmla="val 967"/>
                <a:gd name="f58" fmla="val 9891"/>
                <a:gd name="f59" fmla="val 1394"/>
                <a:gd name="f60" fmla="val 9576"/>
                <a:gd name="f61" fmla="val 1799"/>
                <a:gd name="f62" fmla="val 9217"/>
                <a:gd name="f63" fmla="val 2204"/>
                <a:gd name="f64" fmla="val 8857"/>
                <a:gd name="f65" fmla="val 2631"/>
                <a:gd name="f66" fmla="val 8475"/>
                <a:gd name="f67" fmla="val 3013"/>
                <a:gd name="f68" fmla="val 8070"/>
                <a:gd name="f69" fmla="val 3418"/>
                <a:gd name="f70" fmla="val 7666"/>
                <a:gd name="f71" fmla="val 3800"/>
                <a:gd name="f72" fmla="val 7239"/>
                <a:gd name="f73" fmla="val 4159"/>
                <a:gd name="f74" fmla="val 6811"/>
                <a:gd name="f75" fmla="val 4519"/>
                <a:gd name="f76" fmla="val 6384"/>
                <a:gd name="f77" fmla="val 4834"/>
                <a:gd name="f78" fmla="val 5935"/>
                <a:gd name="f79" fmla="val 5148"/>
                <a:gd name="f80" fmla="val 5485"/>
                <a:gd name="f81" fmla="val 5418"/>
                <a:gd name="f82" fmla="val 5036"/>
                <a:gd name="f83" fmla="val 5665"/>
                <a:gd name="f84" fmla="val 4564"/>
                <a:gd name="f85" fmla="val 5868"/>
                <a:gd name="f86" fmla="val 4114"/>
                <a:gd name="f87" fmla="val 6070"/>
                <a:gd name="f88" fmla="val 3619"/>
                <a:gd name="f89" fmla="val 6250"/>
                <a:gd name="f90" fmla="val 6340"/>
                <a:gd name="f91" fmla="val 6385"/>
                <a:gd name="f92" fmla="val 6430"/>
                <a:gd name="f93" fmla="val 2181"/>
                <a:gd name="f94" fmla="val 1889"/>
                <a:gd name="f95" fmla="val 1596"/>
                <a:gd name="f96" fmla="val 1304"/>
                <a:gd name="f97" fmla="val 6362"/>
                <a:gd name="f98" fmla="val 1057"/>
                <a:gd name="f99" fmla="val 6093"/>
                <a:gd name="f100" fmla="val 6003"/>
                <a:gd name="f101" fmla="val 495"/>
                <a:gd name="f102" fmla="val 5913"/>
                <a:gd name="f103" fmla="val 405"/>
                <a:gd name="f104" fmla="val 5800"/>
                <a:gd name="f105" fmla="val 315"/>
                <a:gd name="f106" fmla="val 5508"/>
                <a:gd name="f107" fmla="val 5351"/>
                <a:gd name="f108" fmla="val 5171"/>
                <a:gd name="f109" fmla="val 4991"/>
                <a:gd name="f110" fmla="val 4811"/>
                <a:gd name="f111" fmla="*/ f1 1 6453"/>
                <a:gd name="f112" fmla="*/ f2 1 10476"/>
                <a:gd name="f113" fmla="val f3"/>
                <a:gd name="f114" fmla="val f4"/>
                <a:gd name="f115" fmla="val f5"/>
                <a:gd name="f116" fmla="+- f115 0 f113"/>
                <a:gd name="f117" fmla="+- f114 0 f113"/>
                <a:gd name="f118" fmla="*/ f117 1 6453"/>
                <a:gd name="f119" fmla="*/ f116 1 10476"/>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3"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8" y="f47"/>
                  </a:lnTo>
                  <a:lnTo>
                    <a:pt x="f48" y="f49"/>
                  </a:lnTo>
                  <a:lnTo>
                    <a:pt x="f48" y="f50"/>
                  </a:lnTo>
                  <a:lnTo>
                    <a:pt x="f8" y="f51"/>
                  </a:lnTo>
                  <a:lnTo>
                    <a:pt x="f52" y="f53"/>
                  </a:lnTo>
                  <a:lnTo>
                    <a:pt x="f45" y="f54"/>
                  </a:lnTo>
                  <a:lnTo>
                    <a:pt x="f43" y="f55"/>
                  </a:lnTo>
                  <a:lnTo>
                    <a:pt x="f56" y="f5"/>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34"/>
                  </a:lnTo>
                  <a:lnTo>
                    <a:pt x="f90" y="f32"/>
                  </a:lnTo>
                  <a:lnTo>
                    <a:pt x="f91" y="f30"/>
                  </a:lnTo>
                  <a:lnTo>
                    <a:pt x="f92" y="f93"/>
                  </a:lnTo>
                  <a:lnTo>
                    <a:pt x="f42" y="f94"/>
                  </a:lnTo>
                  <a:lnTo>
                    <a:pt x="f42" y="f95"/>
                  </a:lnTo>
                  <a:lnTo>
                    <a:pt x="f92" y="f96"/>
                  </a:lnTo>
                  <a:lnTo>
                    <a:pt x="f97" y="f98"/>
                  </a:lnTo>
                  <a:lnTo>
                    <a:pt x="f89" y="f35"/>
                  </a:lnTo>
                  <a:lnTo>
                    <a:pt x="f99" y="f37"/>
                  </a:lnTo>
                  <a:lnTo>
                    <a:pt x="f100" y="f101"/>
                  </a:lnTo>
                  <a:lnTo>
                    <a:pt x="f102" y="f103"/>
                  </a:lnTo>
                  <a:lnTo>
                    <a:pt x="f104" y="f105"/>
                  </a:lnTo>
                  <a:lnTo>
                    <a:pt x="f83" y="f41"/>
                  </a:lnTo>
                  <a:lnTo>
                    <a:pt x="f106" y="f0"/>
                  </a:lnTo>
                  <a:lnTo>
                    <a:pt x="f107" y="f10"/>
                  </a:lnTo>
                  <a:lnTo>
                    <a:pt x="f108" y="f45"/>
                  </a:lnTo>
                  <a:lnTo>
                    <a:pt x="f109" y="f8"/>
                  </a:lnTo>
                  <a:lnTo>
                    <a:pt x="f110"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0" name="Google Shape;236;p15">
              <a:extLst>
                <a:ext uri="{FF2B5EF4-FFF2-40B4-BE49-F238E27FC236}">
                  <a16:creationId xmlns:a16="http://schemas.microsoft.com/office/drawing/2014/main" id="{3DC9EB74-911C-C16C-B8AF-3DF50BA552F4}"/>
                </a:ext>
              </a:extLst>
            </p:cNvPr>
            <p:cNvSpPr/>
            <p:nvPr/>
          </p:nvSpPr>
          <p:spPr>
            <a:xfrm>
              <a:off x="10815916" y="3465383"/>
              <a:ext cx="207239" cy="388482"/>
            </a:xfrm>
            <a:custGeom>
              <a:avLst/>
              <a:gdLst>
                <a:gd name="f0" fmla="val 360"/>
                <a:gd name="f1" fmla="val w"/>
                <a:gd name="f2" fmla="val h"/>
                <a:gd name="f3" fmla="val 0"/>
                <a:gd name="f4" fmla="val 8251"/>
                <a:gd name="f5" fmla="val 15467"/>
                <a:gd name="f6" fmla="val 1754"/>
                <a:gd name="f7" fmla="val 1"/>
                <a:gd name="f8" fmla="val 1552"/>
                <a:gd name="f9" fmla="val 46"/>
                <a:gd name="f10" fmla="val 1372"/>
                <a:gd name="f11" fmla="val 91"/>
                <a:gd name="f12" fmla="val 1170"/>
                <a:gd name="f13" fmla="val 181"/>
                <a:gd name="f14" fmla="val 990"/>
                <a:gd name="f15" fmla="val 293"/>
                <a:gd name="f16" fmla="val 810"/>
                <a:gd name="f17" fmla="val 428"/>
                <a:gd name="f18" fmla="val 653"/>
                <a:gd name="f19" fmla="val 585"/>
                <a:gd name="f20" fmla="val 518"/>
                <a:gd name="f21" fmla="val 765"/>
                <a:gd name="f22" fmla="val 383"/>
                <a:gd name="f23" fmla="val 945"/>
                <a:gd name="f24" fmla="val 1147"/>
                <a:gd name="f25" fmla="val 203"/>
                <a:gd name="f26" fmla="val 136"/>
                <a:gd name="f27" fmla="val 1574"/>
                <a:gd name="f28" fmla="val 1822"/>
                <a:gd name="f29" fmla="val 2069"/>
                <a:gd name="f30" fmla="val 23"/>
                <a:gd name="f31" fmla="val 2316"/>
                <a:gd name="f32" fmla="val 2833"/>
                <a:gd name="f33" fmla="val 3373"/>
                <a:gd name="f34" fmla="val 113"/>
                <a:gd name="f35" fmla="val 3912"/>
                <a:gd name="f36" fmla="val 226"/>
                <a:gd name="f37" fmla="val 4474"/>
                <a:gd name="f38" fmla="val 5014"/>
                <a:gd name="f39" fmla="val 495"/>
                <a:gd name="f40" fmla="val 5553"/>
                <a:gd name="f41" fmla="val 675"/>
                <a:gd name="f42" fmla="val 6048"/>
                <a:gd name="f43" fmla="val 1012"/>
                <a:gd name="f44" fmla="val 6992"/>
                <a:gd name="f45" fmla="val 1305"/>
                <a:gd name="f46" fmla="val 7711"/>
                <a:gd name="f47" fmla="val 8318"/>
                <a:gd name="f48" fmla="val 1889"/>
                <a:gd name="f49" fmla="val 8903"/>
                <a:gd name="f50" fmla="val 2204"/>
                <a:gd name="f51" fmla="val 9487"/>
                <a:gd name="f52" fmla="val 2541"/>
                <a:gd name="f53" fmla="val 10049"/>
                <a:gd name="f54" fmla="val 2901"/>
                <a:gd name="f55" fmla="val 10589"/>
                <a:gd name="f56" fmla="val 3283"/>
                <a:gd name="f57" fmla="val 11128"/>
                <a:gd name="f58" fmla="val 3687"/>
                <a:gd name="f59" fmla="val 11645"/>
                <a:gd name="f60" fmla="val 4092"/>
                <a:gd name="f61" fmla="val 12162"/>
                <a:gd name="f62" fmla="val 4542"/>
                <a:gd name="f63" fmla="val 12657"/>
                <a:gd name="f64" fmla="val 4991"/>
                <a:gd name="f65" fmla="val 13129"/>
                <a:gd name="f66" fmla="val 5486"/>
                <a:gd name="f67" fmla="val 13578"/>
                <a:gd name="f68" fmla="val 5980"/>
                <a:gd name="f69" fmla="val 14005"/>
                <a:gd name="f70" fmla="val 6497"/>
                <a:gd name="f71" fmla="val 14410"/>
                <a:gd name="f72" fmla="val 7037"/>
                <a:gd name="f73" fmla="val 14792"/>
                <a:gd name="f74" fmla="val 7576"/>
                <a:gd name="f75" fmla="val 15152"/>
                <a:gd name="f76" fmla="val 8138"/>
                <a:gd name="f77" fmla="val 8183"/>
                <a:gd name="f78" fmla="val 15219"/>
                <a:gd name="f79" fmla="val 8228"/>
                <a:gd name="f80" fmla="val 14522"/>
                <a:gd name="f81" fmla="val 13466"/>
                <a:gd name="f82" fmla="val 12836"/>
                <a:gd name="f83" fmla="val 12140"/>
                <a:gd name="f84" fmla="val 11375"/>
                <a:gd name="f85" fmla="val 8026"/>
                <a:gd name="f86" fmla="val 9779"/>
                <a:gd name="f87" fmla="val 7891"/>
                <a:gd name="f88" fmla="val 8925"/>
                <a:gd name="f89" fmla="val 8071"/>
                <a:gd name="f90" fmla="val 7509"/>
                <a:gd name="f91" fmla="val 7217"/>
                <a:gd name="f92" fmla="val 7374"/>
                <a:gd name="f93" fmla="val 6812"/>
                <a:gd name="f94" fmla="val 7239"/>
                <a:gd name="f95" fmla="val 6385"/>
                <a:gd name="f96" fmla="val 7082"/>
                <a:gd name="f97" fmla="val 5958"/>
                <a:gd name="f98" fmla="val 6902"/>
                <a:gd name="f99" fmla="val 6677"/>
                <a:gd name="f100" fmla="val 5059"/>
                <a:gd name="f101" fmla="val 6407"/>
                <a:gd name="f102" fmla="val 4519"/>
                <a:gd name="f103" fmla="val 6115"/>
                <a:gd name="f104" fmla="val 3980"/>
                <a:gd name="f105" fmla="val 5778"/>
                <a:gd name="f106" fmla="val 3440"/>
                <a:gd name="f107" fmla="val 5441"/>
                <a:gd name="f108" fmla="val 2384"/>
                <a:gd name="f109" fmla="val 4676"/>
                <a:gd name="f110" fmla="val 4272"/>
                <a:gd name="f111" fmla="val 1417"/>
                <a:gd name="f112" fmla="val 3845"/>
                <a:gd name="f113" fmla="val 3215"/>
                <a:gd name="f114" fmla="val 3013"/>
                <a:gd name="f115" fmla="val 361"/>
                <a:gd name="f116" fmla="val 2811"/>
                <a:gd name="f117" fmla="val 248"/>
                <a:gd name="f118" fmla="val 2586"/>
                <a:gd name="f119" fmla="val 158"/>
                <a:gd name="f120" fmla="val 2181"/>
                <a:gd name="f121" fmla="val 1956"/>
                <a:gd name="f122" fmla="*/ f1 1 8251"/>
                <a:gd name="f123" fmla="*/ f2 1 15467"/>
                <a:gd name="f124" fmla="val f3"/>
                <a:gd name="f125" fmla="val f4"/>
                <a:gd name="f126" fmla="val f5"/>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6" y="f7"/>
                  </a:moveTo>
                  <a:lnTo>
                    <a:pt x="f8" y="f9"/>
                  </a:lnTo>
                  <a:lnTo>
                    <a:pt x="f10" y="f11"/>
                  </a:lnTo>
                  <a:lnTo>
                    <a:pt x="f12" y="f13"/>
                  </a:lnTo>
                  <a:lnTo>
                    <a:pt x="f14" y="f15"/>
                  </a:lnTo>
                  <a:lnTo>
                    <a:pt x="f16" y="f17"/>
                  </a:lnTo>
                  <a:lnTo>
                    <a:pt x="f18" y="f19"/>
                  </a:lnTo>
                  <a:lnTo>
                    <a:pt x="f20" y="f21"/>
                  </a:lnTo>
                  <a:lnTo>
                    <a:pt x="f22" y="f23"/>
                  </a:lnTo>
                  <a:lnTo>
                    <a:pt x="f15" y="f24"/>
                  </a:lnTo>
                  <a:lnTo>
                    <a:pt x="f25" y="f10"/>
                  </a:lnTo>
                  <a:lnTo>
                    <a:pt x="f26" y="f27"/>
                  </a:lnTo>
                  <a:lnTo>
                    <a:pt x="f11" y="f28"/>
                  </a:lnTo>
                  <a:lnTo>
                    <a:pt x="f9" y="f29"/>
                  </a:lnTo>
                  <a:lnTo>
                    <a:pt x="f30" y="f31"/>
                  </a:lnTo>
                  <a:lnTo>
                    <a:pt x="f7" y="f32"/>
                  </a:lnTo>
                  <a:lnTo>
                    <a:pt x="f9" y="f33"/>
                  </a:lnTo>
                  <a:lnTo>
                    <a:pt x="f34" y="f35"/>
                  </a:lnTo>
                  <a:lnTo>
                    <a:pt x="f36" y="f37"/>
                  </a:lnTo>
                  <a:lnTo>
                    <a:pt x="f0" y="f38"/>
                  </a:lnTo>
                  <a:lnTo>
                    <a:pt x="f39" y="f40"/>
                  </a:lnTo>
                  <a:lnTo>
                    <a:pt x="f41" y="f42"/>
                  </a:lnTo>
                  <a:lnTo>
                    <a:pt x="f43" y="f44"/>
                  </a:lnTo>
                  <a:lnTo>
                    <a:pt x="f45" y="f46"/>
                  </a:lnTo>
                  <a:lnTo>
                    <a:pt x="f27"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5"/>
                  </a:lnTo>
                  <a:lnTo>
                    <a:pt x="f77" y="f78"/>
                  </a:lnTo>
                  <a:lnTo>
                    <a:pt x="f79" y="f80"/>
                  </a:lnTo>
                  <a:lnTo>
                    <a:pt x="f4" y="f81"/>
                  </a:lnTo>
                  <a:lnTo>
                    <a:pt x="f4" y="f82"/>
                  </a:lnTo>
                  <a:lnTo>
                    <a:pt x="f79" y="f83"/>
                  </a:lnTo>
                  <a:lnTo>
                    <a:pt x="f77" y="f84"/>
                  </a:lnTo>
                  <a:lnTo>
                    <a:pt x="f76" y="f55"/>
                  </a:lnTo>
                  <a:lnTo>
                    <a:pt x="f85" y="f86"/>
                  </a:lnTo>
                  <a:lnTo>
                    <a:pt x="f87" y="f88"/>
                  </a:lnTo>
                  <a:lnTo>
                    <a:pt x="f46" y="f89"/>
                  </a:lnTo>
                  <a:lnTo>
                    <a:pt x="f90" y="f91"/>
                  </a:lnTo>
                  <a:lnTo>
                    <a:pt x="f92" y="f93"/>
                  </a:lnTo>
                  <a:lnTo>
                    <a:pt x="f94" y="f95"/>
                  </a:lnTo>
                  <a:lnTo>
                    <a:pt x="f96" y="f97"/>
                  </a:lnTo>
                  <a:lnTo>
                    <a:pt x="f98" y="f40"/>
                  </a:lnTo>
                  <a:lnTo>
                    <a:pt x="f99" y="f100"/>
                  </a:lnTo>
                  <a:lnTo>
                    <a:pt x="f101" y="f102"/>
                  </a:lnTo>
                  <a:lnTo>
                    <a:pt x="f103" y="f104"/>
                  </a:lnTo>
                  <a:lnTo>
                    <a:pt x="f105" y="f106"/>
                  </a:lnTo>
                  <a:lnTo>
                    <a:pt x="f107" y="f54"/>
                  </a:lnTo>
                  <a:lnTo>
                    <a:pt x="f100" y="f108"/>
                  </a:lnTo>
                  <a:lnTo>
                    <a:pt x="f109" y="f48"/>
                  </a:lnTo>
                  <a:lnTo>
                    <a:pt x="f110" y="f111"/>
                  </a:lnTo>
                  <a:lnTo>
                    <a:pt x="f112" y="f43"/>
                  </a:lnTo>
                  <a:lnTo>
                    <a:pt x="f106" y="f18"/>
                  </a:lnTo>
                  <a:lnTo>
                    <a:pt x="f113" y="f39"/>
                  </a:lnTo>
                  <a:lnTo>
                    <a:pt x="f114" y="f115"/>
                  </a:lnTo>
                  <a:lnTo>
                    <a:pt x="f116" y="f117"/>
                  </a:lnTo>
                  <a:lnTo>
                    <a:pt x="f118" y="f119"/>
                  </a:lnTo>
                  <a:lnTo>
                    <a:pt x="f108" y="f11"/>
                  </a:lnTo>
                  <a:lnTo>
                    <a:pt x="f120" y="f30"/>
                  </a:lnTo>
                  <a:lnTo>
                    <a:pt x="f121"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1" name="Google Shape;237;p15">
              <a:extLst>
                <a:ext uri="{FF2B5EF4-FFF2-40B4-BE49-F238E27FC236}">
                  <a16:creationId xmlns:a16="http://schemas.microsoft.com/office/drawing/2014/main" id="{29AC2D5C-C0CE-45C0-3FE4-0F463A569F29}"/>
                </a:ext>
              </a:extLst>
            </p:cNvPr>
            <p:cNvSpPr/>
            <p:nvPr/>
          </p:nvSpPr>
          <p:spPr>
            <a:xfrm>
              <a:off x="9424199" y="3590739"/>
              <a:ext cx="162049" cy="263118"/>
            </a:xfrm>
            <a:custGeom>
              <a:avLst/>
              <a:gdLst>
                <a:gd name="f0" fmla="val 180"/>
                <a:gd name="f1" fmla="val w"/>
                <a:gd name="f2" fmla="val h"/>
                <a:gd name="f3" fmla="val 0"/>
                <a:gd name="f4" fmla="val 6452"/>
                <a:gd name="f5" fmla="val 10476"/>
                <a:gd name="f6" fmla="val 4631"/>
                <a:gd name="f7" fmla="val 4294"/>
                <a:gd name="f8" fmla="val 23"/>
                <a:gd name="f9" fmla="val 3956"/>
                <a:gd name="f10" fmla="val 113"/>
                <a:gd name="f11" fmla="val 3619"/>
                <a:gd name="f12" fmla="val 225"/>
                <a:gd name="f13" fmla="val 3304"/>
                <a:gd name="f14" fmla="val 382"/>
                <a:gd name="f15" fmla="val 2990"/>
                <a:gd name="f16" fmla="val 562"/>
                <a:gd name="f17" fmla="val 2697"/>
                <a:gd name="f18" fmla="val 787"/>
                <a:gd name="f19" fmla="val 2428"/>
                <a:gd name="f20" fmla="val 1012"/>
                <a:gd name="f21" fmla="val 2158"/>
                <a:gd name="f22" fmla="val 1282"/>
                <a:gd name="f23" fmla="val 1933"/>
                <a:gd name="f24" fmla="val 1574"/>
                <a:gd name="f25" fmla="val 1708"/>
                <a:gd name="f26" fmla="val 1866"/>
                <a:gd name="f27" fmla="val 1529"/>
                <a:gd name="f28" fmla="val 1349"/>
                <a:gd name="f29" fmla="val 2473"/>
                <a:gd name="f30" fmla="val 1214"/>
                <a:gd name="f31" fmla="val 2765"/>
                <a:gd name="f32" fmla="val 1101"/>
                <a:gd name="f33" fmla="val 3080"/>
                <a:gd name="f34" fmla="val 809"/>
                <a:gd name="f35" fmla="val 4024"/>
                <a:gd name="f36" fmla="val 584"/>
                <a:gd name="f37" fmla="val 4901"/>
                <a:gd name="f38" fmla="val 5710"/>
                <a:gd name="f39" fmla="val 247"/>
                <a:gd name="f40" fmla="val 135"/>
                <a:gd name="f41" fmla="val 7126"/>
                <a:gd name="f42" fmla="val 67"/>
                <a:gd name="f43" fmla="val 7733"/>
                <a:gd name="f44" fmla="val 22"/>
                <a:gd name="f45" fmla="val 8295"/>
                <a:gd name="f46" fmla="val 8767"/>
                <a:gd name="f47" fmla="val 9172"/>
                <a:gd name="f48" fmla="val 9531"/>
                <a:gd name="f49" fmla="val 45"/>
                <a:gd name="f50" fmla="val 9846"/>
                <a:gd name="f51" fmla="val 10071"/>
                <a:gd name="f52" fmla="val 10386"/>
                <a:gd name="f53" fmla="val 967"/>
                <a:gd name="f54" fmla="val 9891"/>
                <a:gd name="f55" fmla="val 1394"/>
                <a:gd name="f56" fmla="val 9576"/>
                <a:gd name="f57" fmla="val 1798"/>
                <a:gd name="f58" fmla="val 9217"/>
                <a:gd name="f59" fmla="val 2203"/>
                <a:gd name="f60" fmla="val 8857"/>
                <a:gd name="f61" fmla="val 2630"/>
                <a:gd name="f62" fmla="val 8475"/>
                <a:gd name="f63" fmla="val 3012"/>
                <a:gd name="f64" fmla="val 8070"/>
                <a:gd name="f65" fmla="val 3417"/>
                <a:gd name="f66" fmla="val 7666"/>
                <a:gd name="f67" fmla="val 3799"/>
                <a:gd name="f68" fmla="val 7239"/>
                <a:gd name="f69" fmla="val 4159"/>
                <a:gd name="f70" fmla="val 6811"/>
                <a:gd name="f71" fmla="val 4518"/>
                <a:gd name="f72" fmla="val 6384"/>
                <a:gd name="f73" fmla="val 4833"/>
                <a:gd name="f74" fmla="val 5935"/>
                <a:gd name="f75" fmla="val 5148"/>
                <a:gd name="f76" fmla="val 5485"/>
                <a:gd name="f77" fmla="val 5417"/>
                <a:gd name="f78" fmla="val 5036"/>
                <a:gd name="f79" fmla="val 5665"/>
                <a:gd name="f80" fmla="val 4564"/>
                <a:gd name="f81" fmla="val 5867"/>
                <a:gd name="f82" fmla="val 4114"/>
                <a:gd name="f83" fmla="val 6069"/>
                <a:gd name="f84" fmla="val 6249"/>
                <a:gd name="f85" fmla="val 6339"/>
                <a:gd name="f86" fmla="val 6429"/>
                <a:gd name="f87" fmla="val 2181"/>
                <a:gd name="f88" fmla="val 6451"/>
                <a:gd name="f89" fmla="val 1889"/>
                <a:gd name="f90" fmla="val 1596"/>
                <a:gd name="f91" fmla="val 1304"/>
                <a:gd name="f92" fmla="val 6362"/>
                <a:gd name="f93" fmla="val 1057"/>
                <a:gd name="f94" fmla="val 810"/>
                <a:gd name="f95" fmla="val 6092"/>
                <a:gd name="f96" fmla="val 585"/>
                <a:gd name="f97" fmla="val 6002"/>
                <a:gd name="f98" fmla="val 495"/>
                <a:gd name="f99" fmla="val 5912"/>
                <a:gd name="f100" fmla="val 405"/>
                <a:gd name="f101" fmla="val 5800"/>
                <a:gd name="f102" fmla="val 315"/>
                <a:gd name="f103" fmla="val 248"/>
                <a:gd name="f104" fmla="val 5507"/>
                <a:gd name="f105" fmla="val 5350"/>
                <a:gd name="f106" fmla="val 5170"/>
                <a:gd name="f107" fmla="val 68"/>
                <a:gd name="f108" fmla="val 4990"/>
                <a:gd name="f109" fmla="val 4811"/>
                <a:gd name="f110" fmla="*/ f1 1 6452"/>
                <a:gd name="f111" fmla="*/ f2 1 10476"/>
                <a:gd name="f112" fmla="val f3"/>
                <a:gd name="f113" fmla="val f4"/>
                <a:gd name="f114" fmla="val f5"/>
                <a:gd name="f115" fmla="+- f114 0 f112"/>
                <a:gd name="f116" fmla="+- f113 0 f112"/>
                <a:gd name="f117" fmla="*/ f116 1 6452"/>
                <a:gd name="f118" fmla="*/ f115 1 10476"/>
                <a:gd name="f119" fmla="*/ f112 1 f117"/>
                <a:gd name="f120" fmla="*/ f113 1 f117"/>
                <a:gd name="f121" fmla="*/ f112 1 f118"/>
                <a:gd name="f122" fmla="*/ f114 1 f118"/>
                <a:gd name="f123" fmla="*/ f119 f110 1"/>
                <a:gd name="f124" fmla="*/ f120 f110 1"/>
                <a:gd name="f125" fmla="*/ f122 f111 1"/>
                <a:gd name="f126" fmla="*/ f121 f111 1"/>
              </a:gdLst>
              <a:ahLst/>
              <a:cxnLst>
                <a:cxn ang="3cd4">
                  <a:pos x="hc" y="t"/>
                </a:cxn>
                <a:cxn ang="0">
                  <a:pos x="r" y="vc"/>
                </a:cxn>
                <a:cxn ang="cd4">
                  <a:pos x="hc" y="b"/>
                </a:cxn>
                <a:cxn ang="cd2">
                  <a:pos x="l" y="vc"/>
                </a:cxn>
              </a:cxnLst>
              <a:rect l="f123" t="f126" r="f124" b="f125"/>
              <a:pathLst>
                <a:path w="6452" h="10476">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1"/>
                  </a:lnTo>
                  <a:lnTo>
                    <a:pt x="f28" y="f29"/>
                  </a:lnTo>
                  <a:lnTo>
                    <a:pt x="f30" y="f31"/>
                  </a:lnTo>
                  <a:lnTo>
                    <a:pt x="f32" y="f33"/>
                  </a:lnTo>
                  <a:lnTo>
                    <a:pt x="f34" y="f35"/>
                  </a:lnTo>
                  <a:lnTo>
                    <a:pt x="f36" y="f37"/>
                  </a:lnTo>
                  <a:lnTo>
                    <a:pt x="f14" y="f38"/>
                  </a:lnTo>
                  <a:lnTo>
                    <a:pt x="f39" y="f4"/>
                  </a:lnTo>
                  <a:lnTo>
                    <a:pt x="f40" y="f41"/>
                  </a:lnTo>
                  <a:lnTo>
                    <a:pt x="f42" y="f43"/>
                  </a:lnTo>
                  <a:lnTo>
                    <a:pt x="f44" y="f45"/>
                  </a:lnTo>
                  <a:lnTo>
                    <a:pt x="f3" y="f46"/>
                  </a:lnTo>
                  <a:lnTo>
                    <a:pt x="f3" y="f47"/>
                  </a:lnTo>
                  <a:lnTo>
                    <a:pt x="f44" y="f48"/>
                  </a:lnTo>
                  <a:lnTo>
                    <a:pt x="f49" y="f50"/>
                  </a:lnTo>
                  <a:lnTo>
                    <a:pt x="f42" y="f51"/>
                  </a:lnTo>
                  <a:lnTo>
                    <a:pt x="f40" y="f52"/>
                  </a:lnTo>
                  <a:lnTo>
                    <a:pt x="f0" y="f5"/>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11"/>
                  </a:lnTo>
                  <a:lnTo>
                    <a:pt x="f84" y="f33"/>
                  </a:lnTo>
                  <a:lnTo>
                    <a:pt x="f85" y="f31"/>
                  </a:lnTo>
                  <a:lnTo>
                    <a:pt x="f72" y="f29"/>
                  </a:lnTo>
                  <a:lnTo>
                    <a:pt x="f86" y="f87"/>
                  </a:lnTo>
                  <a:lnTo>
                    <a:pt x="f88" y="f89"/>
                  </a:lnTo>
                  <a:lnTo>
                    <a:pt x="f88" y="f90"/>
                  </a:lnTo>
                  <a:lnTo>
                    <a:pt x="f86" y="f91"/>
                  </a:lnTo>
                  <a:lnTo>
                    <a:pt x="f92" y="f93"/>
                  </a:lnTo>
                  <a:lnTo>
                    <a:pt x="f84" y="f94"/>
                  </a:lnTo>
                  <a:lnTo>
                    <a:pt x="f95" y="f96"/>
                  </a:lnTo>
                  <a:lnTo>
                    <a:pt x="f97" y="f98"/>
                  </a:lnTo>
                  <a:lnTo>
                    <a:pt x="f99" y="f100"/>
                  </a:lnTo>
                  <a:lnTo>
                    <a:pt x="f101" y="f102"/>
                  </a:lnTo>
                  <a:lnTo>
                    <a:pt x="f79" y="f103"/>
                  </a:lnTo>
                  <a:lnTo>
                    <a:pt x="f104" y="f0"/>
                  </a:lnTo>
                  <a:lnTo>
                    <a:pt x="f105" y="f10"/>
                  </a:lnTo>
                  <a:lnTo>
                    <a:pt x="f106" y="f107"/>
                  </a:lnTo>
                  <a:lnTo>
                    <a:pt x="f108" y="f8"/>
                  </a:lnTo>
                  <a:lnTo>
                    <a:pt x="f109" y="f8"/>
                  </a:lnTo>
                  <a:lnTo>
                    <a:pt x="f6" y="f3"/>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2" name="Google Shape;238;p15">
              <a:extLst>
                <a:ext uri="{FF2B5EF4-FFF2-40B4-BE49-F238E27FC236}">
                  <a16:creationId xmlns:a16="http://schemas.microsoft.com/office/drawing/2014/main" id="{19EF1F07-CA7D-91D0-1440-3317738BA065}"/>
                </a:ext>
              </a:extLst>
            </p:cNvPr>
            <p:cNvSpPr/>
            <p:nvPr/>
          </p:nvSpPr>
          <p:spPr>
            <a:xfrm>
              <a:off x="9207395" y="3465383"/>
              <a:ext cx="207212" cy="388482"/>
            </a:xfrm>
            <a:custGeom>
              <a:avLst/>
              <a:gdLst>
                <a:gd name="f0" fmla="val 360"/>
                <a:gd name="f1" fmla="val w"/>
                <a:gd name="f2" fmla="val h"/>
                <a:gd name="f3" fmla="val 0"/>
                <a:gd name="f4" fmla="val 8250"/>
                <a:gd name="f5" fmla="val 15467"/>
                <a:gd name="f6" fmla="val 1753"/>
                <a:gd name="f7" fmla="val 1"/>
                <a:gd name="f8" fmla="val 1551"/>
                <a:gd name="f9" fmla="val 46"/>
                <a:gd name="f10" fmla="val 1371"/>
                <a:gd name="f11" fmla="val 91"/>
                <a:gd name="f12" fmla="val 1169"/>
                <a:gd name="f13" fmla="val 181"/>
                <a:gd name="f14" fmla="val 989"/>
                <a:gd name="f15" fmla="val 293"/>
                <a:gd name="f16" fmla="val 809"/>
                <a:gd name="f17" fmla="val 428"/>
                <a:gd name="f18" fmla="val 652"/>
                <a:gd name="f19" fmla="val 585"/>
                <a:gd name="f20" fmla="val 517"/>
                <a:gd name="f21" fmla="val 765"/>
                <a:gd name="f22" fmla="val 382"/>
                <a:gd name="f23" fmla="val 945"/>
                <a:gd name="f24" fmla="val 292"/>
                <a:gd name="f25" fmla="val 1147"/>
                <a:gd name="f26" fmla="val 202"/>
                <a:gd name="f27" fmla="val 1372"/>
                <a:gd name="f28" fmla="val 135"/>
                <a:gd name="f29" fmla="val 1574"/>
                <a:gd name="f30" fmla="val 90"/>
                <a:gd name="f31" fmla="val 1822"/>
                <a:gd name="f32" fmla="val 45"/>
                <a:gd name="f33" fmla="val 2069"/>
                <a:gd name="f34" fmla="val 23"/>
                <a:gd name="f35" fmla="val 2316"/>
                <a:gd name="f36" fmla="val 2833"/>
                <a:gd name="f37" fmla="val 3373"/>
                <a:gd name="f38" fmla="val 112"/>
                <a:gd name="f39" fmla="val 3912"/>
                <a:gd name="f40" fmla="val 225"/>
                <a:gd name="f41" fmla="val 4474"/>
                <a:gd name="f42" fmla="val 5014"/>
                <a:gd name="f43" fmla="val 495"/>
                <a:gd name="f44" fmla="val 5553"/>
                <a:gd name="f45" fmla="val 674"/>
                <a:gd name="f46" fmla="val 6048"/>
                <a:gd name="f47" fmla="val 1012"/>
                <a:gd name="f48" fmla="val 6992"/>
                <a:gd name="f49" fmla="val 1304"/>
                <a:gd name="f50" fmla="val 7711"/>
                <a:gd name="f51" fmla="val 8318"/>
                <a:gd name="f52" fmla="val 1866"/>
                <a:gd name="f53" fmla="val 8903"/>
                <a:gd name="f54" fmla="val 2203"/>
                <a:gd name="f55" fmla="val 9487"/>
                <a:gd name="f56" fmla="val 2540"/>
                <a:gd name="f57" fmla="val 10049"/>
                <a:gd name="f58" fmla="val 2900"/>
                <a:gd name="f59" fmla="val 10589"/>
                <a:gd name="f60" fmla="val 3282"/>
                <a:gd name="f61" fmla="val 11128"/>
                <a:gd name="f62" fmla="val 3687"/>
                <a:gd name="f63" fmla="val 11645"/>
                <a:gd name="f64" fmla="val 4091"/>
                <a:gd name="f65" fmla="val 12162"/>
                <a:gd name="f66" fmla="val 4541"/>
                <a:gd name="f67" fmla="val 12657"/>
                <a:gd name="f68" fmla="val 4990"/>
                <a:gd name="f69" fmla="val 13129"/>
                <a:gd name="f70" fmla="val 5485"/>
                <a:gd name="f71" fmla="val 13578"/>
                <a:gd name="f72" fmla="val 5979"/>
                <a:gd name="f73" fmla="val 14005"/>
                <a:gd name="f74" fmla="val 6497"/>
                <a:gd name="f75" fmla="val 14410"/>
                <a:gd name="f76" fmla="val 7036"/>
                <a:gd name="f77" fmla="val 14792"/>
                <a:gd name="f78" fmla="val 7575"/>
                <a:gd name="f79" fmla="val 15152"/>
                <a:gd name="f80" fmla="val 8137"/>
                <a:gd name="f81" fmla="val 8182"/>
                <a:gd name="f82" fmla="val 15219"/>
                <a:gd name="f83" fmla="val 8227"/>
                <a:gd name="f84" fmla="val 14522"/>
                <a:gd name="f85" fmla="val 13466"/>
                <a:gd name="f86" fmla="val 12836"/>
                <a:gd name="f87" fmla="val 12140"/>
                <a:gd name="f88" fmla="val 11375"/>
                <a:gd name="f89" fmla="val 8025"/>
                <a:gd name="f90" fmla="val 9779"/>
                <a:gd name="f91" fmla="val 7890"/>
                <a:gd name="f92" fmla="val 8925"/>
                <a:gd name="f93" fmla="val 7710"/>
                <a:gd name="f94" fmla="val 8071"/>
                <a:gd name="f95" fmla="val 7508"/>
                <a:gd name="f96" fmla="val 7217"/>
                <a:gd name="f97" fmla="val 7373"/>
                <a:gd name="f98" fmla="val 6812"/>
                <a:gd name="f99" fmla="val 7238"/>
                <a:gd name="f100" fmla="val 6385"/>
                <a:gd name="f101" fmla="val 7081"/>
                <a:gd name="f102" fmla="val 5958"/>
                <a:gd name="f103" fmla="val 6901"/>
                <a:gd name="f104" fmla="val 6676"/>
                <a:gd name="f105" fmla="val 5059"/>
                <a:gd name="f106" fmla="val 6407"/>
                <a:gd name="f107" fmla="val 4519"/>
                <a:gd name="f108" fmla="val 6114"/>
                <a:gd name="f109" fmla="val 3980"/>
                <a:gd name="f110" fmla="val 5777"/>
                <a:gd name="f111" fmla="val 3440"/>
                <a:gd name="f112" fmla="val 5440"/>
                <a:gd name="f113" fmla="val 2901"/>
                <a:gd name="f114" fmla="val 5058"/>
                <a:gd name="f115" fmla="val 2384"/>
                <a:gd name="f116" fmla="val 4676"/>
                <a:gd name="f117" fmla="val 1889"/>
                <a:gd name="f118" fmla="val 4271"/>
                <a:gd name="f119" fmla="val 1417"/>
                <a:gd name="f120" fmla="val 3844"/>
                <a:gd name="f121" fmla="val 3439"/>
                <a:gd name="f122" fmla="val 653"/>
                <a:gd name="f123" fmla="val 3215"/>
                <a:gd name="f124" fmla="val 3012"/>
                <a:gd name="f125" fmla="val 361"/>
                <a:gd name="f126" fmla="val 2810"/>
                <a:gd name="f127" fmla="val 248"/>
                <a:gd name="f128" fmla="val 2585"/>
                <a:gd name="f129" fmla="val 158"/>
                <a:gd name="f130" fmla="val 2383"/>
                <a:gd name="f131" fmla="val 2181"/>
                <a:gd name="f132" fmla="val 1956"/>
                <a:gd name="f133" fmla="*/ f1 1 8250"/>
                <a:gd name="f134" fmla="*/ f2 1 15467"/>
                <a:gd name="f135" fmla="val f3"/>
                <a:gd name="f136" fmla="val f4"/>
                <a:gd name="f137" fmla="val f5"/>
                <a:gd name="f138" fmla="+- f137 0 f135"/>
                <a:gd name="f139" fmla="+- f136 0 f135"/>
                <a:gd name="f140" fmla="*/ f139 1 8250"/>
                <a:gd name="f141" fmla="*/ f138 1 15467"/>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50" h="154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 y="f36"/>
                  </a:lnTo>
                  <a:lnTo>
                    <a:pt x="f32" y="f37"/>
                  </a:lnTo>
                  <a:lnTo>
                    <a:pt x="f38" y="f39"/>
                  </a:lnTo>
                  <a:lnTo>
                    <a:pt x="f40" y="f41"/>
                  </a:lnTo>
                  <a:lnTo>
                    <a:pt x="f0" y="f42"/>
                  </a:lnTo>
                  <a:lnTo>
                    <a:pt x="f43" y="f44"/>
                  </a:lnTo>
                  <a:lnTo>
                    <a:pt x="f45" y="f46"/>
                  </a:lnTo>
                  <a:lnTo>
                    <a:pt x="f47" y="f48"/>
                  </a:lnTo>
                  <a:lnTo>
                    <a:pt x="f49" y="f50"/>
                  </a:lnTo>
                  <a:lnTo>
                    <a:pt x="f29"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5"/>
                  </a:lnTo>
                  <a:lnTo>
                    <a:pt x="f81" y="f82"/>
                  </a:lnTo>
                  <a:lnTo>
                    <a:pt x="f83" y="f84"/>
                  </a:lnTo>
                  <a:lnTo>
                    <a:pt x="f4" y="f85"/>
                  </a:lnTo>
                  <a:lnTo>
                    <a:pt x="f4" y="f86"/>
                  </a:lnTo>
                  <a:lnTo>
                    <a:pt x="f83" y="f87"/>
                  </a:lnTo>
                  <a:lnTo>
                    <a:pt x="f81" y="f88"/>
                  </a:lnTo>
                  <a:lnTo>
                    <a:pt x="f80" y="f59"/>
                  </a:lnTo>
                  <a:lnTo>
                    <a:pt x="f89" y="f90"/>
                  </a:lnTo>
                  <a:lnTo>
                    <a:pt x="f91" y="f92"/>
                  </a:lnTo>
                  <a:lnTo>
                    <a:pt x="f93" y="f94"/>
                  </a:lnTo>
                  <a:lnTo>
                    <a:pt x="f95" y="f96"/>
                  </a:lnTo>
                  <a:lnTo>
                    <a:pt x="f97" y="f98"/>
                  </a:lnTo>
                  <a:lnTo>
                    <a:pt x="f99" y="f100"/>
                  </a:lnTo>
                  <a:lnTo>
                    <a:pt x="f101" y="f102"/>
                  </a:lnTo>
                  <a:lnTo>
                    <a:pt x="f103" y="f44"/>
                  </a:lnTo>
                  <a:lnTo>
                    <a:pt x="f104" y="f105"/>
                  </a:lnTo>
                  <a:lnTo>
                    <a:pt x="f106" y="f107"/>
                  </a:lnTo>
                  <a:lnTo>
                    <a:pt x="f108" y="f109"/>
                  </a:lnTo>
                  <a:lnTo>
                    <a:pt x="f110" y="f111"/>
                  </a:lnTo>
                  <a:lnTo>
                    <a:pt x="f112" y="f113"/>
                  </a:lnTo>
                  <a:lnTo>
                    <a:pt x="f114" y="f115"/>
                  </a:lnTo>
                  <a:lnTo>
                    <a:pt x="f116" y="f117"/>
                  </a:lnTo>
                  <a:lnTo>
                    <a:pt x="f118" y="f119"/>
                  </a:lnTo>
                  <a:lnTo>
                    <a:pt x="f120" y="f47"/>
                  </a:lnTo>
                  <a:lnTo>
                    <a:pt x="f121" y="f122"/>
                  </a:lnTo>
                  <a:lnTo>
                    <a:pt x="f123" y="f43"/>
                  </a:lnTo>
                  <a:lnTo>
                    <a:pt x="f124" y="f125"/>
                  </a:lnTo>
                  <a:lnTo>
                    <a:pt x="f126" y="f127"/>
                  </a:lnTo>
                  <a:lnTo>
                    <a:pt x="f128" y="f129"/>
                  </a:lnTo>
                  <a:lnTo>
                    <a:pt x="f130" y="f11"/>
                  </a:lnTo>
                  <a:lnTo>
                    <a:pt x="f131" y="f34"/>
                  </a:lnTo>
                  <a:lnTo>
                    <a:pt x="f132"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3" name="Google Shape;239;p15">
              <a:extLst>
                <a:ext uri="{FF2B5EF4-FFF2-40B4-BE49-F238E27FC236}">
                  <a16:creationId xmlns:a16="http://schemas.microsoft.com/office/drawing/2014/main" id="{CAA29A1B-3750-6B72-59A8-0739C01D6215}"/>
                </a:ext>
              </a:extLst>
            </p:cNvPr>
            <p:cNvSpPr/>
            <p:nvPr/>
          </p:nvSpPr>
          <p:spPr>
            <a:xfrm>
              <a:off x="8363303" y="3603147"/>
              <a:ext cx="162626" cy="263146"/>
            </a:xfrm>
            <a:custGeom>
              <a:avLst/>
              <a:gdLst>
                <a:gd name="f0" fmla="val 360"/>
                <a:gd name="f1" fmla="val w"/>
                <a:gd name="f2" fmla="val h"/>
                <a:gd name="f3" fmla="val 0"/>
                <a:gd name="f4" fmla="val 6475"/>
                <a:gd name="f5" fmla="val 10477"/>
                <a:gd name="f6" fmla="val 4654"/>
                <a:gd name="f7" fmla="val 1"/>
                <a:gd name="f8" fmla="val 4294"/>
                <a:gd name="f9" fmla="val 23"/>
                <a:gd name="f10" fmla="val 3957"/>
                <a:gd name="f11" fmla="val 91"/>
                <a:gd name="f12" fmla="val 3620"/>
                <a:gd name="f13" fmla="val 203"/>
                <a:gd name="f14" fmla="val 3305"/>
                <a:gd name="f15" fmla="val 2991"/>
                <a:gd name="f16" fmla="val 540"/>
                <a:gd name="f17" fmla="val 2698"/>
                <a:gd name="f18" fmla="val 765"/>
                <a:gd name="f19" fmla="val 2429"/>
                <a:gd name="f20" fmla="val 1012"/>
                <a:gd name="f21" fmla="val 2181"/>
                <a:gd name="f22" fmla="val 1282"/>
                <a:gd name="f23" fmla="val 1934"/>
                <a:gd name="f24" fmla="val 1552"/>
                <a:gd name="f25" fmla="val 1732"/>
                <a:gd name="f26" fmla="val 1844"/>
                <a:gd name="f27" fmla="val 1530"/>
                <a:gd name="f28" fmla="val 2159"/>
                <a:gd name="f29" fmla="val 1372"/>
                <a:gd name="f30" fmla="val 2451"/>
                <a:gd name="f31" fmla="val 1237"/>
                <a:gd name="f32" fmla="val 2766"/>
                <a:gd name="f33" fmla="val 1125"/>
                <a:gd name="f34" fmla="val 3058"/>
                <a:gd name="f35" fmla="val 833"/>
                <a:gd name="f36" fmla="val 4002"/>
                <a:gd name="f37" fmla="val 585"/>
                <a:gd name="f38" fmla="val 4901"/>
                <a:gd name="f39" fmla="val 406"/>
                <a:gd name="f40" fmla="val 5711"/>
                <a:gd name="f41" fmla="val 248"/>
                <a:gd name="f42" fmla="val 6452"/>
                <a:gd name="f43" fmla="val 136"/>
                <a:gd name="f44" fmla="val 7127"/>
                <a:gd name="f45" fmla="val 68"/>
                <a:gd name="f46" fmla="val 7734"/>
                <a:gd name="f47" fmla="val 8273"/>
                <a:gd name="f48" fmla="val 8745"/>
                <a:gd name="f49" fmla="val 9172"/>
                <a:gd name="f50" fmla="val 9532"/>
                <a:gd name="f51" fmla="val 46"/>
                <a:gd name="f52" fmla="val 9824"/>
                <a:gd name="f53" fmla="val 10071"/>
                <a:gd name="f54" fmla="val 158"/>
                <a:gd name="f55" fmla="val 10364"/>
                <a:gd name="f56" fmla="val 181"/>
                <a:gd name="f57" fmla="val 10476"/>
                <a:gd name="f58" fmla="val 990"/>
                <a:gd name="f59" fmla="val 9892"/>
                <a:gd name="f60" fmla="val 1395"/>
                <a:gd name="f61" fmla="val 9554"/>
                <a:gd name="f62" fmla="val 1799"/>
                <a:gd name="f63" fmla="val 9217"/>
                <a:gd name="f64" fmla="val 2226"/>
                <a:gd name="f65" fmla="val 8835"/>
                <a:gd name="f66" fmla="val 2631"/>
                <a:gd name="f67" fmla="val 8453"/>
                <a:gd name="f68" fmla="val 3036"/>
                <a:gd name="f69" fmla="val 8071"/>
                <a:gd name="f70" fmla="val 3418"/>
                <a:gd name="f71" fmla="val 7666"/>
                <a:gd name="f72" fmla="val 3800"/>
                <a:gd name="f73" fmla="val 7239"/>
                <a:gd name="f74" fmla="val 4182"/>
                <a:gd name="f75" fmla="val 6812"/>
                <a:gd name="f76" fmla="val 4519"/>
                <a:gd name="f77" fmla="val 6362"/>
                <a:gd name="f78" fmla="val 4856"/>
                <a:gd name="f79" fmla="val 5913"/>
                <a:gd name="f80" fmla="val 5149"/>
                <a:gd name="f81" fmla="val 5463"/>
                <a:gd name="f82" fmla="val 5418"/>
                <a:gd name="f83" fmla="val 5014"/>
                <a:gd name="f84" fmla="val 5666"/>
                <a:gd name="f85" fmla="val 4564"/>
                <a:gd name="f86" fmla="val 5890"/>
                <a:gd name="f87" fmla="val 4092"/>
                <a:gd name="f88" fmla="val 6070"/>
                <a:gd name="f89" fmla="val 6273"/>
                <a:gd name="f90" fmla="val 6340"/>
                <a:gd name="f91" fmla="val 6407"/>
                <a:gd name="f92" fmla="val 1867"/>
                <a:gd name="f93" fmla="val 1574"/>
                <a:gd name="f94" fmla="val 6430"/>
                <a:gd name="f95" fmla="val 1305"/>
                <a:gd name="f96" fmla="val 6363"/>
                <a:gd name="f97" fmla="val 1035"/>
                <a:gd name="f98" fmla="val 6250"/>
                <a:gd name="f99" fmla="val 788"/>
                <a:gd name="f100" fmla="val 6115"/>
                <a:gd name="f101" fmla="val 6025"/>
                <a:gd name="f102" fmla="val 473"/>
                <a:gd name="f103" fmla="val 383"/>
                <a:gd name="f104" fmla="val 5801"/>
                <a:gd name="f105" fmla="val 293"/>
                <a:gd name="f106" fmla="val 226"/>
                <a:gd name="f107" fmla="val 5531"/>
                <a:gd name="f108" fmla="val 5373"/>
                <a:gd name="f109" fmla="val 113"/>
                <a:gd name="f110" fmla="val 5194"/>
                <a:gd name="f111" fmla="val 4834"/>
                <a:gd name="f112" fmla="*/ f1 1 6475"/>
                <a:gd name="f113" fmla="*/ f2 1 10477"/>
                <a:gd name="f114" fmla="val f3"/>
                <a:gd name="f115" fmla="val f4"/>
                <a:gd name="f116" fmla="val f5"/>
                <a:gd name="f117" fmla="+- f116 0 f114"/>
                <a:gd name="f118" fmla="+- f115 0 f114"/>
                <a:gd name="f119" fmla="*/ f118 1 6475"/>
                <a:gd name="f120" fmla="*/ f117 1 10477"/>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6475" h="10477">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9" y="f47"/>
                  </a:lnTo>
                  <a:lnTo>
                    <a:pt x="f7" y="f48"/>
                  </a:lnTo>
                  <a:lnTo>
                    <a:pt x="f7" y="f49"/>
                  </a:lnTo>
                  <a:lnTo>
                    <a:pt x="f9" y="f50"/>
                  </a:lnTo>
                  <a:lnTo>
                    <a:pt x="f51" y="f52"/>
                  </a:lnTo>
                  <a:lnTo>
                    <a:pt x="f11"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12"/>
                  </a:lnTo>
                  <a:lnTo>
                    <a:pt x="f89" y="f34"/>
                  </a:lnTo>
                  <a:lnTo>
                    <a:pt x="f90" y="f32"/>
                  </a:lnTo>
                  <a:lnTo>
                    <a:pt x="f91" y="f30"/>
                  </a:lnTo>
                  <a:lnTo>
                    <a:pt x="f42" y="f28"/>
                  </a:lnTo>
                  <a:lnTo>
                    <a:pt x="f4" y="f92"/>
                  </a:lnTo>
                  <a:lnTo>
                    <a:pt x="f4" y="f93"/>
                  </a:lnTo>
                  <a:lnTo>
                    <a:pt x="f94" y="f95"/>
                  </a:lnTo>
                  <a:lnTo>
                    <a:pt x="f96" y="f97"/>
                  </a:lnTo>
                  <a:lnTo>
                    <a:pt x="f98" y="f99"/>
                  </a:lnTo>
                  <a:lnTo>
                    <a:pt x="f100" y="f37"/>
                  </a:lnTo>
                  <a:lnTo>
                    <a:pt x="f101" y="f102"/>
                  </a:lnTo>
                  <a:lnTo>
                    <a:pt x="f79" y="f103"/>
                  </a:lnTo>
                  <a:lnTo>
                    <a:pt x="f104" y="f105"/>
                  </a:lnTo>
                  <a:lnTo>
                    <a:pt x="f84" y="f106"/>
                  </a:lnTo>
                  <a:lnTo>
                    <a:pt x="f107" y="f54"/>
                  </a:lnTo>
                  <a:lnTo>
                    <a:pt x="f108" y="f109"/>
                  </a:lnTo>
                  <a:lnTo>
                    <a:pt x="f110" y="f51"/>
                  </a:lnTo>
                  <a:lnTo>
                    <a:pt x="f83" y="f9"/>
                  </a:lnTo>
                  <a:lnTo>
                    <a:pt x="f111" y="f7"/>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4" name="Google Shape;240;p15">
              <a:extLst>
                <a:ext uri="{FF2B5EF4-FFF2-40B4-BE49-F238E27FC236}">
                  <a16:creationId xmlns:a16="http://schemas.microsoft.com/office/drawing/2014/main" id="{39A1B020-93CA-8B04-124E-8684F79C8D06}"/>
                </a:ext>
              </a:extLst>
            </p:cNvPr>
            <p:cNvSpPr/>
            <p:nvPr/>
          </p:nvSpPr>
          <p:spPr>
            <a:xfrm>
              <a:off x="8147066" y="3477810"/>
              <a:ext cx="207239" cy="388482"/>
            </a:xfrm>
            <a:custGeom>
              <a:avLst/>
              <a:gdLst>
                <a:gd name="f0" fmla="val 360"/>
                <a:gd name="f1" fmla="val 180"/>
                <a:gd name="f2" fmla="val w"/>
                <a:gd name="f3" fmla="val h"/>
                <a:gd name="f4" fmla="val 0"/>
                <a:gd name="f5" fmla="val 8251"/>
                <a:gd name="f6" fmla="val 15467"/>
                <a:gd name="f7" fmla="val 1754"/>
                <a:gd name="f8" fmla="val 1552"/>
                <a:gd name="f9" fmla="val 23"/>
                <a:gd name="f10" fmla="val 1349"/>
                <a:gd name="f11" fmla="val 68"/>
                <a:gd name="f12" fmla="val 1169"/>
                <a:gd name="f13" fmla="val 158"/>
                <a:gd name="f14" fmla="val 967"/>
                <a:gd name="f15" fmla="val 270"/>
                <a:gd name="f16" fmla="val 787"/>
                <a:gd name="f17" fmla="val 428"/>
                <a:gd name="f18" fmla="val 630"/>
                <a:gd name="f19" fmla="val 585"/>
                <a:gd name="f20" fmla="val 495"/>
                <a:gd name="f21" fmla="val 742"/>
                <a:gd name="f22" fmla="val 383"/>
                <a:gd name="f23" fmla="val 945"/>
                <a:gd name="f24" fmla="val 1124"/>
                <a:gd name="f25" fmla="val 113"/>
                <a:gd name="f26" fmla="val 1574"/>
                <a:gd name="f27" fmla="val 1799"/>
                <a:gd name="f28" fmla="val 2046"/>
                <a:gd name="f29" fmla="val 2293"/>
                <a:gd name="f30" fmla="val 2810"/>
                <a:gd name="f31" fmla="val 3350"/>
                <a:gd name="f32" fmla="val 3889"/>
                <a:gd name="f33" fmla="val 203"/>
                <a:gd name="f34" fmla="val 4451"/>
                <a:gd name="f35" fmla="val 338"/>
                <a:gd name="f36" fmla="val 4991"/>
                <a:gd name="f37" fmla="val 5530"/>
                <a:gd name="f38" fmla="val 652"/>
                <a:gd name="f39" fmla="val 6047"/>
                <a:gd name="f40" fmla="val 990"/>
                <a:gd name="f41" fmla="val 6969"/>
                <a:gd name="f42" fmla="val 1304"/>
                <a:gd name="f43" fmla="val 7711"/>
                <a:gd name="f44" fmla="val 8295"/>
                <a:gd name="f45" fmla="val 1866"/>
                <a:gd name="f46" fmla="val 8880"/>
                <a:gd name="f47" fmla="val 2181"/>
                <a:gd name="f48" fmla="val 9464"/>
                <a:gd name="f49" fmla="val 2518"/>
                <a:gd name="f50" fmla="val 10026"/>
                <a:gd name="f51" fmla="val 2878"/>
                <a:gd name="f52" fmla="val 10588"/>
                <a:gd name="f53" fmla="val 3260"/>
                <a:gd name="f54" fmla="val 11128"/>
                <a:gd name="f55" fmla="val 3665"/>
                <a:gd name="f56" fmla="val 11645"/>
                <a:gd name="f57" fmla="val 4092"/>
                <a:gd name="f58" fmla="val 12139"/>
                <a:gd name="f59" fmla="val 4519"/>
                <a:gd name="f60" fmla="val 12634"/>
                <a:gd name="f61" fmla="val 13106"/>
                <a:gd name="f62" fmla="val 5463"/>
                <a:gd name="f63" fmla="val 13555"/>
                <a:gd name="f64" fmla="val 5957"/>
                <a:gd name="f65" fmla="val 13982"/>
                <a:gd name="f66" fmla="val 6474"/>
                <a:gd name="f67" fmla="val 14387"/>
                <a:gd name="f68" fmla="val 7014"/>
                <a:gd name="f69" fmla="val 14769"/>
                <a:gd name="f70" fmla="val 7576"/>
                <a:gd name="f71" fmla="val 15129"/>
                <a:gd name="f72" fmla="val 8138"/>
                <a:gd name="f73" fmla="val 15466"/>
                <a:gd name="f74" fmla="val 8160"/>
                <a:gd name="f75" fmla="val 15219"/>
                <a:gd name="f76" fmla="val 8205"/>
                <a:gd name="f77" fmla="val 14522"/>
                <a:gd name="f78" fmla="val 8250"/>
                <a:gd name="f79" fmla="val 13465"/>
                <a:gd name="f80" fmla="val 12814"/>
                <a:gd name="f81" fmla="val 8228"/>
                <a:gd name="f82" fmla="val 12117"/>
                <a:gd name="f83" fmla="val 8183"/>
                <a:gd name="f84" fmla="val 11375"/>
                <a:gd name="f85" fmla="val 8115"/>
                <a:gd name="f86" fmla="val 10566"/>
                <a:gd name="f87" fmla="val 8026"/>
                <a:gd name="f88" fmla="val 9756"/>
                <a:gd name="f89" fmla="val 7891"/>
                <a:gd name="f90" fmla="val 8902"/>
                <a:gd name="f91" fmla="val 8070"/>
                <a:gd name="f92" fmla="val 7486"/>
                <a:gd name="f93" fmla="val 7216"/>
                <a:gd name="f94" fmla="val 7351"/>
                <a:gd name="f95" fmla="val 6789"/>
                <a:gd name="f96" fmla="val 6362"/>
                <a:gd name="f97" fmla="val 7059"/>
                <a:gd name="f98" fmla="val 6902"/>
                <a:gd name="f99" fmla="val 5553"/>
                <a:gd name="f100" fmla="val 6677"/>
                <a:gd name="f101" fmla="val 5036"/>
                <a:gd name="f102" fmla="val 6407"/>
                <a:gd name="f103" fmla="val 6092"/>
                <a:gd name="f104" fmla="val 3979"/>
                <a:gd name="f105" fmla="val 5778"/>
                <a:gd name="f106" fmla="val 3417"/>
                <a:gd name="f107" fmla="val 5418"/>
                <a:gd name="f108" fmla="val 5058"/>
                <a:gd name="f109" fmla="val 2361"/>
                <a:gd name="f110" fmla="val 4654"/>
                <a:gd name="f111" fmla="val 4249"/>
                <a:gd name="f112" fmla="val 1394"/>
                <a:gd name="f113" fmla="val 3844"/>
                <a:gd name="f114" fmla="val 3215"/>
                <a:gd name="f115" fmla="val 2990"/>
                <a:gd name="f116" fmla="val 2788"/>
                <a:gd name="f117" fmla="val 225"/>
                <a:gd name="f118" fmla="val 2586"/>
                <a:gd name="f119" fmla="val 135"/>
                <a:gd name="f120" fmla="val 2158"/>
                <a:gd name="f121" fmla="val 1956"/>
                <a:gd name="f122" fmla="*/ f2 1 8251"/>
                <a:gd name="f123" fmla="*/ f3 1 15467"/>
                <a:gd name="f124" fmla="val f4"/>
                <a:gd name="f125" fmla="val f5"/>
                <a:gd name="f126" fmla="val f6"/>
                <a:gd name="f127" fmla="+- f126 0 f124"/>
                <a:gd name="f128" fmla="+- f125 0 f124"/>
                <a:gd name="f129" fmla="*/ f128 1 8251"/>
                <a:gd name="f130" fmla="*/ f127 1 1546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8251" h="15467">
                  <a:moveTo>
                    <a:pt x="f7" y="f4"/>
                  </a:moveTo>
                  <a:lnTo>
                    <a:pt x="f8" y="f9"/>
                  </a:lnTo>
                  <a:lnTo>
                    <a:pt x="f10" y="f11"/>
                  </a:lnTo>
                  <a:lnTo>
                    <a:pt x="f12" y="f13"/>
                  </a:lnTo>
                  <a:lnTo>
                    <a:pt x="f14" y="f15"/>
                  </a:lnTo>
                  <a:lnTo>
                    <a:pt x="f16" y="f17"/>
                  </a:lnTo>
                  <a:lnTo>
                    <a:pt x="f18" y="f19"/>
                  </a:lnTo>
                  <a:lnTo>
                    <a:pt x="f20" y="f21"/>
                  </a:lnTo>
                  <a:lnTo>
                    <a:pt x="f22" y="f23"/>
                  </a:lnTo>
                  <a:lnTo>
                    <a:pt x="f15" y="f24"/>
                  </a:lnTo>
                  <a:lnTo>
                    <a:pt x="f1" y="f10"/>
                  </a:lnTo>
                  <a:lnTo>
                    <a:pt x="f25" y="f26"/>
                  </a:lnTo>
                  <a:lnTo>
                    <a:pt x="f11" y="f27"/>
                  </a:lnTo>
                  <a:lnTo>
                    <a:pt x="f9" y="f28"/>
                  </a:lnTo>
                  <a:lnTo>
                    <a:pt x="f4" y="f29"/>
                  </a:lnTo>
                  <a:lnTo>
                    <a:pt x="f4" y="f30"/>
                  </a:lnTo>
                  <a:lnTo>
                    <a:pt x="f9" y="f31"/>
                  </a:lnTo>
                  <a:lnTo>
                    <a:pt x="f25" y="f32"/>
                  </a:lnTo>
                  <a:lnTo>
                    <a:pt x="f33" y="f34"/>
                  </a:lnTo>
                  <a:lnTo>
                    <a:pt x="f35" y="f36"/>
                  </a:lnTo>
                  <a:lnTo>
                    <a:pt x="f20" y="f37"/>
                  </a:lnTo>
                  <a:lnTo>
                    <a:pt x="f38" y="f39"/>
                  </a:lnTo>
                  <a:lnTo>
                    <a:pt x="f40" y="f41"/>
                  </a:lnTo>
                  <a:lnTo>
                    <a:pt x="f42" y="f43"/>
                  </a:lnTo>
                  <a:lnTo>
                    <a:pt x="f26" y="f44"/>
                  </a:lnTo>
                  <a:lnTo>
                    <a:pt x="f45" y="f46"/>
                  </a:lnTo>
                  <a:lnTo>
                    <a:pt x="f47" y="f48"/>
                  </a:lnTo>
                  <a:lnTo>
                    <a:pt x="f49" y="f50"/>
                  </a:lnTo>
                  <a:lnTo>
                    <a:pt x="f51" y="f52"/>
                  </a:lnTo>
                  <a:lnTo>
                    <a:pt x="f53" y="f54"/>
                  </a:lnTo>
                  <a:lnTo>
                    <a:pt x="f55" y="f56"/>
                  </a:lnTo>
                  <a:lnTo>
                    <a:pt x="f57" y="f58"/>
                  </a:lnTo>
                  <a:lnTo>
                    <a:pt x="f59" y="f60"/>
                  </a:lnTo>
                  <a:lnTo>
                    <a:pt x="f36" y="f61"/>
                  </a:lnTo>
                  <a:lnTo>
                    <a:pt x="f62" y="f63"/>
                  </a:lnTo>
                  <a:lnTo>
                    <a:pt x="f64" y="f65"/>
                  </a:lnTo>
                  <a:lnTo>
                    <a:pt x="f66" y="f67"/>
                  </a:lnTo>
                  <a:lnTo>
                    <a:pt x="f68" y="f69"/>
                  </a:lnTo>
                  <a:lnTo>
                    <a:pt x="f70" y="f71"/>
                  </a:lnTo>
                  <a:lnTo>
                    <a:pt x="f72" y="f73"/>
                  </a:lnTo>
                  <a:lnTo>
                    <a:pt x="f74" y="f75"/>
                  </a:lnTo>
                  <a:lnTo>
                    <a:pt x="f76" y="f77"/>
                  </a:lnTo>
                  <a:lnTo>
                    <a:pt x="f78" y="f79"/>
                  </a:lnTo>
                  <a:lnTo>
                    <a:pt x="f78" y="f80"/>
                  </a:lnTo>
                  <a:lnTo>
                    <a:pt x="f81" y="f82"/>
                  </a:lnTo>
                  <a:lnTo>
                    <a:pt x="f83" y="f84"/>
                  </a:lnTo>
                  <a:lnTo>
                    <a:pt x="f85" y="f86"/>
                  </a:lnTo>
                  <a:lnTo>
                    <a:pt x="f87" y="f88"/>
                  </a:lnTo>
                  <a:lnTo>
                    <a:pt x="f89" y="f90"/>
                  </a:lnTo>
                  <a:lnTo>
                    <a:pt x="f43" y="f91"/>
                  </a:lnTo>
                  <a:lnTo>
                    <a:pt x="f92" y="f93"/>
                  </a:lnTo>
                  <a:lnTo>
                    <a:pt x="f94" y="f95"/>
                  </a:lnTo>
                  <a:lnTo>
                    <a:pt x="f93" y="f96"/>
                  </a:lnTo>
                  <a:lnTo>
                    <a:pt x="f97" y="f64"/>
                  </a:lnTo>
                  <a:lnTo>
                    <a:pt x="f98" y="f99"/>
                  </a:lnTo>
                  <a:lnTo>
                    <a:pt x="f100" y="f101"/>
                  </a:lnTo>
                  <a:lnTo>
                    <a:pt x="f102" y="f59"/>
                  </a:lnTo>
                  <a:lnTo>
                    <a:pt x="f103" y="f104"/>
                  </a:lnTo>
                  <a:lnTo>
                    <a:pt x="f105" y="f106"/>
                  </a:lnTo>
                  <a:lnTo>
                    <a:pt x="f107" y="f51"/>
                  </a:lnTo>
                  <a:lnTo>
                    <a:pt x="f108" y="f109"/>
                  </a:lnTo>
                  <a:lnTo>
                    <a:pt x="f110" y="f45"/>
                  </a:lnTo>
                  <a:lnTo>
                    <a:pt x="f111" y="f112"/>
                  </a:lnTo>
                  <a:lnTo>
                    <a:pt x="f113" y="f40"/>
                  </a:lnTo>
                  <a:lnTo>
                    <a:pt x="f106" y="f18"/>
                  </a:lnTo>
                  <a:lnTo>
                    <a:pt x="f114" y="f20"/>
                  </a:lnTo>
                  <a:lnTo>
                    <a:pt x="f115" y="f0"/>
                  </a:lnTo>
                  <a:lnTo>
                    <a:pt x="f116" y="f117"/>
                  </a:lnTo>
                  <a:lnTo>
                    <a:pt x="f118" y="f119"/>
                  </a:lnTo>
                  <a:lnTo>
                    <a:pt x="f109" y="f11"/>
                  </a:lnTo>
                  <a:lnTo>
                    <a:pt x="f120" y="f9"/>
                  </a:lnTo>
                  <a:lnTo>
                    <a:pt x="f121" y="f4"/>
                  </a:lnTo>
                  <a:close/>
                </a:path>
              </a:pathLst>
            </a:custGeom>
            <a:solidFill>
              <a:srgbClr val="7093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5" name="Google Shape;241;p15">
              <a:extLst>
                <a:ext uri="{FF2B5EF4-FFF2-40B4-BE49-F238E27FC236}">
                  <a16:creationId xmlns:a16="http://schemas.microsoft.com/office/drawing/2014/main" id="{4D861DD4-C2D7-59E2-C049-8D01B9AE4A14}"/>
                </a:ext>
              </a:extLst>
            </p:cNvPr>
            <p:cNvSpPr/>
            <p:nvPr/>
          </p:nvSpPr>
          <p:spPr>
            <a:xfrm>
              <a:off x="7899218" y="3542742"/>
              <a:ext cx="162626" cy="263703"/>
            </a:xfrm>
            <a:custGeom>
              <a:avLst/>
              <a:gdLst>
                <a:gd name="f0" fmla="val 180"/>
                <a:gd name="f1" fmla="val w"/>
                <a:gd name="f2" fmla="val h"/>
                <a:gd name="f3" fmla="val 0"/>
                <a:gd name="f4" fmla="val 6475"/>
                <a:gd name="f5" fmla="val 10499"/>
                <a:gd name="f6" fmla="val 4653"/>
                <a:gd name="f7" fmla="val 1"/>
                <a:gd name="f8" fmla="val 4294"/>
                <a:gd name="f9" fmla="val 23"/>
                <a:gd name="f10" fmla="val 3957"/>
                <a:gd name="f11" fmla="val 113"/>
                <a:gd name="f12" fmla="val 3619"/>
                <a:gd name="f13" fmla="val 225"/>
                <a:gd name="f14" fmla="val 3305"/>
                <a:gd name="f15" fmla="val 383"/>
                <a:gd name="f16" fmla="val 2990"/>
                <a:gd name="f17" fmla="val 563"/>
                <a:gd name="f18" fmla="val 2698"/>
                <a:gd name="f19" fmla="val 787"/>
                <a:gd name="f20" fmla="val 2428"/>
                <a:gd name="f21" fmla="val 1035"/>
                <a:gd name="f22" fmla="val 2181"/>
                <a:gd name="f23" fmla="val 1282"/>
                <a:gd name="f24" fmla="val 1933"/>
                <a:gd name="f25" fmla="val 1574"/>
                <a:gd name="f26" fmla="val 1731"/>
                <a:gd name="f27" fmla="val 1866"/>
                <a:gd name="f28" fmla="val 1529"/>
                <a:gd name="f29" fmla="val 2159"/>
                <a:gd name="f30" fmla="val 1371"/>
                <a:gd name="f31" fmla="val 2473"/>
                <a:gd name="f32" fmla="val 1237"/>
                <a:gd name="f33" fmla="val 2765"/>
                <a:gd name="f34" fmla="val 1124"/>
                <a:gd name="f35" fmla="val 3080"/>
                <a:gd name="f36" fmla="val 832"/>
                <a:gd name="f37" fmla="val 4024"/>
                <a:gd name="f38" fmla="val 585"/>
                <a:gd name="f39" fmla="val 4901"/>
                <a:gd name="f40" fmla="val 405"/>
                <a:gd name="f41" fmla="val 5733"/>
                <a:gd name="f42" fmla="val 247"/>
                <a:gd name="f43" fmla="val 135"/>
                <a:gd name="f44" fmla="val 7149"/>
                <a:gd name="f45" fmla="val 68"/>
                <a:gd name="f46" fmla="val 7756"/>
                <a:gd name="f47" fmla="val 8295"/>
                <a:gd name="f48" fmla="val 8767"/>
                <a:gd name="f49" fmla="val 9195"/>
                <a:gd name="f50" fmla="val 9532"/>
                <a:gd name="f51" fmla="val 45"/>
                <a:gd name="f52" fmla="val 9846"/>
                <a:gd name="f53" fmla="val 90"/>
                <a:gd name="f54" fmla="val 10071"/>
                <a:gd name="f55" fmla="val 158"/>
                <a:gd name="f56" fmla="val 10386"/>
                <a:gd name="f57" fmla="val 10498"/>
                <a:gd name="f58" fmla="val 989"/>
                <a:gd name="f59" fmla="val 9891"/>
                <a:gd name="f60" fmla="val 1394"/>
                <a:gd name="f61" fmla="val 9577"/>
                <a:gd name="f62" fmla="val 1799"/>
                <a:gd name="f63" fmla="val 9217"/>
                <a:gd name="f64" fmla="val 2226"/>
                <a:gd name="f65" fmla="val 8857"/>
                <a:gd name="f66" fmla="val 2630"/>
                <a:gd name="f67" fmla="val 8475"/>
                <a:gd name="f68" fmla="val 3035"/>
                <a:gd name="f69" fmla="val 8093"/>
                <a:gd name="f70" fmla="val 3417"/>
                <a:gd name="f71" fmla="val 7666"/>
                <a:gd name="f72" fmla="val 3799"/>
                <a:gd name="f73" fmla="val 7261"/>
                <a:gd name="f74" fmla="val 4181"/>
                <a:gd name="f75" fmla="val 6812"/>
                <a:gd name="f76" fmla="val 4518"/>
                <a:gd name="f77" fmla="val 6385"/>
                <a:gd name="f78" fmla="val 4856"/>
                <a:gd name="f79" fmla="val 5935"/>
                <a:gd name="f80" fmla="val 5148"/>
                <a:gd name="f81" fmla="val 5485"/>
                <a:gd name="f82" fmla="val 5418"/>
                <a:gd name="f83" fmla="val 5036"/>
                <a:gd name="f84" fmla="val 5665"/>
                <a:gd name="f85" fmla="val 4586"/>
                <a:gd name="f86" fmla="val 5890"/>
                <a:gd name="f87" fmla="val 4114"/>
                <a:gd name="f88" fmla="val 6070"/>
                <a:gd name="f89" fmla="val 3620"/>
                <a:gd name="f90" fmla="val 6272"/>
                <a:gd name="f91" fmla="val 6339"/>
                <a:gd name="f92" fmla="val 2788"/>
                <a:gd name="f93" fmla="val 6407"/>
                <a:gd name="f94" fmla="val 6452"/>
                <a:gd name="f95" fmla="val 6474"/>
                <a:gd name="f96" fmla="val 1889"/>
                <a:gd name="f97" fmla="val 1597"/>
                <a:gd name="f98" fmla="val 6429"/>
                <a:gd name="f99" fmla="val 1304"/>
                <a:gd name="f100" fmla="val 6362"/>
                <a:gd name="f101" fmla="val 1057"/>
                <a:gd name="f102" fmla="val 6249"/>
                <a:gd name="f103" fmla="val 810"/>
                <a:gd name="f104" fmla="val 6114"/>
                <a:gd name="f105" fmla="val 6025"/>
                <a:gd name="f106" fmla="val 495"/>
                <a:gd name="f107" fmla="val 5912"/>
                <a:gd name="f108" fmla="val 5800"/>
                <a:gd name="f109" fmla="val 315"/>
                <a:gd name="f110" fmla="val 248"/>
                <a:gd name="f111" fmla="val 5530"/>
                <a:gd name="f112" fmla="val 5373"/>
                <a:gd name="f113" fmla="val 5193"/>
                <a:gd name="f114" fmla="val 5013"/>
                <a:gd name="f115" fmla="val 46"/>
                <a:gd name="f116" fmla="val 4833"/>
                <a:gd name="f117" fmla="*/ f1 1 6475"/>
                <a:gd name="f118" fmla="*/ f2 1 10499"/>
                <a:gd name="f119" fmla="val f3"/>
                <a:gd name="f120" fmla="val f4"/>
                <a:gd name="f121" fmla="val f5"/>
                <a:gd name="f122" fmla="+- f121 0 f119"/>
                <a:gd name="f123" fmla="+- f120 0 f119"/>
                <a:gd name="f124" fmla="*/ f123 1 6475"/>
                <a:gd name="f125" fmla="*/ f122 1 1049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6475" h="10499">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53" y="f54"/>
                  </a:lnTo>
                  <a:lnTo>
                    <a:pt x="f55" y="f56"/>
                  </a:lnTo>
                  <a:lnTo>
                    <a:pt x="f0"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35"/>
                  </a:lnTo>
                  <a:lnTo>
                    <a:pt x="f91" y="f92"/>
                  </a:lnTo>
                  <a:lnTo>
                    <a:pt x="f93" y="f31"/>
                  </a:lnTo>
                  <a:lnTo>
                    <a:pt x="f94" y="f22"/>
                  </a:lnTo>
                  <a:lnTo>
                    <a:pt x="f95" y="f96"/>
                  </a:lnTo>
                  <a:lnTo>
                    <a:pt x="f95" y="f97"/>
                  </a:lnTo>
                  <a:lnTo>
                    <a:pt x="f98" y="f99"/>
                  </a:lnTo>
                  <a:lnTo>
                    <a:pt x="f100" y="f101"/>
                  </a:lnTo>
                  <a:lnTo>
                    <a:pt x="f102" y="f103"/>
                  </a:lnTo>
                  <a:lnTo>
                    <a:pt x="f104" y="f38"/>
                  </a:lnTo>
                  <a:lnTo>
                    <a:pt x="f105" y="f106"/>
                  </a:lnTo>
                  <a:lnTo>
                    <a:pt x="f107" y="f40"/>
                  </a:lnTo>
                  <a:lnTo>
                    <a:pt x="f108" y="f109"/>
                  </a:lnTo>
                  <a:lnTo>
                    <a:pt x="f84" y="f110"/>
                  </a:lnTo>
                  <a:lnTo>
                    <a:pt x="f111" y="f0"/>
                  </a:lnTo>
                  <a:lnTo>
                    <a:pt x="f112" y="f11"/>
                  </a:lnTo>
                  <a:lnTo>
                    <a:pt x="f113" y="f45"/>
                  </a:lnTo>
                  <a:lnTo>
                    <a:pt x="f114" y="f115"/>
                  </a:lnTo>
                  <a:lnTo>
                    <a:pt x="f116" y="f9"/>
                  </a:lnTo>
                  <a:lnTo>
                    <a:pt x="f6"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6" name="Google Shape;242;p15">
              <a:extLst>
                <a:ext uri="{FF2B5EF4-FFF2-40B4-BE49-F238E27FC236}">
                  <a16:creationId xmlns:a16="http://schemas.microsoft.com/office/drawing/2014/main" id="{41098A93-2A51-1B1E-0FC5-0EFB31903702}"/>
                </a:ext>
              </a:extLst>
            </p:cNvPr>
            <p:cNvSpPr/>
            <p:nvPr/>
          </p:nvSpPr>
          <p:spPr>
            <a:xfrm>
              <a:off x="7682962" y="3417405"/>
              <a:ext cx="206681" cy="389031"/>
            </a:xfrm>
            <a:custGeom>
              <a:avLst/>
              <a:gdLst>
                <a:gd name="f0" fmla="val 360"/>
                <a:gd name="f1" fmla="val 180"/>
                <a:gd name="f2" fmla="val w"/>
                <a:gd name="f3" fmla="val h"/>
                <a:gd name="f4" fmla="val 0"/>
                <a:gd name="f5" fmla="val 8229"/>
                <a:gd name="f6" fmla="val 15489"/>
                <a:gd name="f7" fmla="val 1754"/>
                <a:gd name="f8" fmla="val 1552"/>
                <a:gd name="f9" fmla="val 45"/>
                <a:gd name="f10" fmla="val 1349"/>
                <a:gd name="f11" fmla="val 90"/>
                <a:gd name="f12" fmla="val 1147"/>
                <a:gd name="f13" fmla="val 967"/>
                <a:gd name="f14" fmla="val 292"/>
                <a:gd name="f15" fmla="val 788"/>
                <a:gd name="f16" fmla="val 427"/>
                <a:gd name="f17" fmla="val 630"/>
                <a:gd name="f18" fmla="val 585"/>
                <a:gd name="f19" fmla="val 495"/>
                <a:gd name="f20" fmla="val 764"/>
                <a:gd name="f21" fmla="val 383"/>
                <a:gd name="f22" fmla="val 944"/>
                <a:gd name="f23" fmla="val 270"/>
                <a:gd name="f24" fmla="val 181"/>
                <a:gd name="f25" fmla="val 1371"/>
                <a:gd name="f26" fmla="val 113"/>
                <a:gd name="f27" fmla="val 1596"/>
                <a:gd name="f28" fmla="val 68"/>
                <a:gd name="f29" fmla="val 1821"/>
                <a:gd name="f30" fmla="val 23"/>
                <a:gd name="f31" fmla="val 2068"/>
                <a:gd name="f32" fmla="val 1"/>
                <a:gd name="f33" fmla="val 2316"/>
                <a:gd name="f34" fmla="val 2833"/>
                <a:gd name="f35" fmla="val 3372"/>
                <a:gd name="f36" fmla="val 3912"/>
                <a:gd name="f37" fmla="val 203"/>
                <a:gd name="f38" fmla="val 4474"/>
                <a:gd name="f39" fmla="val 338"/>
                <a:gd name="f40" fmla="val 5013"/>
                <a:gd name="f41" fmla="val 5553"/>
                <a:gd name="f42" fmla="val 653"/>
                <a:gd name="f43" fmla="val 6070"/>
                <a:gd name="f44" fmla="val 990"/>
                <a:gd name="f45" fmla="val 6991"/>
                <a:gd name="f46" fmla="val 1305"/>
                <a:gd name="f47" fmla="val 7711"/>
                <a:gd name="f48" fmla="val 1574"/>
                <a:gd name="f49" fmla="val 8317"/>
                <a:gd name="f50" fmla="val 1867"/>
                <a:gd name="f51" fmla="val 8902"/>
                <a:gd name="f52" fmla="val 2181"/>
                <a:gd name="f53" fmla="val 9486"/>
                <a:gd name="f54" fmla="val 2518"/>
                <a:gd name="f55" fmla="val 10048"/>
                <a:gd name="f56" fmla="val 2878"/>
                <a:gd name="f57" fmla="val 10588"/>
                <a:gd name="f58" fmla="val 3260"/>
                <a:gd name="f59" fmla="val 11127"/>
                <a:gd name="f60" fmla="val 3665"/>
                <a:gd name="f61" fmla="val 11667"/>
                <a:gd name="f62" fmla="val 4092"/>
                <a:gd name="f63" fmla="val 12161"/>
                <a:gd name="f64" fmla="val 4519"/>
                <a:gd name="f65" fmla="val 12656"/>
                <a:gd name="f66" fmla="val 4991"/>
                <a:gd name="f67" fmla="val 13128"/>
                <a:gd name="f68" fmla="val 5463"/>
                <a:gd name="f69" fmla="val 13578"/>
                <a:gd name="f70" fmla="val 5958"/>
                <a:gd name="f71" fmla="val 14005"/>
                <a:gd name="f72" fmla="val 6475"/>
                <a:gd name="f73" fmla="val 14409"/>
                <a:gd name="f74" fmla="val 7014"/>
                <a:gd name="f75" fmla="val 14791"/>
                <a:gd name="f76" fmla="val 7576"/>
                <a:gd name="f77" fmla="val 15151"/>
                <a:gd name="f78" fmla="val 8138"/>
                <a:gd name="f79" fmla="val 15488"/>
                <a:gd name="f80" fmla="val 8161"/>
                <a:gd name="f81" fmla="val 15219"/>
                <a:gd name="f82" fmla="val 8206"/>
                <a:gd name="f83" fmla="val 14544"/>
                <a:gd name="f84" fmla="val 8228"/>
                <a:gd name="f85" fmla="val 13465"/>
                <a:gd name="f86" fmla="val 12836"/>
                <a:gd name="f87" fmla="val 12139"/>
                <a:gd name="f88" fmla="val 8183"/>
                <a:gd name="f89" fmla="val 11375"/>
                <a:gd name="f90" fmla="val 8116"/>
                <a:gd name="f91" fmla="val 8026"/>
                <a:gd name="f92" fmla="val 9779"/>
                <a:gd name="f93" fmla="val 7891"/>
                <a:gd name="f94" fmla="val 8924"/>
                <a:gd name="f95" fmla="val 8070"/>
                <a:gd name="f96" fmla="val 7486"/>
                <a:gd name="f97" fmla="val 7216"/>
                <a:gd name="f98" fmla="val 7351"/>
                <a:gd name="f99" fmla="val 6811"/>
                <a:gd name="f100" fmla="val 7217"/>
                <a:gd name="f101" fmla="val 6384"/>
                <a:gd name="f102" fmla="val 7059"/>
                <a:gd name="f103" fmla="val 5980"/>
                <a:gd name="f104" fmla="val 6902"/>
                <a:gd name="f105" fmla="val 6655"/>
                <a:gd name="f106" fmla="val 5058"/>
                <a:gd name="f107" fmla="val 6407"/>
                <a:gd name="f108" fmla="val 6093"/>
                <a:gd name="f109" fmla="val 3979"/>
                <a:gd name="f110" fmla="val 5778"/>
                <a:gd name="f111" fmla="val 3440"/>
                <a:gd name="f112" fmla="val 5418"/>
                <a:gd name="f113" fmla="val 2900"/>
                <a:gd name="f114" fmla="val 5059"/>
                <a:gd name="f115" fmla="val 2383"/>
                <a:gd name="f116" fmla="val 4654"/>
                <a:gd name="f117" fmla="val 1888"/>
                <a:gd name="f118" fmla="val 4249"/>
                <a:gd name="f119" fmla="val 1416"/>
                <a:gd name="f120" fmla="val 3845"/>
                <a:gd name="f121" fmla="val 1012"/>
                <a:gd name="f122" fmla="val 3418"/>
                <a:gd name="f123" fmla="val 652"/>
                <a:gd name="f124" fmla="val 3215"/>
                <a:gd name="f125" fmla="val 2990"/>
                <a:gd name="f126" fmla="val 2788"/>
                <a:gd name="f127" fmla="val 247"/>
                <a:gd name="f128" fmla="val 2586"/>
                <a:gd name="f129" fmla="val 158"/>
                <a:gd name="f130" fmla="val 2361"/>
                <a:gd name="f131" fmla="val 2159"/>
                <a:gd name="f132" fmla="val 1956"/>
                <a:gd name="f133" fmla="*/ f2 1 8229"/>
                <a:gd name="f134" fmla="*/ f3 1 15489"/>
                <a:gd name="f135" fmla="val f4"/>
                <a:gd name="f136" fmla="val f5"/>
                <a:gd name="f137" fmla="val f6"/>
                <a:gd name="f138" fmla="+- f137 0 f135"/>
                <a:gd name="f139" fmla="+- f136 0 f135"/>
                <a:gd name="f140" fmla="*/ f139 1 8229"/>
                <a:gd name="f141" fmla="*/ f138 1 15489"/>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8229" h="15489">
                  <a:moveTo>
                    <a:pt x="f7" y="f4"/>
                  </a:moveTo>
                  <a:lnTo>
                    <a:pt x="f8" y="f9"/>
                  </a:lnTo>
                  <a:lnTo>
                    <a:pt x="f10" y="f11"/>
                  </a:lnTo>
                  <a:lnTo>
                    <a:pt x="f12" y="f1"/>
                  </a:lnTo>
                  <a:lnTo>
                    <a:pt x="f13" y="f14"/>
                  </a:lnTo>
                  <a:lnTo>
                    <a:pt x="f15" y="f16"/>
                  </a:lnTo>
                  <a:lnTo>
                    <a:pt x="f17" y="f18"/>
                  </a:lnTo>
                  <a:lnTo>
                    <a:pt x="f19" y="f20"/>
                  </a:lnTo>
                  <a:lnTo>
                    <a:pt x="f21" y="f22"/>
                  </a:lnTo>
                  <a:lnTo>
                    <a:pt x="f23" y="f12"/>
                  </a:lnTo>
                  <a:lnTo>
                    <a:pt x="f24" y="f25"/>
                  </a:lnTo>
                  <a:lnTo>
                    <a:pt x="f26" y="f27"/>
                  </a:lnTo>
                  <a:lnTo>
                    <a:pt x="f28" y="f29"/>
                  </a:lnTo>
                  <a:lnTo>
                    <a:pt x="f30" y="f31"/>
                  </a:lnTo>
                  <a:lnTo>
                    <a:pt x="f32" y="f33"/>
                  </a:lnTo>
                  <a:lnTo>
                    <a:pt x="f32" y="f34"/>
                  </a:lnTo>
                  <a:lnTo>
                    <a:pt x="f30" y="f35"/>
                  </a:lnTo>
                  <a:lnTo>
                    <a:pt x="f26" y="f36"/>
                  </a:lnTo>
                  <a:lnTo>
                    <a:pt x="f37" y="f38"/>
                  </a:lnTo>
                  <a:lnTo>
                    <a:pt x="f39" y="f40"/>
                  </a:lnTo>
                  <a:lnTo>
                    <a:pt x="f19"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4" y="f86"/>
                  </a:lnTo>
                  <a:lnTo>
                    <a:pt x="f84" y="f87"/>
                  </a:lnTo>
                  <a:lnTo>
                    <a:pt x="f88" y="f89"/>
                  </a:lnTo>
                  <a:lnTo>
                    <a:pt x="f90" y="f57"/>
                  </a:lnTo>
                  <a:lnTo>
                    <a:pt x="f91" y="f92"/>
                  </a:lnTo>
                  <a:lnTo>
                    <a:pt x="f93" y="f94"/>
                  </a:lnTo>
                  <a:lnTo>
                    <a:pt x="f47" y="f95"/>
                  </a:lnTo>
                  <a:lnTo>
                    <a:pt x="f96" y="f97"/>
                  </a:lnTo>
                  <a:lnTo>
                    <a:pt x="f98" y="f99"/>
                  </a:lnTo>
                  <a:lnTo>
                    <a:pt x="f100" y="f101"/>
                  </a:lnTo>
                  <a:lnTo>
                    <a:pt x="f102" y="f103"/>
                  </a:lnTo>
                  <a:lnTo>
                    <a:pt x="f104" y="f41"/>
                  </a:lnTo>
                  <a:lnTo>
                    <a:pt x="f105" y="f106"/>
                  </a:lnTo>
                  <a:lnTo>
                    <a:pt x="f107" y="f64"/>
                  </a:lnTo>
                  <a:lnTo>
                    <a:pt x="f108" y="f109"/>
                  </a:lnTo>
                  <a:lnTo>
                    <a:pt x="f110" y="f111"/>
                  </a:lnTo>
                  <a:lnTo>
                    <a:pt x="f112" y="f113"/>
                  </a:lnTo>
                  <a:lnTo>
                    <a:pt x="f114" y="f115"/>
                  </a:lnTo>
                  <a:lnTo>
                    <a:pt x="f116" y="f117"/>
                  </a:lnTo>
                  <a:lnTo>
                    <a:pt x="f118" y="f119"/>
                  </a:lnTo>
                  <a:lnTo>
                    <a:pt x="f120" y="f121"/>
                  </a:lnTo>
                  <a:lnTo>
                    <a:pt x="f122" y="f123"/>
                  </a:lnTo>
                  <a:lnTo>
                    <a:pt x="f124" y="f19"/>
                  </a:lnTo>
                  <a:lnTo>
                    <a:pt x="f125" y="f0"/>
                  </a:lnTo>
                  <a:lnTo>
                    <a:pt x="f126" y="f127"/>
                  </a:lnTo>
                  <a:lnTo>
                    <a:pt x="f128" y="f129"/>
                  </a:lnTo>
                  <a:lnTo>
                    <a:pt x="f130" y="f11"/>
                  </a:lnTo>
                  <a:lnTo>
                    <a:pt x="f131" y="f9"/>
                  </a:lnTo>
                  <a:lnTo>
                    <a:pt x="f132" y="f4"/>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7" name="Google Shape;243;p15">
              <a:extLst>
                <a:ext uri="{FF2B5EF4-FFF2-40B4-BE49-F238E27FC236}">
                  <a16:creationId xmlns:a16="http://schemas.microsoft.com/office/drawing/2014/main" id="{FB9EC636-DE5D-DB7B-79F5-64EDE8AB62A2}"/>
                </a:ext>
              </a:extLst>
            </p:cNvPr>
            <p:cNvSpPr/>
            <p:nvPr/>
          </p:nvSpPr>
          <p:spPr>
            <a:xfrm>
              <a:off x="6871642" y="3598621"/>
              <a:ext cx="162049" cy="263146"/>
            </a:xfrm>
            <a:custGeom>
              <a:avLst/>
              <a:gdLst>
                <a:gd name="f0" fmla="val 180"/>
                <a:gd name="f1" fmla="val w"/>
                <a:gd name="f2" fmla="val h"/>
                <a:gd name="f3" fmla="val 0"/>
                <a:gd name="f4" fmla="val 6452"/>
                <a:gd name="f5" fmla="val 10477"/>
                <a:gd name="f6" fmla="val 4631"/>
                <a:gd name="f7" fmla="val 1"/>
                <a:gd name="f8" fmla="val 4294"/>
                <a:gd name="f9" fmla="val 23"/>
                <a:gd name="f10" fmla="val 3957"/>
                <a:gd name="f11" fmla="val 91"/>
                <a:gd name="f12" fmla="val 3620"/>
                <a:gd name="f13" fmla="val 226"/>
                <a:gd name="f14" fmla="val 3282"/>
                <a:gd name="f15" fmla="val 361"/>
                <a:gd name="f16" fmla="val 2990"/>
                <a:gd name="f17" fmla="val 563"/>
                <a:gd name="f18" fmla="val 2698"/>
                <a:gd name="f19" fmla="val 788"/>
                <a:gd name="f20" fmla="val 2428"/>
                <a:gd name="f21" fmla="val 1013"/>
                <a:gd name="f22" fmla="val 2158"/>
                <a:gd name="f23" fmla="val 1282"/>
                <a:gd name="f24" fmla="val 1934"/>
                <a:gd name="f25" fmla="val 1575"/>
                <a:gd name="f26" fmla="val 1709"/>
                <a:gd name="f27" fmla="val 1867"/>
                <a:gd name="f28" fmla="val 1529"/>
                <a:gd name="f29" fmla="val 2159"/>
                <a:gd name="f30" fmla="val 1349"/>
                <a:gd name="f31" fmla="val 2474"/>
                <a:gd name="f32" fmla="val 1214"/>
                <a:gd name="f33" fmla="val 2766"/>
                <a:gd name="f34" fmla="val 1102"/>
                <a:gd name="f35" fmla="val 3081"/>
                <a:gd name="f36" fmla="val 810"/>
                <a:gd name="f37" fmla="val 4025"/>
                <a:gd name="f38" fmla="val 585"/>
                <a:gd name="f39" fmla="val 4901"/>
                <a:gd name="f40" fmla="val 383"/>
                <a:gd name="f41" fmla="val 5711"/>
                <a:gd name="f42" fmla="val 248"/>
                <a:gd name="f43" fmla="val 135"/>
                <a:gd name="f44" fmla="val 7127"/>
                <a:gd name="f45" fmla="val 68"/>
                <a:gd name="f46" fmla="val 7734"/>
                <a:gd name="f47" fmla="val 8296"/>
                <a:gd name="f48" fmla="val 8768"/>
                <a:gd name="f49" fmla="val 9172"/>
                <a:gd name="f50" fmla="val 9532"/>
                <a:gd name="f51" fmla="val 45"/>
                <a:gd name="f52" fmla="val 9824"/>
                <a:gd name="f53" fmla="val 10072"/>
                <a:gd name="f54" fmla="val 10386"/>
                <a:gd name="f55" fmla="val 10476"/>
                <a:gd name="f56" fmla="val 967"/>
                <a:gd name="f57" fmla="val 9892"/>
                <a:gd name="f58" fmla="val 1394"/>
                <a:gd name="f59" fmla="val 9577"/>
                <a:gd name="f60" fmla="val 1799"/>
                <a:gd name="f61" fmla="val 9217"/>
                <a:gd name="f62" fmla="val 2203"/>
                <a:gd name="f63" fmla="val 8858"/>
                <a:gd name="f64" fmla="val 2608"/>
                <a:gd name="f65" fmla="val 8476"/>
                <a:gd name="f66" fmla="val 3013"/>
                <a:gd name="f67" fmla="val 8071"/>
                <a:gd name="f68" fmla="val 3417"/>
                <a:gd name="f69" fmla="val 7666"/>
                <a:gd name="f70" fmla="val 3799"/>
                <a:gd name="f71" fmla="val 7239"/>
                <a:gd name="f72" fmla="val 4159"/>
                <a:gd name="f73" fmla="val 6812"/>
                <a:gd name="f74" fmla="val 4519"/>
                <a:gd name="f75" fmla="val 6385"/>
                <a:gd name="f76" fmla="val 4833"/>
                <a:gd name="f77" fmla="val 5935"/>
                <a:gd name="f78" fmla="val 5148"/>
                <a:gd name="f79" fmla="val 5486"/>
                <a:gd name="f80" fmla="val 5418"/>
                <a:gd name="f81" fmla="val 5036"/>
                <a:gd name="f82" fmla="val 5665"/>
                <a:gd name="f83" fmla="val 4564"/>
                <a:gd name="f84" fmla="val 5867"/>
                <a:gd name="f85" fmla="val 4115"/>
                <a:gd name="f86" fmla="val 6070"/>
                <a:gd name="f87" fmla="val 6250"/>
                <a:gd name="f88" fmla="val 3058"/>
                <a:gd name="f89" fmla="val 6339"/>
                <a:gd name="f90" fmla="val 6384"/>
                <a:gd name="f91" fmla="val 6429"/>
                <a:gd name="f92" fmla="val 2181"/>
                <a:gd name="f93" fmla="val 1597"/>
                <a:gd name="f94" fmla="val 1305"/>
                <a:gd name="f95" fmla="val 6362"/>
                <a:gd name="f96" fmla="val 1058"/>
                <a:gd name="f97" fmla="val 6092"/>
                <a:gd name="f98" fmla="val 6002"/>
                <a:gd name="f99" fmla="val 496"/>
                <a:gd name="f100" fmla="val 5912"/>
                <a:gd name="f101" fmla="val 406"/>
                <a:gd name="f102" fmla="val 5778"/>
                <a:gd name="f103" fmla="val 316"/>
                <a:gd name="f104" fmla="val 5508"/>
                <a:gd name="f105" fmla="val 181"/>
                <a:gd name="f106" fmla="val 5350"/>
                <a:gd name="f107" fmla="val 113"/>
                <a:gd name="f108" fmla="val 5171"/>
                <a:gd name="f109" fmla="val 4991"/>
                <a:gd name="f110" fmla="val 4811"/>
                <a:gd name="f111" fmla="*/ f1 1 6452"/>
                <a:gd name="f112" fmla="*/ f2 1 10477"/>
                <a:gd name="f113" fmla="val f3"/>
                <a:gd name="f114" fmla="val f4"/>
                <a:gd name="f115" fmla="val f5"/>
                <a:gd name="f116" fmla="+- f115 0 f113"/>
                <a:gd name="f117" fmla="+- f114 0 f113"/>
                <a:gd name="f118" fmla="*/ f117 1 6452"/>
                <a:gd name="f119" fmla="*/ f116 1 10477"/>
                <a:gd name="f120" fmla="*/ f113 1 f118"/>
                <a:gd name="f121" fmla="*/ f114 1 f118"/>
                <a:gd name="f122" fmla="*/ f113 1 f119"/>
                <a:gd name="f123" fmla="*/ f115 1 f119"/>
                <a:gd name="f124" fmla="*/ f120 f111 1"/>
                <a:gd name="f125" fmla="*/ f121 f111 1"/>
                <a:gd name="f126" fmla="*/ f123 f112 1"/>
                <a:gd name="f127" fmla="*/ f122 f112 1"/>
              </a:gdLst>
              <a:ahLst/>
              <a:cxnLst>
                <a:cxn ang="3cd4">
                  <a:pos x="hc" y="t"/>
                </a:cxn>
                <a:cxn ang="0">
                  <a:pos x="r" y="vc"/>
                </a:cxn>
                <a:cxn ang="cd4">
                  <a:pos x="hc" y="b"/>
                </a:cxn>
                <a:cxn ang="cd2">
                  <a:pos x="l" y="vc"/>
                </a:cxn>
              </a:cxnLst>
              <a:rect l="f124" t="f127" r="f125" b="f126"/>
              <a:pathLst>
                <a:path w="6452" h="1047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
                  </a:lnTo>
                  <a:lnTo>
                    <a:pt x="f43" y="f44"/>
                  </a:lnTo>
                  <a:lnTo>
                    <a:pt x="f45" y="f46"/>
                  </a:lnTo>
                  <a:lnTo>
                    <a:pt x="f9" y="f47"/>
                  </a:lnTo>
                  <a:lnTo>
                    <a:pt x="f3" y="f48"/>
                  </a:lnTo>
                  <a:lnTo>
                    <a:pt x="f3" y="f49"/>
                  </a:lnTo>
                  <a:lnTo>
                    <a:pt x="f9" y="f50"/>
                  </a:lnTo>
                  <a:lnTo>
                    <a:pt x="f51" y="f52"/>
                  </a:lnTo>
                  <a:lnTo>
                    <a:pt x="f45" y="f53"/>
                  </a:lnTo>
                  <a:lnTo>
                    <a:pt x="f43" y="f54"/>
                  </a:lnTo>
                  <a:lnTo>
                    <a:pt x="f0"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12"/>
                  </a:lnTo>
                  <a:lnTo>
                    <a:pt x="f87" y="f88"/>
                  </a:lnTo>
                  <a:lnTo>
                    <a:pt x="f89" y="f33"/>
                  </a:lnTo>
                  <a:lnTo>
                    <a:pt x="f90" y="f31"/>
                  </a:lnTo>
                  <a:lnTo>
                    <a:pt x="f91" y="f92"/>
                  </a:lnTo>
                  <a:lnTo>
                    <a:pt x="f4" y="f27"/>
                  </a:lnTo>
                  <a:lnTo>
                    <a:pt x="f4" y="f93"/>
                  </a:lnTo>
                  <a:lnTo>
                    <a:pt x="f91" y="f94"/>
                  </a:lnTo>
                  <a:lnTo>
                    <a:pt x="f95" y="f96"/>
                  </a:lnTo>
                  <a:lnTo>
                    <a:pt x="f87" y="f36"/>
                  </a:lnTo>
                  <a:lnTo>
                    <a:pt x="f97" y="f38"/>
                  </a:lnTo>
                  <a:lnTo>
                    <a:pt x="f98" y="f99"/>
                  </a:lnTo>
                  <a:lnTo>
                    <a:pt x="f100" y="f101"/>
                  </a:lnTo>
                  <a:lnTo>
                    <a:pt x="f102" y="f103"/>
                  </a:lnTo>
                  <a:lnTo>
                    <a:pt x="f82" y="f42"/>
                  </a:lnTo>
                  <a:lnTo>
                    <a:pt x="f104" y="f105"/>
                  </a:lnTo>
                  <a:lnTo>
                    <a:pt x="f106" y="f107"/>
                  </a:lnTo>
                  <a:lnTo>
                    <a:pt x="f108" y="f45"/>
                  </a:lnTo>
                  <a:lnTo>
                    <a:pt x="f109" y="f9"/>
                  </a:lnTo>
                  <a:lnTo>
                    <a:pt x="f110" y="f7"/>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8" name="Google Shape;244;p15">
              <a:extLst>
                <a:ext uri="{FF2B5EF4-FFF2-40B4-BE49-F238E27FC236}">
                  <a16:creationId xmlns:a16="http://schemas.microsoft.com/office/drawing/2014/main" id="{F86902EC-A2ED-8E54-7F27-F1B4FCB786AD}"/>
                </a:ext>
              </a:extLst>
            </p:cNvPr>
            <p:cNvSpPr/>
            <p:nvPr/>
          </p:nvSpPr>
          <p:spPr>
            <a:xfrm>
              <a:off x="6654838" y="3473293"/>
              <a:ext cx="207239" cy="388482"/>
            </a:xfrm>
            <a:custGeom>
              <a:avLst/>
              <a:gdLst>
                <a:gd name="f0" fmla="val 360"/>
                <a:gd name="f1" fmla="val 180"/>
                <a:gd name="f2" fmla="val w"/>
                <a:gd name="f3" fmla="val h"/>
                <a:gd name="f4" fmla="val 0"/>
                <a:gd name="f5" fmla="val 8251"/>
                <a:gd name="f6" fmla="val 15467"/>
                <a:gd name="f7" fmla="val 1754"/>
                <a:gd name="f8" fmla="val 1"/>
                <a:gd name="f9" fmla="val 1552"/>
                <a:gd name="f10" fmla="val 23"/>
                <a:gd name="f11" fmla="val 1372"/>
                <a:gd name="f12" fmla="val 91"/>
                <a:gd name="f13" fmla="val 1169"/>
                <a:gd name="f14" fmla="val 990"/>
                <a:gd name="f15" fmla="val 293"/>
                <a:gd name="f16" fmla="val 810"/>
                <a:gd name="f17" fmla="val 428"/>
                <a:gd name="f18" fmla="val 652"/>
                <a:gd name="f19" fmla="val 585"/>
                <a:gd name="f20" fmla="val 495"/>
                <a:gd name="f21" fmla="val 765"/>
                <a:gd name="f22" fmla="val 383"/>
                <a:gd name="f23" fmla="val 945"/>
                <a:gd name="f24" fmla="val 1147"/>
                <a:gd name="f25" fmla="val 203"/>
                <a:gd name="f26" fmla="val 1349"/>
                <a:gd name="f27" fmla="val 135"/>
                <a:gd name="f28" fmla="val 1574"/>
                <a:gd name="f29" fmla="val 90"/>
                <a:gd name="f30" fmla="val 1821"/>
                <a:gd name="f31" fmla="val 45"/>
                <a:gd name="f32" fmla="val 2046"/>
                <a:gd name="f33" fmla="val 2316"/>
                <a:gd name="f34" fmla="val 2833"/>
                <a:gd name="f35" fmla="val 3372"/>
                <a:gd name="f36" fmla="val 113"/>
                <a:gd name="f37" fmla="val 3912"/>
                <a:gd name="f38" fmla="val 225"/>
                <a:gd name="f39" fmla="val 4474"/>
                <a:gd name="f40" fmla="val 5013"/>
                <a:gd name="f41" fmla="val 5553"/>
                <a:gd name="f42" fmla="val 675"/>
                <a:gd name="f43" fmla="val 6048"/>
                <a:gd name="f44" fmla="val 1012"/>
                <a:gd name="f45" fmla="val 6969"/>
                <a:gd name="f46" fmla="val 1304"/>
                <a:gd name="f47" fmla="val 7711"/>
                <a:gd name="f48" fmla="val 8318"/>
                <a:gd name="f49" fmla="val 1866"/>
                <a:gd name="f50" fmla="val 8902"/>
                <a:gd name="f51" fmla="val 2203"/>
                <a:gd name="f52" fmla="val 9464"/>
                <a:gd name="f53" fmla="val 2541"/>
                <a:gd name="f54" fmla="val 10049"/>
                <a:gd name="f55" fmla="val 2900"/>
                <a:gd name="f56" fmla="val 10588"/>
                <a:gd name="f57" fmla="val 3282"/>
                <a:gd name="f58" fmla="val 11128"/>
                <a:gd name="f59" fmla="val 3665"/>
                <a:gd name="f60" fmla="val 11645"/>
                <a:gd name="f61" fmla="val 4092"/>
                <a:gd name="f62" fmla="val 12162"/>
                <a:gd name="f63" fmla="val 4541"/>
                <a:gd name="f64" fmla="val 12656"/>
                <a:gd name="f65" fmla="val 4991"/>
                <a:gd name="f66" fmla="val 13128"/>
                <a:gd name="f67" fmla="val 5485"/>
                <a:gd name="f68" fmla="val 13578"/>
                <a:gd name="f69" fmla="val 5980"/>
                <a:gd name="f70" fmla="val 14005"/>
                <a:gd name="f71" fmla="val 6497"/>
                <a:gd name="f72" fmla="val 14410"/>
                <a:gd name="f73" fmla="val 7036"/>
                <a:gd name="f74" fmla="val 14792"/>
                <a:gd name="f75" fmla="val 7576"/>
                <a:gd name="f76" fmla="val 15152"/>
                <a:gd name="f77" fmla="val 8138"/>
                <a:gd name="f78" fmla="val 15466"/>
                <a:gd name="f79" fmla="val 8183"/>
                <a:gd name="f80" fmla="val 15219"/>
                <a:gd name="f81" fmla="val 8228"/>
                <a:gd name="f82" fmla="val 14522"/>
                <a:gd name="f83" fmla="val 8250"/>
                <a:gd name="f84" fmla="val 13466"/>
                <a:gd name="f85" fmla="val 12836"/>
                <a:gd name="f86" fmla="val 12139"/>
                <a:gd name="f87" fmla="val 11375"/>
                <a:gd name="f88" fmla="val 8115"/>
                <a:gd name="f89" fmla="val 8025"/>
                <a:gd name="f90" fmla="val 9757"/>
                <a:gd name="f91" fmla="val 7891"/>
                <a:gd name="f92" fmla="val 8925"/>
                <a:gd name="f93" fmla="val 8071"/>
                <a:gd name="f94" fmla="val 7508"/>
                <a:gd name="f95" fmla="val 7216"/>
                <a:gd name="f96" fmla="val 7374"/>
                <a:gd name="f97" fmla="val 6789"/>
                <a:gd name="f98" fmla="val 7239"/>
                <a:gd name="f99" fmla="val 6385"/>
                <a:gd name="f100" fmla="val 7081"/>
                <a:gd name="f101" fmla="val 5958"/>
                <a:gd name="f102" fmla="val 6902"/>
                <a:gd name="f103" fmla="val 6677"/>
                <a:gd name="f104" fmla="val 5058"/>
                <a:gd name="f105" fmla="val 6407"/>
                <a:gd name="f106" fmla="val 4519"/>
                <a:gd name="f107" fmla="val 6115"/>
                <a:gd name="f108" fmla="val 3979"/>
                <a:gd name="f109" fmla="val 5778"/>
                <a:gd name="f110" fmla="val 3440"/>
                <a:gd name="f111" fmla="val 5440"/>
                <a:gd name="f112" fmla="val 2383"/>
                <a:gd name="f113" fmla="val 4676"/>
                <a:gd name="f114" fmla="val 4271"/>
                <a:gd name="f115" fmla="val 1417"/>
                <a:gd name="f116" fmla="val 3844"/>
                <a:gd name="f117" fmla="val 653"/>
                <a:gd name="f118" fmla="val 3215"/>
                <a:gd name="f119" fmla="val 3013"/>
                <a:gd name="f120" fmla="val 2810"/>
                <a:gd name="f121" fmla="val 248"/>
                <a:gd name="f122" fmla="val 2586"/>
                <a:gd name="f123" fmla="val 158"/>
                <a:gd name="f124" fmla="val 2181"/>
                <a:gd name="f125" fmla="val 1956"/>
                <a:gd name="f126" fmla="*/ f2 1 8251"/>
                <a:gd name="f127" fmla="*/ f3 1 15467"/>
                <a:gd name="f128" fmla="val f4"/>
                <a:gd name="f129" fmla="val f5"/>
                <a:gd name="f130" fmla="val f6"/>
                <a:gd name="f131" fmla="+- f130 0 f128"/>
                <a:gd name="f132" fmla="+- f129 0 f128"/>
                <a:gd name="f133" fmla="*/ f132 1 8251"/>
                <a:gd name="f134" fmla="*/ f131 1 15467"/>
                <a:gd name="f135" fmla="*/ f128 1 f133"/>
                <a:gd name="f136" fmla="*/ f129 1 f133"/>
                <a:gd name="f137" fmla="*/ f128 1 f134"/>
                <a:gd name="f138" fmla="*/ f130 1 f134"/>
                <a:gd name="f139" fmla="*/ f135 f126 1"/>
                <a:gd name="f140" fmla="*/ f136 f126 1"/>
                <a:gd name="f141" fmla="*/ f138 f127 1"/>
                <a:gd name="f142" fmla="*/ f137 f127 1"/>
              </a:gdLst>
              <a:ahLst/>
              <a:cxnLst>
                <a:cxn ang="3cd4">
                  <a:pos x="hc" y="t"/>
                </a:cxn>
                <a:cxn ang="0">
                  <a:pos x="r" y="vc"/>
                </a:cxn>
                <a:cxn ang="cd4">
                  <a:pos x="hc" y="b"/>
                </a:cxn>
                <a:cxn ang="cd2">
                  <a:pos x="l" y="vc"/>
                </a:cxn>
              </a:cxnLst>
              <a:rect l="f139" t="f142" r="f140" b="f141"/>
              <a:pathLst>
                <a:path w="8251" h="15467">
                  <a:moveTo>
                    <a:pt x="f7" y="f8"/>
                  </a:moveTo>
                  <a:lnTo>
                    <a:pt x="f9" y="f10"/>
                  </a:lnTo>
                  <a:lnTo>
                    <a:pt x="f11" y="f12"/>
                  </a:lnTo>
                  <a:lnTo>
                    <a:pt x="f13" y="f1"/>
                  </a:lnTo>
                  <a:lnTo>
                    <a:pt x="f14" y="f15"/>
                  </a:lnTo>
                  <a:lnTo>
                    <a:pt x="f16" y="f17"/>
                  </a:lnTo>
                  <a:lnTo>
                    <a:pt x="f18" y="f19"/>
                  </a:lnTo>
                  <a:lnTo>
                    <a:pt x="f20" y="f21"/>
                  </a:lnTo>
                  <a:lnTo>
                    <a:pt x="f22" y="f23"/>
                  </a:lnTo>
                  <a:lnTo>
                    <a:pt x="f15" y="f24"/>
                  </a:lnTo>
                  <a:lnTo>
                    <a:pt x="f25" y="f26"/>
                  </a:lnTo>
                  <a:lnTo>
                    <a:pt x="f27" y="f28"/>
                  </a:lnTo>
                  <a:lnTo>
                    <a:pt x="f29" y="f30"/>
                  </a:lnTo>
                  <a:lnTo>
                    <a:pt x="f31" y="f32"/>
                  </a:lnTo>
                  <a:lnTo>
                    <a:pt x="f10" y="f33"/>
                  </a:lnTo>
                  <a:lnTo>
                    <a:pt x="f4" y="f34"/>
                  </a:lnTo>
                  <a:lnTo>
                    <a:pt x="f31" y="f35"/>
                  </a:lnTo>
                  <a:lnTo>
                    <a:pt x="f36" y="f37"/>
                  </a:lnTo>
                  <a:lnTo>
                    <a:pt x="f38" y="f39"/>
                  </a:lnTo>
                  <a:lnTo>
                    <a:pt x="f0" y="f40"/>
                  </a:lnTo>
                  <a:lnTo>
                    <a:pt x="f20" y="f41"/>
                  </a:lnTo>
                  <a:lnTo>
                    <a:pt x="f42" y="f43"/>
                  </a:lnTo>
                  <a:lnTo>
                    <a:pt x="f44" y="f45"/>
                  </a:lnTo>
                  <a:lnTo>
                    <a:pt x="f46" y="f47"/>
                  </a:lnTo>
                  <a:lnTo>
                    <a:pt x="f28"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3" y="f85"/>
                  </a:lnTo>
                  <a:lnTo>
                    <a:pt x="f81" y="f86"/>
                  </a:lnTo>
                  <a:lnTo>
                    <a:pt x="f79" y="f87"/>
                  </a:lnTo>
                  <a:lnTo>
                    <a:pt x="f88" y="f56"/>
                  </a:lnTo>
                  <a:lnTo>
                    <a:pt x="f89" y="f90"/>
                  </a:lnTo>
                  <a:lnTo>
                    <a:pt x="f91" y="f92"/>
                  </a:lnTo>
                  <a:lnTo>
                    <a:pt x="f47" y="f93"/>
                  </a:lnTo>
                  <a:lnTo>
                    <a:pt x="f94" y="f95"/>
                  </a:lnTo>
                  <a:lnTo>
                    <a:pt x="f96" y="f97"/>
                  </a:lnTo>
                  <a:lnTo>
                    <a:pt x="f98" y="f99"/>
                  </a:lnTo>
                  <a:lnTo>
                    <a:pt x="f100" y="f101"/>
                  </a:lnTo>
                  <a:lnTo>
                    <a:pt x="f102" y="f41"/>
                  </a:lnTo>
                  <a:lnTo>
                    <a:pt x="f103" y="f104"/>
                  </a:lnTo>
                  <a:lnTo>
                    <a:pt x="f105" y="f106"/>
                  </a:lnTo>
                  <a:lnTo>
                    <a:pt x="f107" y="f108"/>
                  </a:lnTo>
                  <a:lnTo>
                    <a:pt x="f109" y="f110"/>
                  </a:lnTo>
                  <a:lnTo>
                    <a:pt x="f111" y="f55"/>
                  </a:lnTo>
                  <a:lnTo>
                    <a:pt x="f104" y="f112"/>
                  </a:lnTo>
                  <a:lnTo>
                    <a:pt x="f113" y="f49"/>
                  </a:lnTo>
                  <a:lnTo>
                    <a:pt x="f114" y="f115"/>
                  </a:lnTo>
                  <a:lnTo>
                    <a:pt x="f116" y="f44"/>
                  </a:lnTo>
                  <a:lnTo>
                    <a:pt x="f110" y="f117"/>
                  </a:lnTo>
                  <a:lnTo>
                    <a:pt x="f118" y="f20"/>
                  </a:lnTo>
                  <a:lnTo>
                    <a:pt x="f119" y="f0"/>
                  </a:lnTo>
                  <a:lnTo>
                    <a:pt x="f120" y="f121"/>
                  </a:lnTo>
                  <a:lnTo>
                    <a:pt x="f122" y="f123"/>
                  </a:lnTo>
                  <a:lnTo>
                    <a:pt x="f112" y="f12"/>
                  </a:lnTo>
                  <a:lnTo>
                    <a:pt x="f124" y="f10"/>
                  </a:lnTo>
                  <a:lnTo>
                    <a:pt x="f125" y="f8"/>
                  </a:lnTo>
                  <a:close/>
                </a:path>
              </a:pathLst>
            </a:custGeom>
            <a:solidFill>
              <a:srgbClr val="A6CC89"/>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199" name="Google Shape;245;p15">
              <a:extLst>
                <a:ext uri="{FF2B5EF4-FFF2-40B4-BE49-F238E27FC236}">
                  <a16:creationId xmlns:a16="http://schemas.microsoft.com/office/drawing/2014/main" id="{18E9F94B-6B00-5DDB-3D14-FE1F1978EC48}"/>
                </a:ext>
              </a:extLst>
            </p:cNvPr>
            <p:cNvSpPr/>
            <p:nvPr/>
          </p:nvSpPr>
          <p:spPr>
            <a:xfrm>
              <a:off x="7042160" y="2364995"/>
              <a:ext cx="101068" cy="541461"/>
            </a:xfrm>
            <a:custGeom>
              <a:avLst/>
              <a:gdLst>
                <a:gd name="f0" fmla="val w"/>
                <a:gd name="f1" fmla="val h"/>
                <a:gd name="f2" fmla="val 0"/>
                <a:gd name="f3" fmla="val 4024"/>
                <a:gd name="f4" fmla="val 21558"/>
                <a:gd name="f5" fmla="val 2001"/>
                <a:gd name="f6" fmla="val 1821"/>
                <a:gd name="f7" fmla="val 517"/>
                <a:gd name="f8" fmla="val 1619"/>
                <a:gd name="f9" fmla="val 1124"/>
                <a:gd name="f10" fmla="val 1371"/>
                <a:gd name="f11" fmla="val 1933"/>
                <a:gd name="f12" fmla="val 1102"/>
                <a:gd name="f13" fmla="val 2945"/>
                <a:gd name="f14" fmla="val 809"/>
                <a:gd name="f15" fmla="val 4114"/>
                <a:gd name="f16" fmla="val 674"/>
                <a:gd name="f17" fmla="val 4766"/>
                <a:gd name="f18" fmla="val 540"/>
                <a:gd name="f19" fmla="val 5463"/>
                <a:gd name="f20" fmla="val 427"/>
                <a:gd name="f21" fmla="val 6182"/>
                <a:gd name="f22" fmla="val 315"/>
                <a:gd name="f23" fmla="val 6946"/>
                <a:gd name="f24" fmla="val 202"/>
                <a:gd name="f25" fmla="val 7733"/>
                <a:gd name="f26" fmla="val 135"/>
                <a:gd name="f27" fmla="val 8542"/>
                <a:gd name="f28" fmla="val 68"/>
                <a:gd name="f29" fmla="val 9374"/>
                <a:gd name="f30" fmla="val 23"/>
                <a:gd name="f31" fmla="val 10228"/>
                <a:gd name="f32" fmla="val 11127"/>
                <a:gd name="f33" fmla="val 12027"/>
                <a:gd name="f34" fmla="val 45"/>
                <a:gd name="f35" fmla="val 12926"/>
                <a:gd name="f36" fmla="val 90"/>
                <a:gd name="f37" fmla="val 13870"/>
                <a:gd name="f38" fmla="val 14814"/>
                <a:gd name="f39" fmla="val 337"/>
                <a:gd name="f40" fmla="val 15758"/>
                <a:gd name="f41" fmla="val 495"/>
                <a:gd name="f42" fmla="val 16725"/>
                <a:gd name="f43" fmla="val 697"/>
                <a:gd name="f44" fmla="val 17691"/>
                <a:gd name="f45" fmla="val 967"/>
                <a:gd name="f46" fmla="val 18658"/>
                <a:gd name="f47" fmla="val 1259"/>
                <a:gd name="f48" fmla="val 19624"/>
                <a:gd name="f49" fmla="val 20591"/>
                <a:gd name="f50" fmla="val 2405"/>
                <a:gd name="f51" fmla="val 2743"/>
                <a:gd name="f52" fmla="val 3057"/>
                <a:gd name="f53" fmla="val 3304"/>
                <a:gd name="f54" fmla="val 3507"/>
                <a:gd name="f55" fmla="val 3687"/>
                <a:gd name="f56" fmla="val 3822"/>
                <a:gd name="f57" fmla="val 3911"/>
                <a:gd name="f58" fmla="val 3979"/>
                <a:gd name="f59" fmla="val 4001"/>
                <a:gd name="f60" fmla="val 3956"/>
                <a:gd name="f61" fmla="val 3889"/>
                <a:gd name="f62" fmla="val 3799"/>
                <a:gd name="f63" fmla="val 3709"/>
                <a:gd name="f64" fmla="val 3597"/>
                <a:gd name="f65" fmla="val 3462"/>
                <a:gd name="f66" fmla="val 3327"/>
                <a:gd name="f67" fmla="val 3192"/>
                <a:gd name="f68" fmla="val 2922"/>
                <a:gd name="f69" fmla="val 2653"/>
                <a:gd name="f70" fmla="val 2383"/>
                <a:gd name="f71" fmla="val 2181"/>
                <a:gd name="f72" fmla="*/ f0 1 4024"/>
                <a:gd name="f73" fmla="*/ f1 1 21558"/>
                <a:gd name="f74" fmla="val f2"/>
                <a:gd name="f75" fmla="val f3"/>
                <a:gd name="f76" fmla="val f4"/>
                <a:gd name="f77" fmla="+- f76 0 f74"/>
                <a:gd name="f78" fmla="+- f75 0 f74"/>
                <a:gd name="f79" fmla="*/ f78 1 4024"/>
                <a:gd name="f80" fmla="*/ f77 1 21558"/>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4024" h="21558">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 y="f32"/>
                  </a:lnTo>
                  <a:lnTo>
                    <a:pt x="f2" y="f33"/>
                  </a:lnTo>
                  <a:lnTo>
                    <a:pt x="f34" y="f35"/>
                  </a:lnTo>
                  <a:lnTo>
                    <a:pt x="f36" y="f37"/>
                  </a:lnTo>
                  <a:lnTo>
                    <a:pt x="f24" y="f38"/>
                  </a:lnTo>
                  <a:lnTo>
                    <a:pt x="f39" y="f40"/>
                  </a:lnTo>
                  <a:lnTo>
                    <a:pt x="f41" y="f42"/>
                  </a:lnTo>
                  <a:lnTo>
                    <a:pt x="f43" y="f44"/>
                  </a:lnTo>
                  <a:lnTo>
                    <a:pt x="f45" y="f46"/>
                  </a:lnTo>
                  <a:lnTo>
                    <a:pt x="f47" y="f48"/>
                  </a:lnTo>
                  <a:lnTo>
                    <a:pt x="f8" y="f49"/>
                  </a:lnTo>
                  <a:lnTo>
                    <a:pt x="f5" y="f4"/>
                  </a:lnTo>
                  <a:lnTo>
                    <a:pt x="f50" y="f49"/>
                  </a:lnTo>
                  <a:lnTo>
                    <a:pt x="f51" y="f48"/>
                  </a:lnTo>
                  <a:lnTo>
                    <a:pt x="f52" y="f46"/>
                  </a:lnTo>
                  <a:lnTo>
                    <a:pt x="f53" y="f44"/>
                  </a:lnTo>
                  <a:lnTo>
                    <a:pt x="f54" y="f42"/>
                  </a:lnTo>
                  <a:lnTo>
                    <a:pt x="f55" y="f40"/>
                  </a:lnTo>
                  <a:lnTo>
                    <a:pt x="f56" y="f38"/>
                  </a:lnTo>
                  <a:lnTo>
                    <a:pt x="f57" y="f37"/>
                  </a:lnTo>
                  <a:lnTo>
                    <a:pt x="f58" y="f35"/>
                  </a:lnTo>
                  <a:lnTo>
                    <a:pt x="f59" y="f33"/>
                  </a:lnTo>
                  <a:lnTo>
                    <a:pt x="f3" y="f32"/>
                  </a:lnTo>
                  <a:lnTo>
                    <a:pt x="f59" y="f31"/>
                  </a:lnTo>
                  <a:lnTo>
                    <a:pt x="f60" y="f29"/>
                  </a:lnTo>
                  <a:lnTo>
                    <a:pt x="f61" y="f27"/>
                  </a:lnTo>
                  <a:lnTo>
                    <a:pt x="f62" y="f25"/>
                  </a:lnTo>
                  <a:lnTo>
                    <a:pt x="f63" y="f23"/>
                  </a:lnTo>
                  <a:lnTo>
                    <a:pt x="f64" y="f21"/>
                  </a:lnTo>
                  <a:lnTo>
                    <a:pt x="f65" y="f19"/>
                  </a:lnTo>
                  <a:lnTo>
                    <a:pt x="f66" y="f17"/>
                  </a:lnTo>
                  <a:lnTo>
                    <a:pt x="f67" y="f15"/>
                  </a:lnTo>
                  <a:lnTo>
                    <a:pt x="f68" y="f13"/>
                  </a:lnTo>
                  <a:lnTo>
                    <a:pt x="f69" y="f11"/>
                  </a:lnTo>
                  <a:lnTo>
                    <a:pt x="f70" y="f9"/>
                  </a:lnTo>
                  <a:lnTo>
                    <a:pt x="f71" y="f7"/>
                  </a:lnTo>
                  <a:lnTo>
                    <a:pt x="f5" y="f2"/>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0" name="Google Shape;246;p15">
              <a:extLst>
                <a:ext uri="{FF2B5EF4-FFF2-40B4-BE49-F238E27FC236}">
                  <a16:creationId xmlns:a16="http://schemas.microsoft.com/office/drawing/2014/main" id="{83CB2C53-C265-DD42-FF73-D7EB39B3B28A}"/>
                </a:ext>
              </a:extLst>
            </p:cNvPr>
            <p:cNvSpPr/>
            <p:nvPr/>
          </p:nvSpPr>
          <p:spPr>
            <a:xfrm>
              <a:off x="6629418" y="2906438"/>
              <a:ext cx="462997" cy="280071"/>
            </a:xfrm>
            <a:custGeom>
              <a:avLst/>
              <a:gdLst>
                <a:gd name="f0" fmla="val 360"/>
                <a:gd name="f1" fmla="val w"/>
                <a:gd name="f2" fmla="val h"/>
                <a:gd name="f3" fmla="val 0"/>
                <a:gd name="f4" fmla="val 18434"/>
                <a:gd name="f5" fmla="val 11151"/>
                <a:gd name="f6" fmla="val 1"/>
                <a:gd name="f7" fmla="val 17400"/>
                <a:gd name="f8" fmla="val 158"/>
                <a:gd name="f9" fmla="val 16411"/>
                <a:gd name="f10" fmla="val 15422"/>
                <a:gd name="f11" fmla="val 608"/>
                <a:gd name="f12" fmla="val 14455"/>
                <a:gd name="f13" fmla="val 900"/>
                <a:gd name="f14" fmla="val 13511"/>
                <a:gd name="f15" fmla="val 1215"/>
                <a:gd name="f16" fmla="val 12612"/>
                <a:gd name="f17" fmla="val 1552"/>
                <a:gd name="f18" fmla="val 11735"/>
                <a:gd name="f19" fmla="val 1934"/>
                <a:gd name="f20" fmla="val 10858"/>
                <a:gd name="f21" fmla="val 2338"/>
                <a:gd name="f22" fmla="val 10049"/>
                <a:gd name="f23" fmla="val 2766"/>
                <a:gd name="f24" fmla="val 9240"/>
                <a:gd name="f25" fmla="val 3215"/>
                <a:gd name="f26" fmla="val 8453"/>
                <a:gd name="f27" fmla="val 3687"/>
                <a:gd name="f28" fmla="val 7711"/>
                <a:gd name="f29" fmla="val 4159"/>
                <a:gd name="f30" fmla="val 7014"/>
                <a:gd name="f31" fmla="val 4631"/>
                <a:gd name="f32" fmla="val 6318"/>
                <a:gd name="f33" fmla="val 5126"/>
                <a:gd name="f34" fmla="val 5666"/>
                <a:gd name="f35" fmla="val 5620"/>
                <a:gd name="f36" fmla="val 5059"/>
                <a:gd name="f37" fmla="val 6115"/>
                <a:gd name="f38" fmla="val 4452"/>
                <a:gd name="f39" fmla="val 6587"/>
                <a:gd name="f40" fmla="val 3912"/>
                <a:gd name="f41" fmla="val 7082"/>
                <a:gd name="f42" fmla="val 3395"/>
                <a:gd name="f43" fmla="val 7554"/>
                <a:gd name="f44" fmla="val 2901"/>
                <a:gd name="f45" fmla="val 8003"/>
                <a:gd name="f46" fmla="val 2024"/>
                <a:gd name="f47" fmla="val 8857"/>
                <a:gd name="f48" fmla="val 1305"/>
                <a:gd name="f49" fmla="val 9599"/>
                <a:gd name="f50" fmla="val 743"/>
                <a:gd name="f51" fmla="val 10251"/>
                <a:gd name="f52" fmla="val 338"/>
                <a:gd name="f53" fmla="val 10723"/>
                <a:gd name="f54" fmla="val 11150"/>
                <a:gd name="f55" fmla="val 518"/>
                <a:gd name="f56" fmla="val 11038"/>
                <a:gd name="f57" fmla="val 1147"/>
                <a:gd name="f58" fmla="val 10903"/>
                <a:gd name="f59" fmla="val 1979"/>
                <a:gd name="f60" fmla="val 10701"/>
                <a:gd name="f61" fmla="val 2968"/>
                <a:gd name="f62" fmla="val 10408"/>
                <a:gd name="f63" fmla="val 4137"/>
                <a:gd name="f64" fmla="val 4766"/>
                <a:gd name="f65" fmla="val 9824"/>
                <a:gd name="f66" fmla="val 5418"/>
                <a:gd name="f67" fmla="val 9577"/>
                <a:gd name="f68" fmla="val 6093"/>
                <a:gd name="f69" fmla="val 9307"/>
                <a:gd name="f70" fmla="val 6812"/>
                <a:gd name="f71" fmla="val 9015"/>
                <a:gd name="f72" fmla="val 7531"/>
                <a:gd name="f73" fmla="val 8700"/>
                <a:gd name="f74" fmla="val 8273"/>
                <a:gd name="f75" fmla="val 8340"/>
                <a:gd name="f76" fmla="val 7958"/>
                <a:gd name="f77" fmla="val 9779"/>
                <a:gd name="f78" fmla="val 10544"/>
                <a:gd name="f79" fmla="val 7127"/>
                <a:gd name="f80" fmla="val 11308"/>
                <a:gd name="f81" fmla="val 6654"/>
                <a:gd name="f82" fmla="val 12072"/>
                <a:gd name="f83" fmla="val 6137"/>
                <a:gd name="f84" fmla="val 12836"/>
                <a:gd name="f85" fmla="val 13601"/>
                <a:gd name="f86" fmla="val 5036"/>
                <a:gd name="f87" fmla="val 14343"/>
                <a:gd name="f88" fmla="val 4429"/>
                <a:gd name="f89" fmla="val 15084"/>
                <a:gd name="f90" fmla="val 3800"/>
                <a:gd name="f91" fmla="val 15804"/>
                <a:gd name="f92" fmla="val 3103"/>
                <a:gd name="f93" fmla="val 16501"/>
                <a:gd name="f94" fmla="val 2406"/>
                <a:gd name="f95" fmla="val 17175"/>
                <a:gd name="f96" fmla="val 1642"/>
                <a:gd name="f97" fmla="val 17827"/>
                <a:gd name="f98" fmla="val 832"/>
                <a:gd name="f99" fmla="*/ f1 1 18434"/>
                <a:gd name="f100" fmla="*/ f2 1 11151"/>
                <a:gd name="f101" fmla="val f3"/>
                <a:gd name="f102" fmla="val f4"/>
                <a:gd name="f103" fmla="val f5"/>
                <a:gd name="f104" fmla="+- f103 0 f101"/>
                <a:gd name="f105" fmla="+- f102 0 f101"/>
                <a:gd name="f106" fmla="*/ f105 1 18434"/>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34" h="11151">
                  <a:moveTo>
                    <a:pt x="f4" y="f6"/>
                  </a:moveTo>
                  <a:lnTo>
                    <a:pt x="f7" y="f8"/>
                  </a:lnTo>
                  <a:lnTo>
                    <a:pt x="f9" y="f0"/>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6" y="f54"/>
                  </a:lnTo>
                  <a:lnTo>
                    <a:pt x="f55" y="f56"/>
                  </a:lnTo>
                  <a:lnTo>
                    <a:pt x="f57" y="f58"/>
                  </a:lnTo>
                  <a:lnTo>
                    <a:pt x="f59" y="f60"/>
                  </a:lnTo>
                  <a:lnTo>
                    <a:pt x="f61" y="f62"/>
                  </a:lnTo>
                  <a:lnTo>
                    <a:pt x="f63" y="f22"/>
                  </a:lnTo>
                  <a:lnTo>
                    <a:pt x="f64" y="f65"/>
                  </a:lnTo>
                  <a:lnTo>
                    <a:pt x="f66" y="f67"/>
                  </a:lnTo>
                  <a:lnTo>
                    <a:pt x="f68" y="f69"/>
                  </a:lnTo>
                  <a:lnTo>
                    <a:pt x="f70" y="f71"/>
                  </a:lnTo>
                  <a:lnTo>
                    <a:pt x="f72" y="f73"/>
                  </a:lnTo>
                  <a:lnTo>
                    <a:pt x="f74" y="f75"/>
                  </a:lnTo>
                  <a:lnTo>
                    <a:pt x="f71" y="f76"/>
                  </a:lnTo>
                  <a:lnTo>
                    <a:pt x="f77" y="f43"/>
                  </a:lnTo>
                  <a:lnTo>
                    <a:pt x="f78" y="f79"/>
                  </a:lnTo>
                  <a:lnTo>
                    <a:pt x="f80" y="f81"/>
                  </a:lnTo>
                  <a:lnTo>
                    <a:pt x="f82" y="f83"/>
                  </a:lnTo>
                  <a:lnTo>
                    <a:pt x="f84" y="f35"/>
                  </a:lnTo>
                  <a:lnTo>
                    <a:pt x="f85" y="f86"/>
                  </a:lnTo>
                  <a:lnTo>
                    <a:pt x="f87" y="f88"/>
                  </a:lnTo>
                  <a:lnTo>
                    <a:pt x="f89" y="f90"/>
                  </a:lnTo>
                  <a:lnTo>
                    <a:pt x="f91" y="f92"/>
                  </a:lnTo>
                  <a:lnTo>
                    <a:pt x="f93" y="f94"/>
                  </a:lnTo>
                  <a:lnTo>
                    <a:pt x="f95" y="f96"/>
                  </a:lnTo>
                  <a:lnTo>
                    <a:pt x="f97" y="f98"/>
                  </a:lnTo>
                  <a:lnTo>
                    <a:pt x="f4"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1" name="Google Shape;247;p15">
              <a:extLst>
                <a:ext uri="{FF2B5EF4-FFF2-40B4-BE49-F238E27FC236}">
                  <a16:creationId xmlns:a16="http://schemas.microsoft.com/office/drawing/2014/main" id="{0BDCC742-537F-7A00-56BD-CB3B83246360}"/>
                </a:ext>
              </a:extLst>
            </p:cNvPr>
            <p:cNvSpPr/>
            <p:nvPr/>
          </p:nvSpPr>
          <p:spPr>
            <a:xfrm>
              <a:off x="7092397" y="2906438"/>
              <a:ext cx="463555" cy="280071"/>
            </a:xfrm>
            <a:custGeom>
              <a:avLst/>
              <a:gdLst>
                <a:gd name="f0" fmla="val 360"/>
                <a:gd name="f1" fmla="val w"/>
                <a:gd name="f2" fmla="val h"/>
                <a:gd name="f3" fmla="val 0"/>
                <a:gd name="f4" fmla="val 18456"/>
                <a:gd name="f5" fmla="val 11151"/>
                <a:gd name="f6" fmla="val 1"/>
                <a:gd name="f7" fmla="val 630"/>
                <a:gd name="f8" fmla="val 832"/>
                <a:gd name="f9" fmla="val 1282"/>
                <a:gd name="f10" fmla="val 1642"/>
                <a:gd name="f11" fmla="val 1956"/>
                <a:gd name="f12" fmla="val 2406"/>
                <a:gd name="f13" fmla="val 2653"/>
                <a:gd name="f14" fmla="val 3103"/>
                <a:gd name="f15" fmla="val 3373"/>
                <a:gd name="f16" fmla="val 3800"/>
                <a:gd name="f17" fmla="val 4092"/>
                <a:gd name="f18" fmla="val 4429"/>
                <a:gd name="f19" fmla="val 4856"/>
                <a:gd name="f20" fmla="val 5036"/>
                <a:gd name="f21" fmla="val 5598"/>
                <a:gd name="f22" fmla="val 5620"/>
                <a:gd name="f23" fmla="val 6362"/>
                <a:gd name="f24" fmla="val 6137"/>
                <a:gd name="f25" fmla="val 7127"/>
                <a:gd name="f26" fmla="val 6654"/>
                <a:gd name="f27" fmla="val 7913"/>
                <a:gd name="f28" fmla="val 8678"/>
                <a:gd name="f29" fmla="val 7554"/>
                <a:gd name="f30" fmla="val 9419"/>
                <a:gd name="f31" fmla="val 7958"/>
                <a:gd name="f32" fmla="val 10184"/>
                <a:gd name="f33" fmla="val 8340"/>
                <a:gd name="f34" fmla="val 10926"/>
                <a:gd name="f35" fmla="val 8700"/>
                <a:gd name="f36" fmla="val 11645"/>
                <a:gd name="f37" fmla="val 9015"/>
                <a:gd name="f38" fmla="val 12342"/>
                <a:gd name="f39" fmla="val 9307"/>
                <a:gd name="f40" fmla="val 13039"/>
                <a:gd name="f41" fmla="val 9577"/>
                <a:gd name="f42" fmla="val 13690"/>
                <a:gd name="f43" fmla="val 9824"/>
                <a:gd name="f44" fmla="val 14320"/>
                <a:gd name="f45" fmla="val 10049"/>
                <a:gd name="f46" fmla="val 15466"/>
                <a:gd name="f47" fmla="val 10408"/>
                <a:gd name="f48" fmla="val 16478"/>
                <a:gd name="f49" fmla="val 10701"/>
                <a:gd name="f50" fmla="val 17310"/>
                <a:gd name="f51" fmla="val 10903"/>
                <a:gd name="f52" fmla="val 17916"/>
                <a:gd name="f53" fmla="val 11038"/>
                <a:gd name="f54" fmla="val 11150"/>
                <a:gd name="f55" fmla="val 18119"/>
                <a:gd name="f56" fmla="val 10723"/>
                <a:gd name="f57" fmla="val 17714"/>
                <a:gd name="f58" fmla="val 10251"/>
                <a:gd name="f59" fmla="val 17130"/>
                <a:gd name="f60" fmla="val 9599"/>
                <a:gd name="f61" fmla="val 16410"/>
                <a:gd name="f62" fmla="val 8857"/>
                <a:gd name="f63" fmla="val 15556"/>
                <a:gd name="f64" fmla="val 8003"/>
                <a:gd name="f65" fmla="val 15062"/>
                <a:gd name="f66" fmla="val 14545"/>
                <a:gd name="f67" fmla="val 7082"/>
                <a:gd name="f68" fmla="val 13983"/>
                <a:gd name="f69" fmla="val 6587"/>
                <a:gd name="f70" fmla="val 13398"/>
                <a:gd name="f71" fmla="val 6115"/>
                <a:gd name="f72" fmla="val 12769"/>
                <a:gd name="f73" fmla="val 12117"/>
                <a:gd name="f74" fmla="val 5126"/>
                <a:gd name="f75" fmla="val 11443"/>
                <a:gd name="f76" fmla="val 4631"/>
                <a:gd name="f77" fmla="val 4159"/>
                <a:gd name="f78" fmla="val 9981"/>
                <a:gd name="f79" fmla="val 3687"/>
                <a:gd name="f80" fmla="val 9217"/>
                <a:gd name="f81" fmla="val 3215"/>
                <a:gd name="f82" fmla="val 8408"/>
                <a:gd name="f83" fmla="val 2766"/>
                <a:gd name="f84" fmla="val 7576"/>
                <a:gd name="f85" fmla="val 2338"/>
                <a:gd name="f86" fmla="val 6722"/>
                <a:gd name="f87" fmla="val 1934"/>
                <a:gd name="f88" fmla="val 5845"/>
                <a:gd name="f89" fmla="val 1552"/>
                <a:gd name="f90" fmla="val 4924"/>
                <a:gd name="f91" fmla="val 1215"/>
                <a:gd name="f92" fmla="val 3979"/>
                <a:gd name="f93" fmla="val 900"/>
                <a:gd name="f94" fmla="val 3035"/>
                <a:gd name="f95" fmla="val 608"/>
                <a:gd name="f96" fmla="val 2046"/>
                <a:gd name="f97" fmla="val 1035"/>
                <a:gd name="f98" fmla="val 158"/>
                <a:gd name="f99" fmla="*/ f1 1 18456"/>
                <a:gd name="f100" fmla="*/ f2 1 11151"/>
                <a:gd name="f101" fmla="val f3"/>
                <a:gd name="f102" fmla="val f4"/>
                <a:gd name="f103" fmla="val f5"/>
                <a:gd name="f104" fmla="+- f103 0 f101"/>
                <a:gd name="f105" fmla="+- f102 0 f101"/>
                <a:gd name="f106" fmla="*/ f105 1 18456"/>
                <a:gd name="f107" fmla="*/ f104 1 11151"/>
                <a:gd name="f108" fmla="*/ f101 1 f106"/>
                <a:gd name="f109" fmla="*/ f102 1 f106"/>
                <a:gd name="f110" fmla="*/ f101 1 f107"/>
                <a:gd name="f111" fmla="*/ f103 1 f107"/>
                <a:gd name="f112" fmla="*/ f108 f99 1"/>
                <a:gd name="f113" fmla="*/ f109 f99 1"/>
                <a:gd name="f114" fmla="*/ f111 f100 1"/>
                <a:gd name="f115" fmla="*/ f110 f100 1"/>
              </a:gdLst>
              <a:ahLst/>
              <a:cxnLst>
                <a:cxn ang="3cd4">
                  <a:pos x="hc" y="t"/>
                </a:cxn>
                <a:cxn ang="0">
                  <a:pos x="r" y="vc"/>
                </a:cxn>
                <a:cxn ang="cd4">
                  <a:pos x="hc" y="b"/>
                </a:cxn>
                <a:cxn ang="cd2">
                  <a:pos x="l" y="vc"/>
                </a:cxn>
              </a:cxnLst>
              <a:rect l="f112" t="f115" r="f113" b="f114"/>
              <a:pathLst>
                <a:path w="18456" h="11151">
                  <a:moveTo>
                    <a:pt x="f6"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5"/>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4" y="f54"/>
                  </a:lnTo>
                  <a:lnTo>
                    <a:pt x="f55" y="f56"/>
                  </a:lnTo>
                  <a:lnTo>
                    <a:pt x="f57" y="f58"/>
                  </a:lnTo>
                  <a:lnTo>
                    <a:pt x="f59" y="f60"/>
                  </a:lnTo>
                  <a:lnTo>
                    <a:pt x="f61" y="f62"/>
                  </a:lnTo>
                  <a:lnTo>
                    <a:pt x="f63" y="f64"/>
                  </a:lnTo>
                  <a:lnTo>
                    <a:pt x="f65" y="f29"/>
                  </a:lnTo>
                  <a:lnTo>
                    <a:pt x="f66" y="f67"/>
                  </a:lnTo>
                  <a:lnTo>
                    <a:pt x="f68" y="f69"/>
                  </a:lnTo>
                  <a:lnTo>
                    <a:pt x="f70" y="f71"/>
                  </a:lnTo>
                  <a:lnTo>
                    <a:pt x="f72" y="f22"/>
                  </a:lnTo>
                  <a:lnTo>
                    <a:pt x="f73" y="f74"/>
                  </a:lnTo>
                  <a:lnTo>
                    <a:pt x="f75" y="f76"/>
                  </a:lnTo>
                  <a:lnTo>
                    <a:pt x="f56" y="f77"/>
                  </a:lnTo>
                  <a:lnTo>
                    <a:pt x="f78" y="f79"/>
                  </a:lnTo>
                  <a:lnTo>
                    <a:pt x="f80" y="f81"/>
                  </a:lnTo>
                  <a:lnTo>
                    <a:pt x="f82" y="f83"/>
                  </a:lnTo>
                  <a:lnTo>
                    <a:pt x="f84" y="f85"/>
                  </a:lnTo>
                  <a:lnTo>
                    <a:pt x="f86" y="f87"/>
                  </a:lnTo>
                  <a:lnTo>
                    <a:pt x="f88" y="f89"/>
                  </a:lnTo>
                  <a:lnTo>
                    <a:pt x="f90" y="f91"/>
                  </a:lnTo>
                  <a:lnTo>
                    <a:pt x="f92" y="f93"/>
                  </a:lnTo>
                  <a:lnTo>
                    <a:pt x="f94" y="f95"/>
                  </a:lnTo>
                  <a:lnTo>
                    <a:pt x="f96" y="f0"/>
                  </a:lnTo>
                  <a:lnTo>
                    <a:pt x="f97" y="f98"/>
                  </a:lnTo>
                  <a:lnTo>
                    <a:pt x="f6"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2" name="Google Shape;248;p15">
              <a:extLst>
                <a:ext uri="{FF2B5EF4-FFF2-40B4-BE49-F238E27FC236}">
                  <a16:creationId xmlns:a16="http://schemas.microsoft.com/office/drawing/2014/main" id="{4C683F51-AEE4-2264-F227-B885A5813E32}"/>
                </a:ext>
              </a:extLst>
            </p:cNvPr>
            <p:cNvSpPr/>
            <p:nvPr/>
          </p:nvSpPr>
          <p:spPr>
            <a:xfrm>
              <a:off x="7025783" y="2839824"/>
              <a:ext cx="133822" cy="133822"/>
            </a:xfrm>
            <a:custGeom>
              <a:avLst/>
              <a:gdLst>
                <a:gd name="f0" fmla="val w"/>
                <a:gd name="f1" fmla="val h"/>
                <a:gd name="f2" fmla="val 0"/>
                <a:gd name="f3" fmla="val 5328"/>
                <a:gd name="f4" fmla="val 2383"/>
                <a:gd name="f5" fmla="val 2113"/>
                <a:gd name="f6" fmla="val 45"/>
                <a:gd name="f7" fmla="val 1866"/>
                <a:gd name="f8" fmla="val 113"/>
                <a:gd name="f9" fmla="val 1619"/>
                <a:gd name="f10" fmla="val 202"/>
                <a:gd name="f11" fmla="val 1394"/>
                <a:gd name="f12" fmla="val 315"/>
                <a:gd name="f13" fmla="val 1169"/>
                <a:gd name="f14" fmla="val 450"/>
                <a:gd name="f15" fmla="val 967"/>
                <a:gd name="f16" fmla="val 607"/>
                <a:gd name="f17" fmla="val 764"/>
                <a:gd name="f18" fmla="val 2653"/>
                <a:gd name="f19" fmla="val 2922"/>
                <a:gd name="f20" fmla="val 3192"/>
                <a:gd name="f21" fmla="val 3439"/>
                <a:gd name="f22" fmla="val 3687"/>
                <a:gd name="f23" fmla="val 3934"/>
                <a:gd name="f24" fmla="val 4136"/>
                <a:gd name="f25" fmla="val 4339"/>
                <a:gd name="f26" fmla="val 4541"/>
                <a:gd name="f27" fmla="val 4698"/>
                <a:gd name="f28" fmla="val 4856"/>
                <a:gd name="f29" fmla="val 4990"/>
                <a:gd name="f30" fmla="val 5103"/>
                <a:gd name="f31" fmla="val 5193"/>
                <a:gd name="f32" fmla="val 5260"/>
                <a:gd name="f33" fmla="val 5305"/>
                <a:gd name="f34" fmla="val 4361"/>
                <a:gd name="f35" fmla="val 4721"/>
                <a:gd name="f36" fmla="val 4991"/>
                <a:gd name="f37" fmla="*/ f0 1 5328"/>
                <a:gd name="f38" fmla="*/ f1 1 5328"/>
                <a:gd name="f39" fmla="val f2"/>
                <a:gd name="f40" fmla="val f3"/>
                <a:gd name="f41" fmla="+- f40 0 f39"/>
                <a:gd name="f42" fmla="*/ f41 1 5328"/>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5328" h="5328">
                  <a:moveTo>
                    <a:pt x="f4" y="f2"/>
                  </a:moveTo>
                  <a:lnTo>
                    <a:pt x="f5" y="f6"/>
                  </a:lnTo>
                  <a:lnTo>
                    <a:pt x="f7" y="f8"/>
                  </a:lnTo>
                  <a:lnTo>
                    <a:pt x="f9" y="f10"/>
                  </a:lnTo>
                  <a:lnTo>
                    <a:pt x="f11" y="f12"/>
                  </a:lnTo>
                  <a:lnTo>
                    <a:pt x="f13" y="f14"/>
                  </a:lnTo>
                  <a:lnTo>
                    <a:pt x="f15" y="f16"/>
                  </a:lnTo>
                  <a:lnTo>
                    <a:pt x="f17" y="f17"/>
                  </a:lnTo>
                  <a:lnTo>
                    <a:pt x="f16" y="f15"/>
                  </a:lnTo>
                  <a:lnTo>
                    <a:pt x="f14" y="f13"/>
                  </a:lnTo>
                  <a:lnTo>
                    <a:pt x="f12" y="f11"/>
                  </a:lnTo>
                  <a:lnTo>
                    <a:pt x="f10" y="f9"/>
                  </a:lnTo>
                  <a:lnTo>
                    <a:pt x="f8" y="f7"/>
                  </a:lnTo>
                  <a:lnTo>
                    <a:pt x="f6" y="f5"/>
                  </a:lnTo>
                  <a:lnTo>
                    <a:pt x="f2" y="f4"/>
                  </a:lnTo>
                  <a:lnTo>
                    <a:pt x="f2" y="f18"/>
                  </a:lnTo>
                  <a:lnTo>
                    <a:pt x="f2" y="f19"/>
                  </a:lnTo>
                  <a:lnTo>
                    <a:pt x="f6" y="f20"/>
                  </a:lnTo>
                  <a:lnTo>
                    <a:pt x="f8" y="f21"/>
                  </a:lnTo>
                  <a:lnTo>
                    <a:pt x="f10" y="f22"/>
                  </a:lnTo>
                  <a:lnTo>
                    <a:pt x="f12" y="f23"/>
                  </a:lnTo>
                  <a:lnTo>
                    <a:pt x="f14" y="f24"/>
                  </a:lnTo>
                  <a:lnTo>
                    <a:pt x="f16" y="f25"/>
                  </a:lnTo>
                  <a:lnTo>
                    <a:pt x="f17" y="f26"/>
                  </a:lnTo>
                  <a:lnTo>
                    <a:pt x="f15" y="f27"/>
                  </a:lnTo>
                  <a:lnTo>
                    <a:pt x="f13" y="f28"/>
                  </a:lnTo>
                  <a:lnTo>
                    <a:pt x="f11" y="f29"/>
                  </a:lnTo>
                  <a:lnTo>
                    <a:pt x="f9" y="f30"/>
                  </a:lnTo>
                  <a:lnTo>
                    <a:pt x="f7" y="f31"/>
                  </a:lnTo>
                  <a:lnTo>
                    <a:pt x="f5" y="f32"/>
                  </a:lnTo>
                  <a:lnTo>
                    <a:pt x="f4" y="f33"/>
                  </a:lnTo>
                  <a:lnTo>
                    <a:pt x="f18" y="f3"/>
                  </a:lnTo>
                  <a:lnTo>
                    <a:pt x="f19" y="f33"/>
                  </a:lnTo>
                  <a:lnTo>
                    <a:pt x="f20" y="f32"/>
                  </a:lnTo>
                  <a:lnTo>
                    <a:pt x="f21" y="f31"/>
                  </a:lnTo>
                  <a:lnTo>
                    <a:pt x="f22" y="f30"/>
                  </a:lnTo>
                  <a:lnTo>
                    <a:pt x="f23" y="f29"/>
                  </a:lnTo>
                  <a:lnTo>
                    <a:pt x="f24" y="f28"/>
                  </a:lnTo>
                  <a:lnTo>
                    <a:pt x="f34" y="f27"/>
                  </a:lnTo>
                  <a:lnTo>
                    <a:pt x="f26" y="f26"/>
                  </a:lnTo>
                  <a:lnTo>
                    <a:pt x="f35" y="f25"/>
                  </a:lnTo>
                  <a:lnTo>
                    <a:pt x="f28" y="f24"/>
                  </a:lnTo>
                  <a:lnTo>
                    <a:pt x="f36" y="f23"/>
                  </a:lnTo>
                  <a:lnTo>
                    <a:pt x="f30" y="f22"/>
                  </a:lnTo>
                  <a:lnTo>
                    <a:pt x="f31" y="f21"/>
                  </a:lnTo>
                  <a:lnTo>
                    <a:pt x="f32" y="f20"/>
                  </a:lnTo>
                  <a:lnTo>
                    <a:pt x="f33" y="f19"/>
                  </a:lnTo>
                  <a:lnTo>
                    <a:pt x="f3" y="f18"/>
                  </a:lnTo>
                  <a:lnTo>
                    <a:pt x="f33" y="f4"/>
                  </a:lnTo>
                  <a:lnTo>
                    <a:pt x="f32" y="f5"/>
                  </a:lnTo>
                  <a:lnTo>
                    <a:pt x="f31" y="f7"/>
                  </a:lnTo>
                  <a:lnTo>
                    <a:pt x="f30" y="f9"/>
                  </a:lnTo>
                  <a:lnTo>
                    <a:pt x="f36" y="f11"/>
                  </a:lnTo>
                  <a:lnTo>
                    <a:pt x="f28" y="f13"/>
                  </a:lnTo>
                  <a:lnTo>
                    <a:pt x="f35" y="f15"/>
                  </a:lnTo>
                  <a:lnTo>
                    <a:pt x="f26" y="f17"/>
                  </a:lnTo>
                  <a:lnTo>
                    <a:pt x="f34" y="f16"/>
                  </a:lnTo>
                  <a:lnTo>
                    <a:pt x="f24" y="f14"/>
                  </a:lnTo>
                  <a:lnTo>
                    <a:pt x="f23" y="f12"/>
                  </a:lnTo>
                  <a:lnTo>
                    <a:pt x="f22" y="f10"/>
                  </a:lnTo>
                  <a:lnTo>
                    <a:pt x="f21" y="f8"/>
                  </a:lnTo>
                  <a:lnTo>
                    <a:pt x="f20" y="f6"/>
                  </a:lnTo>
                  <a:lnTo>
                    <a:pt x="f19"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3" name="Google Shape;249;p15">
              <a:extLst>
                <a:ext uri="{FF2B5EF4-FFF2-40B4-BE49-F238E27FC236}">
                  <a16:creationId xmlns:a16="http://schemas.microsoft.com/office/drawing/2014/main" id="{21240ACD-C5E5-C23B-7883-9BBB5D576964}"/>
                </a:ext>
              </a:extLst>
            </p:cNvPr>
            <p:cNvSpPr/>
            <p:nvPr/>
          </p:nvSpPr>
          <p:spPr>
            <a:xfrm>
              <a:off x="7020132" y="2959510"/>
              <a:ext cx="144575" cy="836758"/>
            </a:xfrm>
            <a:custGeom>
              <a:avLst/>
              <a:gdLst>
                <a:gd name="f0" fmla="val w"/>
                <a:gd name="f1" fmla="val h"/>
                <a:gd name="f2" fmla="val 0"/>
                <a:gd name="f3" fmla="val 5756"/>
                <a:gd name="f4" fmla="val 33315"/>
                <a:gd name="f5" fmla="val 1821"/>
                <a:gd name="f6" fmla="val 1"/>
                <a:gd name="f7" fmla="val 5755"/>
                <a:gd name="f8" fmla="val 3957"/>
                <a:gd name="f9" fmla="*/ f0 1 5756"/>
                <a:gd name="f10" fmla="*/ f1 1 33315"/>
                <a:gd name="f11" fmla="val f2"/>
                <a:gd name="f12" fmla="val f3"/>
                <a:gd name="f13" fmla="val f4"/>
                <a:gd name="f14" fmla="+- f13 0 f11"/>
                <a:gd name="f15" fmla="+- f12 0 f11"/>
                <a:gd name="f16" fmla="*/ f15 1 5756"/>
                <a:gd name="f17" fmla="*/ f14 1 33315"/>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756" h="33315">
                  <a:moveTo>
                    <a:pt x="f5" y="f6"/>
                  </a:moveTo>
                  <a:lnTo>
                    <a:pt x="f2" y="f4"/>
                  </a:lnTo>
                  <a:lnTo>
                    <a:pt x="f7" y="f4"/>
                  </a:lnTo>
                  <a:lnTo>
                    <a:pt x="f8"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4" name="Google Shape;250;p15">
              <a:extLst>
                <a:ext uri="{FF2B5EF4-FFF2-40B4-BE49-F238E27FC236}">
                  <a16:creationId xmlns:a16="http://schemas.microsoft.com/office/drawing/2014/main" id="{833C0E81-145E-E419-EFAA-B8121B9458A1}"/>
                </a:ext>
              </a:extLst>
            </p:cNvPr>
            <p:cNvSpPr/>
            <p:nvPr/>
          </p:nvSpPr>
          <p:spPr>
            <a:xfrm>
              <a:off x="9380143" y="2354269"/>
              <a:ext cx="100519" cy="541461"/>
            </a:xfrm>
            <a:custGeom>
              <a:avLst/>
              <a:gdLst>
                <a:gd name="f0" fmla="val 180"/>
                <a:gd name="f1" fmla="val w"/>
                <a:gd name="f2" fmla="val h"/>
                <a:gd name="f3" fmla="val 0"/>
                <a:gd name="f4" fmla="val 4002"/>
                <a:gd name="f5" fmla="val 21558"/>
                <a:gd name="f6" fmla="val 2001"/>
                <a:gd name="f7" fmla="val 1821"/>
                <a:gd name="f8" fmla="val 517"/>
                <a:gd name="f9" fmla="val 1619"/>
                <a:gd name="f10" fmla="val 1102"/>
                <a:gd name="f11" fmla="val 1372"/>
                <a:gd name="f12" fmla="val 1933"/>
                <a:gd name="f13" fmla="val 1080"/>
                <a:gd name="f14" fmla="val 2945"/>
                <a:gd name="f15" fmla="val 810"/>
                <a:gd name="f16" fmla="val 4114"/>
                <a:gd name="f17" fmla="val 675"/>
                <a:gd name="f18" fmla="val 4766"/>
                <a:gd name="f19" fmla="val 540"/>
                <a:gd name="f20" fmla="val 5463"/>
                <a:gd name="f21" fmla="val 405"/>
                <a:gd name="f22" fmla="val 6182"/>
                <a:gd name="f23" fmla="val 293"/>
                <a:gd name="f24" fmla="val 6946"/>
                <a:gd name="f25" fmla="val 203"/>
                <a:gd name="f26" fmla="val 7710"/>
                <a:gd name="f27" fmla="val 113"/>
                <a:gd name="f28" fmla="val 8542"/>
                <a:gd name="f29" fmla="val 46"/>
                <a:gd name="f30" fmla="val 9374"/>
                <a:gd name="f31" fmla="val 1"/>
                <a:gd name="f32" fmla="val 10228"/>
                <a:gd name="f33" fmla="val 11105"/>
                <a:gd name="f34" fmla="val 12004"/>
                <a:gd name="f35" fmla="val 23"/>
                <a:gd name="f36" fmla="val 12926"/>
                <a:gd name="f37" fmla="val 91"/>
                <a:gd name="f38" fmla="val 13870"/>
                <a:gd name="f39" fmla="val 14814"/>
                <a:gd name="f40" fmla="val 315"/>
                <a:gd name="f41" fmla="val 15758"/>
                <a:gd name="f42" fmla="val 495"/>
                <a:gd name="f43" fmla="val 16725"/>
                <a:gd name="f44" fmla="val 697"/>
                <a:gd name="f45" fmla="val 17691"/>
                <a:gd name="f46" fmla="val 945"/>
                <a:gd name="f47" fmla="val 18658"/>
                <a:gd name="f48" fmla="val 1259"/>
                <a:gd name="f49" fmla="val 19624"/>
                <a:gd name="f50" fmla="val 1597"/>
                <a:gd name="f51" fmla="val 20591"/>
                <a:gd name="f52" fmla="val 2406"/>
                <a:gd name="f53" fmla="val 2743"/>
                <a:gd name="f54" fmla="val 3035"/>
                <a:gd name="f55" fmla="val 3305"/>
                <a:gd name="f56" fmla="val 3507"/>
                <a:gd name="f57" fmla="val 3687"/>
                <a:gd name="f58" fmla="val 3800"/>
                <a:gd name="f59" fmla="val 3912"/>
                <a:gd name="f60" fmla="val 3979"/>
                <a:gd name="f61" fmla="val 3934"/>
                <a:gd name="f62" fmla="val 3867"/>
                <a:gd name="f63" fmla="val 3575"/>
                <a:gd name="f64" fmla="val 3462"/>
                <a:gd name="f65" fmla="val 3328"/>
                <a:gd name="f66" fmla="val 3193"/>
                <a:gd name="f67" fmla="val 2900"/>
                <a:gd name="f68" fmla="val 2631"/>
                <a:gd name="f69" fmla="val 2383"/>
                <a:gd name="f70" fmla="val 2181"/>
                <a:gd name="f71" fmla="*/ f1 1 4002"/>
                <a:gd name="f72" fmla="*/ f2 1 21558"/>
                <a:gd name="f73" fmla="val f3"/>
                <a:gd name="f74" fmla="val f4"/>
                <a:gd name="f75" fmla="val f5"/>
                <a:gd name="f76" fmla="+- f75 0 f73"/>
                <a:gd name="f77" fmla="+- f74 0 f73"/>
                <a:gd name="f78" fmla="*/ f77 1 4002"/>
                <a:gd name="f79" fmla="*/ f76 1 2155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002" h="2155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1" y="f33"/>
                  </a:lnTo>
                  <a:lnTo>
                    <a:pt x="f31" y="f34"/>
                  </a:lnTo>
                  <a:lnTo>
                    <a:pt x="f35" y="f36"/>
                  </a:lnTo>
                  <a:lnTo>
                    <a:pt x="f37" y="f38"/>
                  </a:lnTo>
                  <a:lnTo>
                    <a:pt x="f0" y="f39"/>
                  </a:lnTo>
                  <a:lnTo>
                    <a:pt x="f40" y="f41"/>
                  </a:lnTo>
                  <a:lnTo>
                    <a:pt x="f42" y="f43"/>
                  </a:lnTo>
                  <a:lnTo>
                    <a:pt x="f44" y="f45"/>
                  </a:lnTo>
                  <a:lnTo>
                    <a:pt x="f46" y="f47"/>
                  </a:lnTo>
                  <a:lnTo>
                    <a:pt x="f48" y="f49"/>
                  </a:lnTo>
                  <a:lnTo>
                    <a:pt x="f50" y="f51"/>
                  </a:lnTo>
                  <a:lnTo>
                    <a:pt x="f6" y="f5"/>
                  </a:lnTo>
                  <a:lnTo>
                    <a:pt x="f52" y="f51"/>
                  </a:lnTo>
                  <a:lnTo>
                    <a:pt x="f53" y="f49"/>
                  </a:lnTo>
                  <a:lnTo>
                    <a:pt x="f54" y="f47"/>
                  </a:lnTo>
                  <a:lnTo>
                    <a:pt x="f55" y="f45"/>
                  </a:lnTo>
                  <a:lnTo>
                    <a:pt x="f56" y="f43"/>
                  </a:lnTo>
                  <a:lnTo>
                    <a:pt x="f57" y="f41"/>
                  </a:lnTo>
                  <a:lnTo>
                    <a:pt x="f58" y="f39"/>
                  </a:lnTo>
                  <a:lnTo>
                    <a:pt x="f59" y="f38"/>
                  </a:lnTo>
                  <a:lnTo>
                    <a:pt x="f60" y="f36"/>
                  </a:lnTo>
                  <a:lnTo>
                    <a:pt x="f4" y="f34"/>
                  </a:lnTo>
                  <a:lnTo>
                    <a:pt x="f4" y="f33"/>
                  </a:lnTo>
                  <a:lnTo>
                    <a:pt x="f60" y="f32"/>
                  </a:lnTo>
                  <a:lnTo>
                    <a:pt x="f61" y="f30"/>
                  </a:lnTo>
                  <a:lnTo>
                    <a:pt x="f62" y="f28"/>
                  </a:lnTo>
                  <a:lnTo>
                    <a:pt x="f58" y="f26"/>
                  </a:lnTo>
                  <a:lnTo>
                    <a:pt x="f57" y="f24"/>
                  </a:lnTo>
                  <a:lnTo>
                    <a:pt x="f63" y="f22"/>
                  </a:lnTo>
                  <a:lnTo>
                    <a:pt x="f64" y="f20"/>
                  </a:lnTo>
                  <a:lnTo>
                    <a:pt x="f65" y="f18"/>
                  </a:lnTo>
                  <a:lnTo>
                    <a:pt x="f66" y="f16"/>
                  </a:lnTo>
                  <a:lnTo>
                    <a:pt x="f67" y="f14"/>
                  </a:lnTo>
                  <a:lnTo>
                    <a:pt x="f68" y="f12"/>
                  </a:lnTo>
                  <a:lnTo>
                    <a:pt x="f69" y="f10"/>
                  </a:lnTo>
                  <a:lnTo>
                    <a:pt x="f70" y="f8"/>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5" name="Google Shape;251;p15">
              <a:extLst>
                <a:ext uri="{FF2B5EF4-FFF2-40B4-BE49-F238E27FC236}">
                  <a16:creationId xmlns:a16="http://schemas.microsoft.com/office/drawing/2014/main" id="{4A26791D-EEF9-7166-D5EF-80942F054DE1}"/>
                </a:ext>
              </a:extLst>
            </p:cNvPr>
            <p:cNvSpPr/>
            <p:nvPr/>
          </p:nvSpPr>
          <p:spPr>
            <a:xfrm>
              <a:off x="8966880" y="2895712"/>
              <a:ext cx="463555" cy="280071"/>
            </a:xfrm>
            <a:custGeom>
              <a:avLst/>
              <a:gdLst>
                <a:gd name="f0" fmla="val 360"/>
                <a:gd name="f1" fmla="val w"/>
                <a:gd name="f2" fmla="val h"/>
                <a:gd name="f3" fmla="val 0"/>
                <a:gd name="f4" fmla="val 18456"/>
                <a:gd name="f5" fmla="val 11151"/>
                <a:gd name="f6" fmla="val 18455"/>
                <a:gd name="f7" fmla="val 1"/>
                <a:gd name="f8" fmla="val 17421"/>
                <a:gd name="f9" fmla="val 158"/>
                <a:gd name="f10" fmla="val 16410"/>
                <a:gd name="f11" fmla="val 15421"/>
                <a:gd name="f12" fmla="val 607"/>
                <a:gd name="f13" fmla="val 14476"/>
                <a:gd name="f14" fmla="val 877"/>
                <a:gd name="f15" fmla="val 13532"/>
                <a:gd name="f16" fmla="val 1214"/>
                <a:gd name="f17" fmla="val 12633"/>
                <a:gd name="f18" fmla="val 1552"/>
                <a:gd name="f19" fmla="val 11734"/>
                <a:gd name="f20" fmla="val 1934"/>
                <a:gd name="f21" fmla="val 10880"/>
                <a:gd name="f22" fmla="val 2338"/>
                <a:gd name="f23" fmla="val 10048"/>
                <a:gd name="f24" fmla="val 2765"/>
                <a:gd name="f25" fmla="val 9261"/>
                <a:gd name="f26" fmla="val 3215"/>
                <a:gd name="f27" fmla="val 8475"/>
                <a:gd name="f28" fmla="val 3687"/>
                <a:gd name="f29" fmla="val 7733"/>
                <a:gd name="f30" fmla="val 4159"/>
                <a:gd name="f31" fmla="val 7013"/>
                <a:gd name="f32" fmla="val 4631"/>
                <a:gd name="f33" fmla="val 6339"/>
                <a:gd name="f34" fmla="val 5126"/>
                <a:gd name="f35" fmla="val 5687"/>
                <a:gd name="f36" fmla="val 5620"/>
                <a:gd name="f37" fmla="val 5058"/>
                <a:gd name="f38" fmla="val 6115"/>
                <a:gd name="f39" fmla="val 4473"/>
                <a:gd name="f40" fmla="val 6587"/>
                <a:gd name="f41" fmla="val 3911"/>
                <a:gd name="f42" fmla="val 7081"/>
                <a:gd name="f43" fmla="val 3394"/>
                <a:gd name="f44" fmla="val 7531"/>
                <a:gd name="f45" fmla="val 2922"/>
                <a:gd name="f46" fmla="val 8003"/>
                <a:gd name="f47" fmla="val 2046"/>
                <a:gd name="f48" fmla="val 8857"/>
                <a:gd name="f49" fmla="val 1326"/>
                <a:gd name="f50" fmla="val 9599"/>
                <a:gd name="f51" fmla="val 764"/>
                <a:gd name="f52" fmla="val 10229"/>
                <a:gd name="f53" fmla="val 337"/>
                <a:gd name="f54" fmla="val 10723"/>
                <a:gd name="f55" fmla="val 11150"/>
                <a:gd name="f56" fmla="val 540"/>
                <a:gd name="f57" fmla="val 11038"/>
                <a:gd name="f58" fmla="val 1146"/>
                <a:gd name="f59" fmla="val 10903"/>
                <a:gd name="f60" fmla="val 1978"/>
                <a:gd name="f61" fmla="val 10701"/>
                <a:gd name="f62" fmla="val 2990"/>
                <a:gd name="f63" fmla="val 10408"/>
                <a:gd name="f64" fmla="val 4136"/>
                <a:gd name="f65" fmla="val 10026"/>
                <a:gd name="f66" fmla="val 4766"/>
                <a:gd name="f67" fmla="val 9824"/>
                <a:gd name="f68" fmla="val 5440"/>
                <a:gd name="f69" fmla="val 9577"/>
                <a:gd name="f70" fmla="val 6114"/>
                <a:gd name="f71" fmla="val 9307"/>
                <a:gd name="f72" fmla="val 6811"/>
                <a:gd name="f73" fmla="val 9015"/>
                <a:gd name="f74" fmla="val 7530"/>
                <a:gd name="f75" fmla="val 8677"/>
                <a:gd name="f76" fmla="val 8272"/>
                <a:gd name="f77" fmla="val 8340"/>
                <a:gd name="f78" fmla="val 9037"/>
                <a:gd name="f79" fmla="val 7958"/>
                <a:gd name="f80" fmla="val 9778"/>
                <a:gd name="f81" fmla="val 7554"/>
                <a:gd name="f82" fmla="val 10543"/>
                <a:gd name="f83" fmla="val 7126"/>
                <a:gd name="f84" fmla="val 11329"/>
                <a:gd name="f85" fmla="val 6654"/>
                <a:gd name="f86" fmla="val 12094"/>
                <a:gd name="f87" fmla="val 6137"/>
                <a:gd name="f88" fmla="val 12858"/>
                <a:gd name="f89" fmla="val 5598"/>
                <a:gd name="f90" fmla="val 13622"/>
                <a:gd name="f91" fmla="val 5036"/>
                <a:gd name="f92" fmla="val 14364"/>
                <a:gd name="f93" fmla="val 4429"/>
                <a:gd name="f94" fmla="val 15083"/>
                <a:gd name="f95" fmla="val 3799"/>
                <a:gd name="f96" fmla="val 15803"/>
                <a:gd name="f97" fmla="val 3103"/>
                <a:gd name="f98" fmla="val 16500"/>
                <a:gd name="f99" fmla="val 2383"/>
                <a:gd name="f100" fmla="val 17174"/>
                <a:gd name="f101" fmla="val 1642"/>
                <a:gd name="f102" fmla="val 17826"/>
                <a:gd name="f103" fmla="val 832"/>
                <a:gd name="f104" fmla="*/ f1 1 18456"/>
                <a:gd name="f105" fmla="*/ f2 1 11151"/>
                <a:gd name="f106" fmla="val f3"/>
                <a:gd name="f107" fmla="val f4"/>
                <a:gd name="f108" fmla="val f5"/>
                <a:gd name="f109" fmla="+- f108 0 f106"/>
                <a:gd name="f110" fmla="+- f107 0 f106"/>
                <a:gd name="f111" fmla="*/ f110 1 18456"/>
                <a:gd name="f112" fmla="*/ f109 1 11151"/>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18456" h="11151">
                  <a:moveTo>
                    <a:pt x="f6" y="f7"/>
                  </a:moveTo>
                  <a:lnTo>
                    <a:pt x="f8" y="f9"/>
                  </a:lnTo>
                  <a:lnTo>
                    <a:pt x="f10" y="f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3"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6" name="Google Shape;252;p15">
              <a:extLst>
                <a:ext uri="{FF2B5EF4-FFF2-40B4-BE49-F238E27FC236}">
                  <a16:creationId xmlns:a16="http://schemas.microsoft.com/office/drawing/2014/main" id="{DD8F869F-2A63-9B2A-96DC-43FE56AC7DC6}"/>
                </a:ext>
              </a:extLst>
            </p:cNvPr>
            <p:cNvSpPr/>
            <p:nvPr/>
          </p:nvSpPr>
          <p:spPr>
            <a:xfrm>
              <a:off x="9430408" y="2895712"/>
              <a:ext cx="463555" cy="280071"/>
            </a:xfrm>
            <a:custGeom>
              <a:avLst/>
              <a:gdLst>
                <a:gd name="f0" fmla="val 360"/>
                <a:gd name="f1" fmla="val w"/>
                <a:gd name="f2" fmla="val h"/>
                <a:gd name="f3" fmla="val 0"/>
                <a:gd name="f4" fmla="val 18456"/>
                <a:gd name="f5" fmla="val 11151"/>
                <a:gd name="f6" fmla="val 1"/>
                <a:gd name="f7" fmla="val 607"/>
                <a:gd name="f8" fmla="val 832"/>
                <a:gd name="f9" fmla="val 1259"/>
                <a:gd name="f10" fmla="val 1642"/>
                <a:gd name="f11" fmla="val 1933"/>
                <a:gd name="f12" fmla="val 2383"/>
                <a:gd name="f13" fmla="val 2630"/>
                <a:gd name="f14" fmla="val 3103"/>
                <a:gd name="f15" fmla="val 3350"/>
                <a:gd name="f16" fmla="val 3799"/>
                <a:gd name="f17" fmla="val 4091"/>
                <a:gd name="f18" fmla="val 4429"/>
                <a:gd name="f19" fmla="val 4833"/>
                <a:gd name="f20" fmla="val 5036"/>
                <a:gd name="f21" fmla="val 5598"/>
                <a:gd name="f22" fmla="val 6362"/>
                <a:gd name="f23" fmla="val 6137"/>
                <a:gd name="f24" fmla="val 7126"/>
                <a:gd name="f25" fmla="val 6654"/>
                <a:gd name="f26" fmla="val 7890"/>
                <a:gd name="f27" fmla="val 8655"/>
                <a:gd name="f28" fmla="val 7554"/>
                <a:gd name="f29" fmla="val 9419"/>
                <a:gd name="f30" fmla="val 7958"/>
                <a:gd name="f31" fmla="val 10183"/>
                <a:gd name="f32" fmla="val 8340"/>
                <a:gd name="f33" fmla="val 10903"/>
                <a:gd name="f34" fmla="val 8677"/>
                <a:gd name="f35" fmla="val 11644"/>
                <a:gd name="f36" fmla="val 9015"/>
                <a:gd name="f37" fmla="val 12341"/>
                <a:gd name="f38" fmla="val 9307"/>
                <a:gd name="f39" fmla="val 13016"/>
                <a:gd name="f40" fmla="val 9577"/>
                <a:gd name="f41" fmla="val 13668"/>
                <a:gd name="f42" fmla="val 9824"/>
                <a:gd name="f43" fmla="val 14297"/>
                <a:gd name="f44" fmla="val 10026"/>
                <a:gd name="f45" fmla="val 15466"/>
                <a:gd name="f46" fmla="val 10408"/>
                <a:gd name="f47" fmla="val 16477"/>
                <a:gd name="f48" fmla="val 10701"/>
                <a:gd name="f49" fmla="val 17287"/>
                <a:gd name="f50" fmla="val 17916"/>
                <a:gd name="f51" fmla="val 11038"/>
                <a:gd name="f52" fmla="val 11150"/>
                <a:gd name="f53" fmla="val 18118"/>
                <a:gd name="f54" fmla="val 10723"/>
                <a:gd name="f55" fmla="val 17691"/>
                <a:gd name="f56" fmla="val 10229"/>
                <a:gd name="f57" fmla="val 17129"/>
                <a:gd name="f58" fmla="val 9599"/>
                <a:gd name="f59" fmla="val 16410"/>
                <a:gd name="f60" fmla="val 8857"/>
                <a:gd name="f61" fmla="val 15533"/>
                <a:gd name="f62" fmla="val 8003"/>
                <a:gd name="f63" fmla="val 15061"/>
                <a:gd name="f64" fmla="val 7531"/>
                <a:gd name="f65" fmla="val 14522"/>
                <a:gd name="f66" fmla="val 7081"/>
                <a:gd name="f67" fmla="val 13982"/>
                <a:gd name="f68" fmla="val 6587"/>
                <a:gd name="f69" fmla="val 13398"/>
                <a:gd name="f70" fmla="val 6115"/>
                <a:gd name="f71" fmla="val 12768"/>
                <a:gd name="f72" fmla="val 5620"/>
                <a:gd name="f73" fmla="val 12116"/>
                <a:gd name="f74" fmla="val 5126"/>
                <a:gd name="f75" fmla="val 11420"/>
                <a:gd name="f76" fmla="val 4631"/>
                <a:gd name="f77" fmla="val 4159"/>
                <a:gd name="f78" fmla="val 9981"/>
                <a:gd name="f79" fmla="val 3687"/>
                <a:gd name="f80" fmla="val 9194"/>
                <a:gd name="f81" fmla="val 3215"/>
                <a:gd name="f82" fmla="val 8407"/>
                <a:gd name="f83" fmla="val 2765"/>
                <a:gd name="f84" fmla="val 7576"/>
                <a:gd name="f85" fmla="val 2338"/>
                <a:gd name="f86" fmla="val 6699"/>
                <a:gd name="f87" fmla="val 1934"/>
                <a:gd name="f88" fmla="val 5822"/>
                <a:gd name="f89" fmla="val 1552"/>
                <a:gd name="f90" fmla="val 4923"/>
                <a:gd name="f91" fmla="val 1214"/>
                <a:gd name="f92" fmla="val 3979"/>
                <a:gd name="f93" fmla="val 877"/>
                <a:gd name="f94" fmla="val 3012"/>
                <a:gd name="f95" fmla="val 2046"/>
                <a:gd name="f96" fmla="val 1034"/>
                <a:gd name="f97" fmla="val 158"/>
                <a:gd name="f98" fmla="*/ f1 1 18456"/>
                <a:gd name="f99" fmla="*/ f2 1 11151"/>
                <a:gd name="f100" fmla="val f3"/>
                <a:gd name="f101" fmla="val f4"/>
                <a:gd name="f102" fmla="val f5"/>
                <a:gd name="f103" fmla="+- f102 0 f100"/>
                <a:gd name="f104" fmla="+- f101 0 f100"/>
                <a:gd name="f105" fmla="*/ f104 1 18456"/>
                <a:gd name="f106" fmla="*/ f103 1 11151"/>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18456" h="11151">
                  <a:moveTo>
                    <a:pt x="f3" y="f6"/>
                  </a:moveTo>
                  <a:lnTo>
                    <a:pt x="f7" y="f8"/>
                  </a:lnTo>
                  <a:lnTo>
                    <a:pt x="f9" y="f10"/>
                  </a:lnTo>
                  <a:lnTo>
                    <a:pt x="f11" y="f12"/>
                  </a:lnTo>
                  <a:lnTo>
                    <a:pt x="f13" y="f14"/>
                  </a:lnTo>
                  <a:lnTo>
                    <a:pt x="f15" y="f16"/>
                  </a:lnTo>
                  <a:lnTo>
                    <a:pt x="f17" y="f18"/>
                  </a:lnTo>
                  <a:lnTo>
                    <a:pt x="f19" y="f20"/>
                  </a:lnTo>
                  <a:lnTo>
                    <a:pt x="f21" y="f21"/>
                  </a:lnTo>
                  <a:lnTo>
                    <a:pt x="f22" y="f23"/>
                  </a:lnTo>
                  <a:lnTo>
                    <a:pt x="f24" y="f25"/>
                  </a:lnTo>
                  <a:lnTo>
                    <a:pt x="f26" y="f24"/>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33"/>
                  </a:lnTo>
                  <a:lnTo>
                    <a:pt x="f50" y="f51"/>
                  </a:lnTo>
                  <a:lnTo>
                    <a:pt x="f4"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54" y="f77"/>
                  </a:lnTo>
                  <a:lnTo>
                    <a:pt x="f78" y="f79"/>
                  </a:lnTo>
                  <a:lnTo>
                    <a:pt x="f80" y="f81"/>
                  </a:lnTo>
                  <a:lnTo>
                    <a:pt x="f82" y="f83"/>
                  </a:lnTo>
                  <a:lnTo>
                    <a:pt x="f84" y="f85"/>
                  </a:lnTo>
                  <a:lnTo>
                    <a:pt x="f86" y="f87"/>
                  </a:lnTo>
                  <a:lnTo>
                    <a:pt x="f88" y="f89"/>
                  </a:lnTo>
                  <a:lnTo>
                    <a:pt x="f90" y="f91"/>
                  </a:lnTo>
                  <a:lnTo>
                    <a:pt x="f92" y="f93"/>
                  </a:lnTo>
                  <a:lnTo>
                    <a:pt x="f94" y="f7"/>
                  </a:lnTo>
                  <a:lnTo>
                    <a:pt x="f95" y="f0"/>
                  </a:lnTo>
                  <a:lnTo>
                    <a:pt x="f96" y="f97"/>
                  </a:lnTo>
                  <a:lnTo>
                    <a:pt x="f3"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7" name="Google Shape;253;p15">
              <a:extLst>
                <a:ext uri="{FF2B5EF4-FFF2-40B4-BE49-F238E27FC236}">
                  <a16:creationId xmlns:a16="http://schemas.microsoft.com/office/drawing/2014/main" id="{95643FD0-F632-BE0A-78AB-FF7C4350D531}"/>
                </a:ext>
              </a:extLst>
            </p:cNvPr>
            <p:cNvSpPr/>
            <p:nvPr/>
          </p:nvSpPr>
          <p:spPr>
            <a:xfrm>
              <a:off x="9363218" y="2828522"/>
              <a:ext cx="133822" cy="133849"/>
            </a:xfrm>
            <a:custGeom>
              <a:avLst/>
              <a:gdLst>
                <a:gd name="f0" fmla="val w"/>
                <a:gd name="f1" fmla="val h"/>
                <a:gd name="f2" fmla="val 0"/>
                <a:gd name="f3" fmla="val 5328"/>
                <a:gd name="f4" fmla="val 5329"/>
                <a:gd name="f5" fmla="val 2675"/>
                <a:gd name="f6" fmla="val 1"/>
                <a:gd name="f7" fmla="val 2406"/>
                <a:gd name="f8" fmla="val 23"/>
                <a:gd name="f9" fmla="val 2136"/>
                <a:gd name="f10" fmla="val 68"/>
                <a:gd name="f11" fmla="val 1889"/>
                <a:gd name="f12" fmla="val 135"/>
                <a:gd name="f13" fmla="val 1641"/>
                <a:gd name="f14" fmla="val 225"/>
                <a:gd name="f15" fmla="val 1394"/>
                <a:gd name="f16" fmla="val 338"/>
                <a:gd name="f17" fmla="val 1192"/>
                <a:gd name="f18" fmla="val 473"/>
                <a:gd name="f19" fmla="val 989"/>
                <a:gd name="f20" fmla="val 607"/>
                <a:gd name="f21" fmla="val 787"/>
                <a:gd name="f22" fmla="val 990"/>
                <a:gd name="f23" fmla="val 472"/>
                <a:gd name="f24" fmla="val 337"/>
                <a:gd name="f25" fmla="val 2676"/>
                <a:gd name="f26" fmla="val 2945"/>
                <a:gd name="f27" fmla="val 3215"/>
                <a:gd name="f28" fmla="val 3462"/>
                <a:gd name="f29" fmla="val 3710"/>
                <a:gd name="f30" fmla="val 3934"/>
                <a:gd name="f31" fmla="val 4159"/>
                <a:gd name="f32" fmla="val 4361"/>
                <a:gd name="f33" fmla="val 4564"/>
                <a:gd name="f34" fmla="val 4721"/>
                <a:gd name="f35" fmla="val 4878"/>
                <a:gd name="f36" fmla="val 5013"/>
                <a:gd name="f37" fmla="val 5126"/>
                <a:gd name="f38" fmla="val 5216"/>
                <a:gd name="f39" fmla="val 5283"/>
                <a:gd name="f40" fmla="val 3709"/>
                <a:gd name="f41" fmla="val 5125"/>
                <a:gd name="f42" fmla="val 5215"/>
                <a:gd name="f43" fmla="*/ f0 1 5328"/>
                <a:gd name="f44" fmla="*/ f1 1 5329"/>
                <a:gd name="f45" fmla="val f2"/>
                <a:gd name="f46" fmla="val f3"/>
                <a:gd name="f47" fmla="val f4"/>
                <a:gd name="f48" fmla="+- f47 0 f45"/>
                <a:gd name="f49" fmla="+- f46 0 f45"/>
                <a:gd name="f50" fmla="*/ f49 1 5328"/>
                <a:gd name="f51" fmla="*/ f48 1 5329"/>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328" h="5329">
                  <a:moveTo>
                    <a:pt x="f5" y="f6"/>
                  </a:moveTo>
                  <a:lnTo>
                    <a:pt x="f7" y="f8"/>
                  </a:lnTo>
                  <a:lnTo>
                    <a:pt x="f9" y="f10"/>
                  </a:lnTo>
                  <a:lnTo>
                    <a:pt x="f11" y="f12"/>
                  </a:lnTo>
                  <a:lnTo>
                    <a:pt x="f13" y="f14"/>
                  </a:lnTo>
                  <a:lnTo>
                    <a:pt x="f15" y="f16"/>
                  </a:lnTo>
                  <a:lnTo>
                    <a:pt x="f17" y="f18"/>
                  </a:lnTo>
                  <a:lnTo>
                    <a:pt x="f19" y="f20"/>
                  </a:lnTo>
                  <a:lnTo>
                    <a:pt x="f21" y="f21"/>
                  </a:lnTo>
                  <a:lnTo>
                    <a:pt x="f20" y="f22"/>
                  </a:lnTo>
                  <a:lnTo>
                    <a:pt x="f23" y="f17"/>
                  </a:lnTo>
                  <a:lnTo>
                    <a:pt x="f24" y="f15"/>
                  </a:lnTo>
                  <a:lnTo>
                    <a:pt x="f14" y="f13"/>
                  </a:lnTo>
                  <a:lnTo>
                    <a:pt x="f12" y="f11"/>
                  </a:lnTo>
                  <a:lnTo>
                    <a:pt x="f10" y="f9"/>
                  </a:lnTo>
                  <a:lnTo>
                    <a:pt x="f8" y="f7"/>
                  </a:lnTo>
                  <a:lnTo>
                    <a:pt x="f2" y="f25"/>
                  </a:lnTo>
                  <a:lnTo>
                    <a:pt x="f8" y="f26"/>
                  </a:lnTo>
                  <a:lnTo>
                    <a:pt x="f10" y="f27"/>
                  </a:lnTo>
                  <a:lnTo>
                    <a:pt x="f12" y="f28"/>
                  </a:lnTo>
                  <a:lnTo>
                    <a:pt x="f14" y="f29"/>
                  </a:lnTo>
                  <a:lnTo>
                    <a:pt x="f24" y="f30"/>
                  </a:lnTo>
                  <a:lnTo>
                    <a:pt x="f23" y="f31"/>
                  </a:lnTo>
                  <a:lnTo>
                    <a:pt x="f20" y="f32"/>
                  </a:lnTo>
                  <a:lnTo>
                    <a:pt x="f21" y="f33"/>
                  </a:lnTo>
                  <a:lnTo>
                    <a:pt x="f19" y="f34"/>
                  </a:lnTo>
                  <a:lnTo>
                    <a:pt x="f17" y="f35"/>
                  </a:lnTo>
                  <a:lnTo>
                    <a:pt x="f15" y="f36"/>
                  </a:lnTo>
                  <a:lnTo>
                    <a:pt x="f13" y="f37"/>
                  </a:lnTo>
                  <a:lnTo>
                    <a:pt x="f11" y="f38"/>
                  </a:lnTo>
                  <a:lnTo>
                    <a:pt x="f9" y="f39"/>
                  </a:lnTo>
                  <a:lnTo>
                    <a:pt x="f7" y="f3"/>
                  </a:lnTo>
                  <a:lnTo>
                    <a:pt x="f26" y="f3"/>
                  </a:lnTo>
                  <a:lnTo>
                    <a:pt x="f27" y="f39"/>
                  </a:lnTo>
                  <a:lnTo>
                    <a:pt x="f28" y="f38"/>
                  </a:lnTo>
                  <a:lnTo>
                    <a:pt x="f40" y="f37"/>
                  </a:lnTo>
                  <a:lnTo>
                    <a:pt x="f30" y="f36"/>
                  </a:lnTo>
                  <a:lnTo>
                    <a:pt x="f31" y="f35"/>
                  </a:lnTo>
                  <a:lnTo>
                    <a:pt x="f32" y="f34"/>
                  </a:lnTo>
                  <a:lnTo>
                    <a:pt x="f33" y="f33"/>
                  </a:lnTo>
                  <a:lnTo>
                    <a:pt x="f34" y="f32"/>
                  </a:lnTo>
                  <a:lnTo>
                    <a:pt x="f35" y="f31"/>
                  </a:lnTo>
                  <a:lnTo>
                    <a:pt x="f36" y="f30"/>
                  </a:lnTo>
                  <a:lnTo>
                    <a:pt x="f41" y="f29"/>
                  </a:lnTo>
                  <a:lnTo>
                    <a:pt x="f42" y="f28"/>
                  </a:lnTo>
                  <a:lnTo>
                    <a:pt x="f39" y="f27"/>
                  </a:lnTo>
                  <a:lnTo>
                    <a:pt x="f3" y="f26"/>
                  </a:lnTo>
                  <a:lnTo>
                    <a:pt x="f3" y="f25"/>
                  </a:lnTo>
                  <a:lnTo>
                    <a:pt x="f3" y="f7"/>
                  </a:lnTo>
                  <a:lnTo>
                    <a:pt x="f39" y="f9"/>
                  </a:lnTo>
                  <a:lnTo>
                    <a:pt x="f42" y="f11"/>
                  </a:lnTo>
                  <a:lnTo>
                    <a:pt x="f41" y="f13"/>
                  </a:lnTo>
                  <a:lnTo>
                    <a:pt x="f36" y="f15"/>
                  </a:lnTo>
                  <a:lnTo>
                    <a:pt x="f35" y="f17"/>
                  </a:lnTo>
                  <a:lnTo>
                    <a:pt x="f34" y="f22"/>
                  </a:lnTo>
                  <a:lnTo>
                    <a:pt x="f33" y="f21"/>
                  </a:lnTo>
                  <a:lnTo>
                    <a:pt x="f32" y="f20"/>
                  </a:lnTo>
                  <a:lnTo>
                    <a:pt x="f31" y="f18"/>
                  </a:lnTo>
                  <a:lnTo>
                    <a:pt x="f30" y="f16"/>
                  </a:lnTo>
                  <a:lnTo>
                    <a:pt x="f40" y="f14"/>
                  </a:lnTo>
                  <a:lnTo>
                    <a:pt x="f28" y="f12"/>
                  </a:lnTo>
                  <a:lnTo>
                    <a:pt x="f27" y="f10"/>
                  </a:lnTo>
                  <a:lnTo>
                    <a:pt x="f26" y="f8"/>
                  </a:lnTo>
                  <a:lnTo>
                    <a:pt x="f5"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8" name="Google Shape;254;p15">
              <a:extLst>
                <a:ext uri="{FF2B5EF4-FFF2-40B4-BE49-F238E27FC236}">
                  <a16:creationId xmlns:a16="http://schemas.microsoft.com/office/drawing/2014/main" id="{AE3F69D8-2E6E-3D99-DB6C-A8E25358D59A}"/>
                </a:ext>
              </a:extLst>
            </p:cNvPr>
            <p:cNvSpPr/>
            <p:nvPr/>
          </p:nvSpPr>
          <p:spPr>
            <a:xfrm>
              <a:off x="9358115" y="2948784"/>
              <a:ext cx="144575" cy="836758"/>
            </a:xfrm>
            <a:custGeom>
              <a:avLst/>
              <a:gdLst>
                <a:gd name="f0" fmla="val w"/>
                <a:gd name="f1" fmla="val h"/>
                <a:gd name="f2" fmla="val 0"/>
                <a:gd name="f3" fmla="val 5756"/>
                <a:gd name="f4" fmla="val 33315"/>
                <a:gd name="f5" fmla="val 1799"/>
                <a:gd name="f6" fmla="val 1"/>
                <a:gd name="f7" fmla="val 3957"/>
                <a:gd name="f8" fmla="*/ f0 1 5756"/>
                <a:gd name="f9" fmla="*/ f1 1 33315"/>
                <a:gd name="f10" fmla="val f2"/>
                <a:gd name="f11" fmla="val f3"/>
                <a:gd name="f12" fmla="val f4"/>
                <a:gd name="f13" fmla="+- f12 0 f10"/>
                <a:gd name="f14" fmla="+- f11 0 f10"/>
                <a:gd name="f15" fmla="*/ f14 1 5756"/>
                <a:gd name="f16" fmla="*/ f13 1 3331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756" h="33315">
                  <a:moveTo>
                    <a:pt x="f5" y="f6"/>
                  </a:moveTo>
                  <a:lnTo>
                    <a:pt x="f6" y="f4"/>
                  </a:lnTo>
                  <a:lnTo>
                    <a:pt x="f3" y="f4"/>
                  </a:lnTo>
                  <a:lnTo>
                    <a:pt x="f7"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09" name="Google Shape;255;p15">
              <a:extLst>
                <a:ext uri="{FF2B5EF4-FFF2-40B4-BE49-F238E27FC236}">
                  <a16:creationId xmlns:a16="http://schemas.microsoft.com/office/drawing/2014/main" id="{37689A67-0B9B-711B-69A1-3E386D9140B9}"/>
                </a:ext>
              </a:extLst>
            </p:cNvPr>
            <p:cNvSpPr/>
            <p:nvPr/>
          </p:nvSpPr>
          <p:spPr>
            <a:xfrm>
              <a:off x="10304967" y="3414022"/>
              <a:ext cx="202713" cy="371529"/>
            </a:xfrm>
            <a:custGeom>
              <a:avLst/>
              <a:gdLst>
                <a:gd name="f0" fmla="val w"/>
                <a:gd name="f1" fmla="val h"/>
                <a:gd name="f2" fmla="val 0"/>
                <a:gd name="f3" fmla="val 8071"/>
                <a:gd name="f4" fmla="val 14792"/>
                <a:gd name="f5" fmla="val 922"/>
                <a:gd name="f6" fmla="val 8070"/>
                <a:gd name="f7" fmla="val 7149"/>
                <a:gd name="f8" fmla="*/ f0 1 8071"/>
                <a:gd name="f9" fmla="*/ f1 1 14792"/>
                <a:gd name="f10" fmla="val f2"/>
                <a:gd name="f11" fmla="val f3"/>
                <a:gd name="f12" fmla="val f4"/>
                <a:gd name="f13" fmla="+- f12 0 f10"/>
                <a:gd name="f14" fmla="+- f11 0 f10"/>
                <a:gd name="f15" fmla="*/ f14 1 8071"/>
                <a:gd name="f16" fmla="*/ f13 1 14792"/>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8071" h="14792">
                  <a:moveTo>
                    <a:pt x="f5" y="f2"/>
                  </a:moveTo>
                  <a:lnTo>
                    <a:pt x="f2" y="f4"/>
                  </a:lnTo>
                  <a:lnTo>
                    <a:pt x="f6" y="f4"/>
                  </a:lnTo>
                  <a:lnTo>
                    <a:pt x="f7"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0" name="Google Shape;256;p15">
              <a:extLst>
                <a:ext uri="{FF2B5EF4-FFF2-40B4-BE49-F238E27FC236}">
                  <a16:creationId xmlns:a16="http://schemas.microsoft.com/office/drawing/2014/main" id="{F024D23D-29BE-975B-9BB7-159E767D671D}"/>
                </a:ext>
              </a:extLst>
            </p:cNvPr>
            <p:cNvSpPr/>
            <p:nvPr/>
          </p:nvSpPr>
          <p:spPr>
            <a:xfrm>
              <a:off x="9952073" y="2929015"/>
              <a:ext cx="907916" cy="580442"/>
            </a:xfrm>
            <a:custGeom>
              <a:avLst/>
              <a:gdLst>
                <a:gd name="f0" fmla="val w"/>
                <a:gd name="f1" fmla="val h"/>
                <a:gd name="f2" fmla="val 0"/>
                <a:gd name="f3" fmla="val 36148"/>
                <a:gd name="f4" fmla="val 23110"/>
                <a:gd name="f5" fmla="val 7441"/>
                <a:gd name="f6" fmla="val 1"/>
                <a:gd name="f7" fmla="val 6902"/>
                <a:gd name="f8" fmla="val 23"/>
                <a:gd name="f9" fmla="val 6362"/>
                <a:gd name="f10" fmla="val 91"/>
                <a:gd name="f11" fmla="val 5823"/>
                <a:gd name="f12" fmla="val 203"/>
                <a:gd name="f13" fmla="val 5328"/>
                <a:gd name="f14" fmla="val 338"/>
                <a:gd name="f15" fmla="val 4856"/>
                <a:gd name="f16" fmla="val 518"/>
                <a:gd name="f17" fmla="val 4384"/>
                <a:gd name="f18" fmla="val 743"/>
                <a:gd name="f19" fmla="val 3957"/>
                <a:gd name="f20" fmla="val 990"/>
                <a:gd name="f21" fmla="val 3553"/>
                <a:gd name="f22" fmla="val 1282"/>
                <a:gd name="f23" fmla="val 3170"/>
                <a:gd name="f24" fmla="val 1597"/>
                <a:gd name="f25" fmla="val 2833"/>
                <a:gd name="f26" fmla="val 1934"/>
                <a:gd name="f27" fmla="val 2541"/>
                <a:gd name="f28" fmla="val 2294"/>
                <a:gd name="f29" fmla="val 2271"/>
                <a:gd name="f30" fmla="val 2698"/>
                <a:gd name="f31" fmla="val 2046"/>
                <a:gd name="f32" fmla="val 3103"/>
                <a:gd name="f33" fmla="val 1867"/>
                <a:gd name="f34" fmla="val 3530"/>
                <a:gd name="f35" fmla="val 1732"/>
                <a:gd name="f36" fmla="val 4002"/>
                <a:gd name="f37" fmla="val 1664"/>
                <a:gd name="f38" fmla="val 4452"/>
                <a:gd name="f39" fmla="val 46"/>
                <a:gd name="f40" fmla="val 17602"/>
                <a:gd name="f41" fmla="val 17872"/>
                <a:gd name="f42" fmla="val 18141"/>
                <a:gd name="f43" fmla="val 18389"/>
                <a:gd name="f44" fmla="val 18658"/>
                <a:gd name="f45" fmla="val 68"/>
                <a:gd name="f46" fmla="val 18906"/>
                <a:gd name="f47" fmla="val 136"/>
                <a:gd name="f48" fmla="val 19175"/>
                <a:gd name="f49" fmla="val 19423"/>
                <a:gd name="f50" fmla="val 293"/>
                <a:gd name="f51" fmla="val 19670"/>
                <a:gd name="f52" fmla="val 383"/>
                <a:gd name="f53" fmla="val 19917"/>
                <a:gd name="f54" fmla="val 20165"/>
                <a:gd name="f55" fmla="val 630"/>
                <a:gd name="f56" fmla="val 20389"/>
                <a:gd name="f57" fmla="val 788"/>
                <a:gd name="f58" fmla="val 20614"/>
                <a:gd name="f59" fmla="val 945"/>
                <a:gd name="f60" fmla="val 20839"/>
                <a:gd name="f61" fmla="val 1125"/>
                <a:gd name="f62" fmla="val 21064"/>
                <a:gd name="f63" fmla="val 1305"/>
                <a:gd name="f64" fmla="val 21266"/>
                <a:gd name="f65" fmla="val 1507"/>
                <a:gd name="f66" fmla="val 21468"/>
                <a:gd name="f67" fmla="val 1709"/>
                <a:gd name="f68" fmla="val 21648"/>
                <a:gd name="f69" fmla="val 21828"/>
                <a:gd name="f70" fmla="val 2159"/>
                <a:gd name="f71" fmla="val 22008"/>
                <a:gd name="f72" fmla="val 2406"/>
                <a:gd name="f73" fmla="val 22165"/>
                <a:gd name="f74" fmla="val 2653"/>
                <a:gd name="f75" fmla="val 22323"/>
                <a:gd name="f76" fmla="val 2923"/>
                <a:gd name="f77" fmla="val 22457"/>
                <a:gd name="f78" fmla="val 3193"/>
                <a:gd name="f79" fmla="val 22570"/>
                <a:gd name="f80" fmla="val 3463"/>
                <a:gd name="f81" fmla="val 22682"/>
                <a:gd name="f82" fmla="val 3732"/>
                <a:gd name="f83" fmla="val 22795"/>
                <a:gd name="f84" fmla="val 4025"/>
                <a:gd name="f85" fmla="val 22862"/>
                <a:gd name="f86" fmla="val 4317"/>
                <a:gd name="f87" fmla="val 22952"/>
                <a:gd name="f88" fmla="val 4609"/>
                <a:gd name="f89" fmla="val 22997"/>
                <a:gd name="f90" fmla="val 4924"/>
                <a:gd name="f91" fmla="val 23064"/>
                <a:gd name="f92" fmla="val 5216"/>
                <a:gd name="f93" fmla="val 23087"/>
                <a:gd name="f94" fmla="val 5531"/>
                <a:gd name="f95" fmla="val 23109"/>
                <a:gd name="f96" fmla="val 30640"/>
                <a:gd name="f97" fmla="val 30932"/>
                <a:gd name="f98" fmla="val 31247"/>
                <a:gd name="f99" fmla="val 31539"/>
                <a:gd name="f100" fmla="val 31831"/>
                <a:gd name="f101" fmla="val 32123"/>
                <a:gd name="f102" fmla="val 32416"/>
                <a:gd name="f103" fmla="val 32708"/>
                <a:gd name="f104" fmla="val 32978"/>
                <a:gd name="f105" fmla="val 33247"/>
                <a:gd name="f106" fmla="val 33495"/>
                <a:gd name="f107" fmla="val 33742"/>
                <a:gd name="f108" fmla="val 33989"/>
                <a:gd name="f109" fmla="val 34214"/>
                <a:gd name="f110" fmla="val 34439"/>
                <a:gd name="f111" fmla="val 34664"/>
                <a:gd name="f112" fmla="val 34866"/>
                <a:gd name="f113" fmla="val 35046"/>
                <a:gd name="f114" fmla="val 35225"/>
                <a:gd name="f115" fmla="val 35383"/>
                <a:gd name="f116" fmla="val 35518"/>
                <a:gd name="f117" fmla="val 35653"/>
                <a:gd name="f118" fmla="val 35765"/>
                <a:gd name="f119" fmla="val 35877"/>
                <a:gd name="f120" fmla="val 35945"/>
                <a:gd name="f121" fmla="val 36035"/>
                <a:gd name="f122" fmla="val 36080"/>
                <a:gd name="f123" fmla="val 36125"/>
                <a:gd name="f124" fmla="val 36147"/>
                <a:gd name="f125" fmla="val 34506"/>
                <a:gd name="f126" fmla="val 34416"/>
                <a:gd name="f127" fmla="val 34281"/>
                <a:gd name="f128" fmla="val 34102"/>
                <a:gd name="f129" fmla="val 33877"/>
                <a:gd name="f130" fmla="val 33629"/>
                <a:gd name="f131" fmla="val 33315"/>
                <a:gd name="f132" fmla="val 32618"/>
                <a:gd name="f133" fmla="val 32213"/>
                <a:gd name="f134" fmla="val 31764"/>
                <a:gd name="f135" fmla="val 31314"/>
                <a:gd name="f136" fmla="val 30820"/>
                <a:gd name="f137" fmla="val 30325"/>
                <a:gd name="f138" fmla="val 29808"/>
                <a:gd name="f139" fmla="val 29269"/>
                <a:gd name="f140" fmla="val 28707"/>
                <a:gd name="f141" fmla="*/ f0 1 36148"/>
                <a:gd name="f142" fmla="*/ f1 1 23110"/>
                <a:gd name="f143" fmla="val f2"/>
                <a:gd name="f144" fmla="val f3"/>
                <a:gd name="f145" fmla="val f4"/>
                <a:gd name="f146" fmla="+- f145 0 f143"/>
                <a:gd name="f147" fmla="+- f144 0 f143"/>
                <a:gd name="f148" fmla="*/ f147 1 36148"/>
                <a:gd name="f149" fmla="*/ f146 1 23110"/>
                <a:gd name="f150" fmla="*/ f143 1 f148"/>
                <a:gd name="f151" fmla="*/ f144 1 f148"/>
                <a:gd name="f152" fmla="*/ f143 1 f149"/>
                <a:gd name="f153" fmla="*/ f145 1 f149"/>
                <a:gd name="f154" fmla="*/ f150 f141 1"/>
                <a:gd name="f155" fmla="*/ f151 f141 1"/>
                <a:gd name="f156" fmla="*/ f153 f142 1"/>
                <a:gd name="f157" fmla="*/ f152 f142 1"/>
              </a:gdLst>
              <a:ahLst/>
              <a:cxnLst>
                <a:cxn ang="3cd4">
                  <a:pos x="hc" y="t"/>
                </a:cxn>
                <a:cxn ang="0">
                  <a:pos x="r" y="vc"/>
                </a:cxn>
                <a:cxn ang="cd4">
                  <a:pos x="hc" y="b"/>
                </a:cxn>
                <a:cxn ang="cd2">
                  <a:pos x="l" y="vc"/>
                </a:cxn>
              </a:cxnLst>
              <a:rect l="f154" t="f157" r="f155" b="f156"/>
              <a:pathLst>
                <a:path w="36148"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8" y="f41"/>
                  </a:lnTo>
                  <a:lnTo>
                    <a:pt x="f6" y="f42"/>
                  </a:lnTo>
                  <a:lnTo>
                    <a:pt x="f8" y="f43"/>
                  </a:lnTo>
                  <a:lnTo>
                    <a:pt x="f39" y="f44"/>
                  </a:lnTo>
                  <a:lnTo>
                    <a:pt x="f45" y="f46"/>
                  </a:lnTo>
                  <a:lnTo>
                    <a:pt x="f47" y="f48"/>
                  </a:lnTo>
                  <a:lnTo>
                    <a:pt x="f12" y="f49"/>
                  </a:lnTo>
                  <a:lnTo>
                    <a:pt x="f50" y="f51"/>
                  </a:lnTo>
                  <a:lnTo>
                    <a:pt x="f52" y="f53"/>
                  </a:lnTo>
                  <a:lnTo>
                    <a:pt x="f16" y="f54"/>
                  </a:lnTo>
                  <a:lnTo>
                    <a:pt x="f55" y="f56"/>
                  </a:lnTo>
                  <a:lnTo>
                    <a:pt x="f57" y="f58"/>
                  </a:lnTo>
                  <a:lnTo>
                    <a:pt x="f59" y="f60"/>
                  </a:lnTo>
                  <a:lnTo>
                    <a:pt x="f61" y="f62"/>
                  </a:lnTo>
                  <a:lnTo>
                    <a:pt x="f63" y="f64"/>
                  </a:lnTo>
                  <a:lnTo>
                    <a:pt x="f65" y="f66"/>
                  </a:lnTo>
                  <a:lnTo>
                    <a:pt x="f67" y="f68"/>
                  </a:lnTo>
                  <a:lnTo>
                    <a:pt x="f26"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5"/>
                  </a:lnTo>
                  <a:lnTo>
                    <a:pt x="f97" y="f93"/>
                  </a:lnTo>
                  <a:lnTo>
                    <a:pt x="f98" y="f91"/>
                  </a:lnTo>
                  <a:lnTo>
                    <a:pt x="f99" y="f89"/>
                  </a:lnTo>
                  <a:lnTo>
                    <a:pt x="f100" y="f87"/>
                  </a:lnTo>
                  <a:lnTo>
                    <a:pt x="f101" y="f85"/>
                  </a:lnTo>
                  <a:lnTo>
                    <a:pt x="f102" y="f83"/>
                  </a:lnTo>
                  <a:lnTo>
                    <a:pt x="f103" y="f81"/>
                  </a:lnTo>
                  <a:lnTo>
                    <a:pt x="f104" y="f79"/>
                  </a:lnTo>
                  <a:lnTo>
                    <a:pt x="f105" y="f77"/>
                  </a:lnTo>
                  <a:lnTo>
                    <a:pt x="f106" y="f75"/>
                  </a:lnTo>
                  <a:lnTo>
                    <a:pt x="f107" y="f73"/>
                  </a:lnTo>
                  <a:lnTo>
                    <a:pt x="f108" y="f71"/>
                  </a:lnTo>
                  <a:lnTo>
                    <a:pt x="f109" y="f69"/>
                  </a:lnTo>
                  <a:lnTo>
                    <a:pt x="f110" y="f68"/>
                  </a:lnTo>
                  <a:lnTo>
                    <a:pt x="f111" y="f66"/>
                  </a:lnTo>
                  <a:lnTo>
                    <a:pt x="f112" y="f64"/>
                  </a:lnTo>
                  <a:lnTo>
                    <a:pt x="f113" y="f62"/>
                  </a:lnTo>
                  <a:lnTo>
                    <a:pt x="f114" y="f60"/>
                  </a:lnTo>
                  <a:lnTo>
                    <a:pt x="f115" y="f58"/>
                  </a:lnTo>
                  <a:lnTo>
                    <a:pt x="f116" y="f56"/>
                  </a:lnTo>
                  <a:lnTo>
                    <a:pt x="f117" y="f54"/>
                  </a:lnTo>
                  <a:lnTo>
                    <a:pt x="f118" y="f53"/>
                  </a:lnTo>
                  <a:lnTo>
                    <a:pt x="f119" y="f51"/>
                  </a:lnTo>
                  <a:lnTo>
                    <a:pt x="f120" y="f49"/>
                  </a:lnTo>
                  <a:lnTo>
                    <a:pt x="f121" y="f48"/>
                  </a:lnTo>
                  <a:lnTo>
                    <a:pt x="f122" y="f46"/>
                  </a:lnTo>
                  <a:lnTo>
                    <a:pt x="f123" y="f44"/>
                  </a:lnTo>
                  <a:lnTo>
                    <a:pt x="f124" y="f43"/>
                  </a:lnTo>
                  <a:lnTo>
                    <a:pt x="f124" y="f42"/>
                  </a:lnTo>
                  <a:lnTo>
                    <a:pt x="f124" y="f41"/>
                  </a:lnTo>
                  <a:lnTo>
                    <a:pt x="f123" y="f40"/>
                  </a:lnTo>
                  <a:lnTo>
                    <a:pt x="f125" y="f38"/>
                  </a:lnTo>
                  <a:lnTo>
                    <a:pt x="f126" y="f36"/>
                  </a:lnTo>
                  <a:lnTo>
                    <a:pt x="f127" y="f34"/>
                  </a:lnTo>
                  <a:lnTo>
                    <a:pt x="f128" y="f32"/>
                  </a:lnTo>
                  <a:lnTo>
                    <a:pt x="f129" y="f30"/>
                  </a:lnTo>
                  <a:lnTo>
                    <a:pt x="f130" y="f28"/>
                  </a:lnTo>
                  <a:lnTo>
                    <a:pt x="f131" y="f26"/>
                  </a:lnTo>
                  <a:lnTo>
                    <a:pt x="f104" y="f24"/>
                  </a:lnTo>
                  <a:lnTo>
                    <a:pt x="f132" y="f22"/>
                  </a:lnTo>
                  <a:lnTo>
                    <a:pt x="f133" y="f20"/>
                  </a:lnTo>
                  <a:lnTo>
                    <a:pt x="f134" y="f18"/>
                  </a:lnTo>
                  <a:lnTo>
                    <a:pt x="f135" y="f16"/>
                  </a:lnTo>
                  <a:lnTo>
                    <a:pt x="f136" y="f14"/>
                  </a:lnTo>
                  <a:lnTo>
                    <a:pt x="f137" y="f12"/>
                  </a:lnTo>
                  <a:lnTo>
                    <a:pt x="f138" y="f10"/>
                  </a:lnTo>
                  <a:lnTo>
                    <a:pt x="f139" y="f8"/>
                  </a:lnTo>
                  <a:lnTo>
                    <a:pt x="f140"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1" name="Google Shape;257;p15">
              <a:extLst>
                <a:ext uri="{FF2B5EF4-FFF2-40B4-BE49-F238E27FC236}">
                  <a16:creationId xmlns:a16="http://schemas.microsoft.com/office/drawing/2014/main" id="{63AB4248-6069-91E7-CB84-9B8ECC30E6A4}"/>
                </a:ext>
              </a:extLst>
            </p:cNvPr>
            <p:cNvSpPr/>
            <p:nvPr/>
          </p:nvSpPr>
          <p:spPr>
            <a:xfrm>
              <a:off x="10005730" y="2974753"/>
              <a:ext cx="800621" cy="488975"/>
            </a:xfrm>
            <a:custGeom>
              <a:avLst/>
              <a:gdLst>
                <a:gd name="f0" fmla="val 180"/>
                <a:gd name="f1" fmla="val w"/>
                <a:gd name="f2" fmla="val h"/>
                <a:gd name="f3" fmla="val 0"/>
                <a:gd name="f4" fmla="val 31876"/>
                <a:gd name="f5" fmla="val 19468"/>
                <a:gd name="f6" fmla="val 5305"/>
                <a:gd name="f7" fmla="val 1"/>
                <a:gd name="f8" fmla="val 4968"/>
                <a:gd name="f9" fmla="val 23"/>
                <a:gd name="f10" fmla="val 4631"/>
                <a:gd name="f11" fmla="val 68"/>
                <a:gd name="f12" fmla="val 4294"/>
                <a:gd name="f13" fmla="val 135"/>
                <a:gd name="f14" fmla="val 3979"/>
                <a:gd name="f15" fmla="val 225"/>
                <a:gd name="f16" fmla="val 3664"/>
                <a:gd name="f17" fmla="val 338"/>
                <a:gd name="f18" fmla="val 3372"/>
                <a:gd name="f19" fmla="val 473"/>
                <a:gd name="f20" fmla="val 3102"/>
                <a:gd name="f21" fmla="val 630"/>
                <a:gd name="f22" fmla="val 2855"/>
                <a:gd name="f23" fmla="val 810"/>
                <a:gd name="f24" fmla="val 2608"/>
                <a:gd name="f25" fmla="val 1012"/>
                <a:gd name="f26" fmla="val 2383"/>
                <a:gd name="f27" fmla="val 1237"/>
                <a:gd name="f28" fmla="val 2203"/>
                <a:gd name="f29" fmla="val 1462"/>
                <a:gd name="f30" fmla="val 2024"/>
                <a:gd name="f31" fmla="val 1709"/>
                <a:gd name="f32" fmla="val 1889"/>
                <a:gd name="f33" fmla="val 1979"/>
                <a:gd name="f34" fmla="val 1776"/>
                <a:gd name="f35" fmla="val 2249"/>
                <a:gd name="f36" fmla="val 1686"/>
                <a:gd name="f37" fmla="val 2541"/>
                <a:gd name="f38" fmla="val 1641"/>
                <a:gd name="f39" fmla="val 2833"/>
                <a:gd name="f40" fmla="val 15983"/>
                <a:gd name="f41" fmla="val 16320"/>
                <a:gd name="f42" fmla="val 16658"/>
                <a:gd name="f43" fmla="val 90"/>
                <a:gd name="f44" fmla="val 16995"/>
                <a:gd name="f45" fmla="val 17309"/>
                <a:gd name="f46" fmla="val 17624"/>
                <a:gd name="f47" fmla="val 495"/>
                <a:gd name="f48" fmla="val 17894"/>
                <a:gd name="f49" fmla="val 720"/>
                <a:gd name="f50" fmla="val 18164"/>
                <a:gd name="f51" fmla="val 945"/>
                <a:gd name="f52" fmla="val 18433"/>
                <a:gd name="f53" fmla="val 1214"/>
                <a:gd name="f54" fmla="val 18658"/>
                <a:gd name="f55" fmla="val 1506"/>
                <a:gd name="f56" fmla="val 18861"/>
                <a:gd name="f57" fmla="val 1821"/>
                <a:gd name="f58" fmla="val 19040"/>
                <a:gd name="f59" fmla="val 2158"/>
                <a:gd name="f60" fmla="val 19198"/>
                <a:gd name="f61" fmla="val 2518"/>
                <a:gd name="f62" fmla="val 19310"/>
                <a:gd name="f63" fmla="val 2900"/>
                <a:gd name="f64" fmla="val 19400"/>
                <a:gd name="f65" fmla="val 3282"/>
                <a:gd name="f66" fmla="val 19445"/>
                <a:gd name="f67" fmla="val 3687"/>
                <a:gd name="f68" fmla="val 19467"/>
                <a:gd name="f69" fmla="val 28189"/>
                <a:gd name="f70" fmla="val 28594"/>
                <a:gd name="f71" fmla="val 28998"/>
                <a:gd name="f72" fmla="val 29358"/>
                <a:gd name="f73" fmla="val 29718"/>
                <a:gd name="f74" fmla="val 30055"/>
                <a:gd name="f75" fmla="val 30370"/>
                <a:gd name="f76" fmla="val 30662"/>
                <a:gd name="f77" fmla="val 30932"/>
                <a:gd name="f78" fmla="val 31179"/>
                <a:gd name="f79" fmla="val 31381"/>
                <a:gd name="f80" fmla="val 31561"/>
                <a:gd name="f81" fmla="val 31696"/>
                <a:gd name="f82" fmla="val 31808"/>
                <a:gd name="f83" fmla="val 31853"/>
                <a:gd name="f84" fmla="val 30235"/>
                <a:gd name="f85" fmla="val 30190"/>
                <a:gd name="f86" fmla="val 30100"/>
                <a:gd name="f87" fmla="val 29987"/>
                <a:gd name="f88" fmla="val 29853"/>
                <a:gd name="f89" fmla="val 29695"/>
                <a:gd name="f90" fmla="val 29493"/>
                <a:gd name="f91" fmla="val 29268"/>
                <a:gd name="f92" fmla="val 29043"/>
                <a:gd name="f93" fmla="val 28796"/>
                <a:gd name="f94" fmla="val 28504"/>
                <a:gd name="f95" fmla="val 28212"/>
                <a:gd name="f96" fmla="val 27919"/>
                <a:gd name="f97" fmla="val 27605"/>
                <a:gd name="f98" fmla="val 27267"/>
                <a:gd name="f99" fmla="val 26930"/>
                <a:gd name="f100" fmla="val 26571"/>
                <a:gd name="f101" fmla="*/ f1 1 31876"/>
                <a:gd name="f102" fmla="*/ f2 1 19468"/>
                <a:gd name="f103" fmla="val f3"/>
                <a:gd name="f104" fmla="val f4"/>
                <a:gd name="f105" fmla="val f5"/>
                <a:gd name="f106" fmla="+- f105 0 f103"/>
                <a:gd name="f107" fmla="+- f104 0 f103"/>
                <a:gd name="f108" fmla="*/ f107 1 31876"/>
                <a:gd name="f109" fmla="*/ f106 1 19468"/>
                <a:gd name="f110" fmla="*/ f103 1 f108"/>
                <a:gd name="f111" fmla="*/ f104 1 f108"/>
                <a:gd name="f112" fmla="*/ f103 1 f109"/>
                <a:gd name="f113" fmla="*/ f105 1 f109"/>
                <a:gd name="f114" fmla="*/ f110 f101 1"/>
                <a:gd name="f115" fmla="*/ f111 f101 1"/>
                <a:gd name="f116" fmla="*/ f113 f102 1"/>
                <a:gd name="f117" fmla="*/ f112 f102 1"/>
              </a:gdLst>
              <a:ahLst/>
              <a:cxnLst>
                <a:cxn ang="3cd4">
                  <a:pos x="hc" y="t"/>
                </a:cxn>
                <a:cxn ang="0">
                  <a:pos x="r" y="vc"/>
                </a:cxn>
                <a:cxn ang="cd4">
                  <a:pos x="hc" y="b"/>
                </a:cxn>
                <a:cxn ang="cd2">
                  <a:pos x="l" y="vc"/>
                </a:cxn>
              </a:cxnLst>
              <a:rect l="f114" t="f117" r="f115" b="f116"/>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9" y="f40"/>
                  </a:lnTo>
                  <a:lnTo>
                    <a:pt x="f3" y="f41"/>
                  </a:lnTo>
                  <a:lnTo>
                    <a:pt x="f9" y="f42"/>
                  </a:lnTo>
                  <a:lnTo>
                    <a:pt x="f43" y="f44"/>
                  </a:lnTo>
                  <a:lnTo>
                    <a:pt x="f0" y="f45"/>
                  </a:lnTo>
                  <a:lnTo>
                    <a:pt x="f17"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68"/>
                  </a:lnTo>
                  <a:lnTo>
                    <a:pt x="f70" y="f66"/>
                  </a:lnTo>
                  <a:lnTo>
                    <a:pt x="f71" y="f64"/>
                  </a:lnTo>
                  <a:lnTo>
                    <a:pt x="f72" y="f62"/>
                  </a:lnTo>
                  <a:lnTo>
                    <a:pt x="f73" y="f60"/>
                  </a:lnTo>
                  <a:lnTo>
                    <a:pt x="f74" y="f58"/>
                  </a:lnTo>
                  <a:lnTo>
                    <a:pt x="f75" y="f56"/>
                  </a:lnTo>
                  <a:lnTo>
                    <a:pt x="f76" y="f54"/>
                  </a:lnTo>
                  <a:lnTo>
                    <a:pt x="f77" y="f52"/>
                  </a:lnTo>
                  <a:lnTo>
                    <a:pt x="f78" y="f50"/>
                  </a:lnTo>
                  <a:lnTo>
                    <a:pt x="f79" y="f48"/>
                  </a:lnTo>
                  <a:lnTo>
                    <a:pt x="f80" y="f46"/>
                  </a:lnTo>
                  <a:lnTo>
                    <a:pt x="f81" y="f45"/>
                  </a:lnTo>
                  <a:lnTo>
                    <a:pt x="f82" y="f44"/>
                  </a:lnTo>
                  <a:lnTo>
                    <a:pt x="f83" y="f42"/>
                  </a:lnTo>
                  <a:lnTo>
                    <a:pt x="f4" y="f41"/>
                  </a:lnTo>
                  <a:lnTo>
                    <a:pt x="f4" y="f40"/>
                  </a:lnTo>
                  <a:lnTo>
                    <a:pt x="f84" y="f39"/>
                  </a:lnTo>
                  <a:lnTo>
                    <a:pt x="f85" y="f37"/>
                  </a:lnTo>
                  <a:lnTo>
                    <a:pt x="f86" y="f35"/>
                  </a:lnTo>
                  <a:lnTo>
                    <a:pt x="f87" y="f33"/>
                  </a:lnTo>
                  <a:lnTo>
                    <a:pt x="f88" y="f31"/>
                  </a:lnTo>
                  <a:lnTo>
                    <a:pt x="f89" y="f29"/>
                  </a:lnTo>
                  <a:lnTo>
                    <a:pt x="f90" y="f27"/>
                  </a:lnTo>
                  <a:lnTo>
                    <a:pt x="f91" y="f25"/>
                  </a:lnTo>
                  <a:lnTo>
                    <a:pt x="f92" y="f23"/>
                  </a:lnTo>
                  <a:lnTo>
                    <a:pt x="f93" y="f21"/>
                  </a:lnTo>
                  <a:lnTo>
                    <a:pt x="f94" y="f19"/>
                  </a:lnTo>
                  <a:lnTo>
                    <a:pt x="f95" y="f17"/>
                  </a:lnTo>
                  <a:lnTo>
                    <a:pt x="f96" y="f15"/>
                  </a:lnTo>
                  <a:lnTo>
                    <a:pt x="f97" y="f13"/>
                  </a:lnTo>
                  <a:lnTo>
                    <a:pt x="f98" y="f11"/>
                  </a:lnTo>
                  <a:lnTo>
                    <a:pt x="f99" y="f9"/>
                  </a:lnTo>
                  <a:lnTo>
                    <a:pt x="f100" y="f7"/>
                  </a:lnTo>
                  <a:close/>
                </a:path>
              </a:pathLst>
            </a:custGeom>
            <a:solidFill>
              <a:srgbClr val="EAE9E5"/>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2" name="Google Shape;258;p15">
              <a:extLst>
                <a:ext uri="{FF2B5EF4-FFF2-40B4-BE49-F238E27FC236}">
                  <a16:creationId xmlns:a16="http://schemas.microsoft.com/office/drawing/2014/main" id="{C49B2716-6423-E2F0-2409-9C88EED771A1}"/>
                </a:ext>
              </a:extLst>
            </p:cNvPr>
            <p:cNvSpPr/>
            <p:nvPr/>
          </p:nvSpPr>
          <p:spPr>
            <a:xfrm>
              <a:off x="10037899" y="3093881"/>
              <a:ext cx="736823" cy="26572"/>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3" name="Google Shape;259;p15">
              <a:extLst>
                <a:ext uri="{FF2B5EF4-FFF2-40B4-BE49-F238E27FC236}">
                  <a16:creationId xmlns:a16="http://schemas.microsoft.com/office/drawing/2014/main" id="{E60F9773-5B2E-A201-9E9B-97FBA281CC2E}"/>
                </a:ext>
              </a:extLst>
            </p:cNvPr>
            <p:cNvSpPr/>
            <p:nvPr/>
          </p:nvSpPr>
          <p:spPr>
            <a:xfrm>
              <a:off x="10011930" y="3303910"/>
              <a:ext cx="788761" cy="26572"/>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4" name="Google Shape;260;p15">
              <a:extLst>
                <a:ext uri="{FF2B5EF4-FFF2-40B4-BE49-F238E27FC236}">
                  <a16:creationId xmlns:a16="http://schemas.microsoft.com/office/drawing/2014/main" id="{2061459B-B911-3AE8-11E2-66EEB5CF79A4}"/>
                </a:ext>
              </a:extLst>
            </p:cNvPr>
            <p:cNvSpPr/>
            <p:nvPr/>
          </p:nvSpPr>
          <p:spPr>
            <a:xfrm>
              <a:off x="10533631" y="2974753"/>
              <a:ext cx="31071" cy="488975"/>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2" y="f5"/>
                  </a:moveTo>
                  <a:lnTo>
                    <a:pt x="f2"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5" name="Google Shape;261;p15">
              <a:extLst>
                <a:ext uri="{FF2B5EF4-FFF2-40B4-BE49-F238E27FC236}">
                  <a16:creationId xmlns:a16="http://schemas.microsoft.com/office/drawing/2014/main" id="{E6C17F92-7EB6-C551-2E52-B09E28DDF43A}"/>
                </a:ext>
              </a:extLst>
            </p:cNvPr>
            <p:cNvSpPr/>
            <p:nvPr/>
          </p:nvSpPr>
          <p:spPr>
            <a:xfrm>
              <a:off x="10219700" y="2974753"/>
              <a:ext cx="31647" cy="488975"/>
            </a:xfrm>
            <a:custGeom>
              <a:avLst/>
              <a:gdLst>
                <a:gd name="f0" fmla="val w"/>
                <a:gd name="f1" fmla="val h"/>
                <a:gd name="f2" fmla="val 0"/>
                <a:gd name="f3" fmla="val 1260"/>
                <a:gd name="f4" fmla="val 19468"/>
                <a:gd name="f5" fmla="val 1"/>
                <a:gd name="f6" fmla="val 19467"/>
                <a:gd name="f7" fmla="*/ f0 1 1260"/>
                <a:gd name="f8" fmla="*/ f1 1 19468"/>
                <a:gd name="f9" fmla="val f2"/>
                <a:gd name="f10" fmla="val f3"/>
                <a:gd name="f11" fmla="val f4"/>
                <a:gd name="f12" fmla="+- f11 0 f9"/>
                <a:gd name="f13" fmla="+- f10 0 f9"/>
                <a:gd name="f14" fmla="*/ f13 1 1260"/>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60" h="19468">
                  <a:moveTo>
                    <a:pt x="f5" y="f5"/>
                  </a:moveTo>
                  <a:lnTo>
                    <a:pt x="f5"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6" name="Google Shape;262;p15">
              <a:extLst>
                <a:ext uri="{FF2B5EF4-FFF2-40B4-BE49-F238E27FC236}">
                  <a16:creationId xmlns:a16="http://schemas.microsoft.com/office/drawing/2014/main" id="{0BB11D71-B3D7-9632-6F69-8C3EADFE513E}"/>
                </a:ext>
              </a:extLst>
            </p:cNvPr>
            <p:cNvSpPr/>
            <p:nvPr/>
          </p:nvSpPr>
          <p:spPr>
            <a:xfrm>
              <a:off x="8176985" y="3414022"/>
              <a:ext cx="202164" cy="371529"/>
            </a:xfrm>
            <a:custGeom>
              <a:avLst/>
              <a:gdLst>
                <a:gd name="f0" fmla="val w"/>
                <a:gd name="f1" fmla="val h"/>
                <a:gd name="f2" fmla="val 0"/>
                <a:gd name="f3" fmla="val 8049"/>
                <a:gd name="f4" fmla="val 14792"/>
                <a:gd name="f5" fmla="val 900"/>
                <a:gd name="f6" fmla="val 1"/>
                <a:gd name="f7" fmla="val 8048"/>
                <a:gd name="f8" fmla="val 7149"/>
                <a:gd name="f9" fmla="*/ f0 1 8049"/>
                <a:gd name="f10" fmla="*/ f1 1 14792"/>
                <a:gd name="f11" fmla="val f2"/>
                <a:gd name="f12" fmla="val f3"/>
                <a:gd name="f13" fmla="val f4"/>
                <a:gd name="f14" fmla="+- f13 0 f11"/>
                <a:gd name="f15" fmla="+- f12 0 f11"/>
                <a:gd name="f16" fmla="*/ f15 1 8049"/>
                <a:gd name="f17" fmla="*/ f14 1 14792"/>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8049" h="14792">
                  <a:moveTo>
                    <a:pt x="f5" y="f2"/>
                  </a:moveTo>
                  <a:lnTo>
                    <a:pt x="f6" y="f4"/>
                  </a:lnTo>
                  <a:lnTo>
                    <a:pt x="f7" y="f4"/>
                  </a:lnTo>
                  <a:lnTo>
                    <a:pt x="f8" y="f2"/>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7" name="Google Shape;263;p15">
              <a:extLst>
                <a:ext uri="{FF2B5EF4-FFF2-40B4-BE49-F238E27FC236}">
                  <a16:creationId xmlns:a16="http://schemas.microsoft.com/office/drawing/2014/main" id="{6CA0521D-D6FC-5FAA-B45D-39FC47FE1E90}"/>
                </a:ext>
              </a:extLst>
            </p:cNvPr>
            <p:cNvSpPr/>
            <p:nvPr/>
          </p:nvSpPr>
          <p:spPr>
            <a:xfrm>
              <a:off x="7824118" y="2929015"/>
              <a:ext cx="907889" cy="580442"/>
            </a:xfrm>
            <a:custGeom>
              <a:avLst/>
              <a:gdLst>
                <a:gd name="f0" fmla="val w"/>
                <a:gd name="f1" fmla="val h"/>
                <a:gd name="f2" fmla="val 0"/>
                <a:gd name="f3" fmla="val 36147"/>
                <a:gd name="f4" fmla="val 23110"/>
                <a:gd name="f5" fmla="val 7441"/>
                <a:gd name="f6" fmla="val 1"/>
                <a:gd name="f7" fmla="val 6879"/>
                <a:gd name="f8" fmla="val 23"/>
                <a:gd name="f9" fmla="val 6340"/>
                <a:gd name="f10" fmla="val 91"/>
                <a:gd name="f11" fmla="val 5823"/>
                <a:gd name="f12" fmla="val 203"/>
                <a:gd name="f13" fmla="val 5328"/>
                <a:gd name="f14" fmla="val 338"/>
                <a:gd name="f15" fmla="val 4833"/>
                <a:gd name="f16" fmla="val 518"/>
                <a:gd name="f17" fmla="val 4384"/>
                <a:gd name="f18" fmla="val 743"/>
                <a:gd name="f19" fmla="val 3934"/>
                <a:gd name="f20" fmla="val 990"/>
                <a:gd name="f21" fmla="val 3552"/>
                <a:gd name="f22" fmla="val 1282"/>
                <a:gd name="f23" fmla="val 3170"/>
                <a:gd name="f24" fmla="val 1597"/>
                <a:gd name="f25" fmla="val 2833"/>
                <a:gd name="f26" fmla="val 1934"/>
                <a:gd name="f27" fmla="val 2518"/>
                <a:gd name="f28" fmla="val 2294"/>
                <a:gd name="f29" fmla="val 2271"/>
                <a:gd name="f30" fmla="val 2698"/>
                <a:gd name="f31" fmla="val 2046"/>
                <a:gd name="f32" fmla="val 3103"/>
                <a:gd name="f33" fmla="val 1866"/>
                <a:gd name="f34" fmla="val 3530"/>
                <a:gd name="f35" fmla="val 1731"/>
                <a:gd name="f36" fmla="val 4002"/>
                <a:gd name="f37" fmla="val 1641"/>
                <a:gd name="f38" fmla="val 4452"/>
                <a:gd name="f39" fmla="val 17602"/>
                <a:gd name="f40" fmla="val 17872"/>
                <a:gd name="f41" fmla="val 18141"/>
                <a:gd name="f42" fmla="val 18389"/>
                <a:gd name="f43" fmla="val 18658"/>
                <a:gd name="f44" fmla="val 68"/>
                <a:gd name="f45" fmla="val 18906"/>
                <a:gd name="f46" fmla="val 113"/>
                <a:gd name="f47" fmla="val 19175"/>
                <a:gd name="f48" fmla="val 19423"/>
                <a:gd name="f49" fmla="val 270"/>
                <a:gd name="f50" fmla="val 19670"/>
                <a:gd name="f51" fmla="val 383"/>
                <a:gd name="f52" fmla="val 19917"/>
                <a:gd name="f53" fmla="val 495"/>
                <a:gd name="f54" fmla="val 20165"/>
                <a:gd name="f55" fmla="val 630"/>
                <a:gd name="f56" fmla="val 20389"/>
                <a:gd name="f57" fmla="val 765"/>
                <a:gd name="f58" fmla="val 20614"/>
                <a:gd name="f59" fmla="val 922"/>
                <a:gd name="f60" fmla="val 20839"/>
                <a:gd name="f61" fmla="val 1102"/>
                <a:gd name="f62" fmla="val 21064"/>
                <a:gd name="f63" fmla="val 21266"/>
                <a:gd name="f64" fmla="val 1484"/>
                <a:gd name="f65" fmla="val 21468"/>
                <a:gd name="f66" fmla="val 1709"/>
                <a:gd name="f67" fmla="val 21648"/>
                <a:gd name="f68" fmla="val 21828"/>
                <a:gd name="f69" fmla="val 2158"/>
                <a:gd name="f70" fmla="val 22008"/>
                <a:gd name="f71" fmla="val 2406"/>
                <a:gd name="f72" fmla="val 22165"/>
                <a:gd name="f73" fmla="val 2653"/>
                <a:gd name="f74" fmla="val 22323"/>
                <a:gd name="f75" fmla="val 2900"/>
                <a:gd name="f76" fmla="val 22457"/>
                <a:gd name="f77" fmla="val 22570"/>
                <a:gd name="f78" fmla="val 3440"/>
                <a:gd name="f79" fmla="val 22682"/>
                <a:gd name="f80" fmla="val 3732"/>
                <a:gd name="f81" fmla="val 22795"/>
                <a:gd name="f82" fmla="val 4024"/>
                <a:gd name="f83" fmla="val 22862"/>
                <a:gd name="f84" fmla="val 4316"/>
                <a:gd name="f85" fmla="val 22952"/>
                <a:gd name="f86" fmla="val 4609"/>
                <a:gd name="f87" fmla="val 22997"/>
                <a:gd name="f88" fmla="val 4901"/>
                <a:gd name="f89" fmla="val 23064"/>
                <a:gd name="f90" fmla="val 5216"/>
                <a:gd name="f91" fmla="val 23087"/>
                <a:gd name="f92" fmla="val 5508"/>
                <a:gd name="f93" fmla="val 23109"/>
                <a:gd name="f94" fmla="val 30617"/>
                <a:gd name="f95" fmla="val 30932"/>
                <a:gd name="f96" fmla="val 31246"/>
                <a:gd name="f97" fmla="val 31539"/>
                <a:gd name="f98" fmla="val 31831"/>
                <a:gd name="f99" fmla="val 32123"/>
                <a:gd name="f100" fmla="val 32415"/>
                <a:gd name="f101" fmla="val 32685"/>
                <a:gd name="f102" fmla="val 32955"/>
                <a:gd name="f103" fmla="val 33224"/>
                <a:gd name="f104" fmla="val 33494"/>
                <a:gd name="f105" fmla="val 33741"/>
                <a:gd name="f106" fmla="val 33989"/>
                <a:gd name="f107" fmla="val 34214"/>
                <a:gd name="f108" fmla="val 34438"/>
                <a:gd name="f109" fmla="val 34641"/>
                <a:gd name="f110" fmla="val 34843"/>
                <a:gd name="f111" fmla="val 35045"/>
                <a:gd name="f112" fmla="val 35203"/>
                <a:gd name="f113" fmla="val 35360"/>
                <a:gd name="f114" fmla="val 35517"/>
                <a:gd name="f115" fmla="val 35652"/>
                <a:gd name="f116" fmla="val 35765"/>
                <a:gd name="f117" fmla="val 35855"/>
                <a:gd name="f118" fmla="val 35944"/>
                <a:gd name="f119" fmla="val 36012"/>
                <a:gd name="f120" fmla="val 36079"/>
                <a:gd name="f121" fmla="val 36102"/>
                <a:gd name="f122" fmla="val 34483"/>
                <a:gd name="f123" fmla="val 34416"/>
                <a:gd name="f124" fmla="val 34281"/>
                <a:gd name="f125" fmla="val 34101"/>
                <a:gd name="f126" fmla="val 33876"/>
                <a:gd name="f127" fmla="val 33607"/>
                <a:gd name="f128" fmla="val 33314"/>
                <a:gd name="f129" fmla="val 32977"/>
                <a:gd name="f130" fmla="val 32595"/>
                <a:gd name="f131" fmla="val 32190"/>
                <a:gd name="f132" fmla="val 31763"/>
                <a:gd name="f133" fmla="val 31314"/>
                <a:gd name="f134" fmla="val 30819"/>
                <a:gd name="f135" fmla="val 30325"/>
                <a:gd name="f136" fmla="val 29785"/>
                <a:gd name="f137" fmla="val 29246"/>
                <a:gd name="f138" fmla="val 28706"/>
                <a:gd name="f139" fmla="*/ f0 1 36147"/>
                <a:gd name="f140" fmla="*/ f1 1 23110"/>
                <a:gd name="f141" fmla="val f2"/>
                <a:gd name="f142" fmla="val f3"/>
                <a:gd name="f143" fmla="val f4"/>
                <a:gd name="f144" fmla="+- f143 0 f141"/>
                <a:gd name="f145" fmla="+- f142 0 f141"/>
                <a:gd name="f146" fmla="*/ f145 1 36147"/>
                <a:gd name="f147" fmla="*/ f144 1 23110"/>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36147" h="23110">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8" y="f39"/>
                  </a:lnTo>
                  <a:lnTo>
                    <a:pt x="f2" y="f40"/>
                  </a:lnTo>
                  <a:lnTo>
                    <a:pt x="f2" y="f41"/>
                  </a:lnTo>
                  <a:lnTo>
                    <a:pt x="f2" y="f42"/>
                  </a:lnTo>
                  <a:lnTo>
                    <a:pt x="f8" y="f43"/>
                  </a:lnTo>
                  <a:lnTo>
                    <a:pt x="f44" y="f45"/>
                  </a:lnTo>
                  <a:lnTo>
                    <a:pt x="f46" y="f47"/>
                  </a:lnTo>
                  <a:lnTo>
                    <a:pt x="f12"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26" y="f68"/>
                  </a:lnTo>
                  <a:lnTo>
                    <a:pt x="f69" y="f70"/>
                  </a:lnTo>
                  <a:lnTo>
                    <a:pt x="f71" y="f72"/>
                  </a:lnTo>
                  <a:lnTo>
                    <a:pt x="f73" y="f74"/>
                  </a:lnTo>
                  <a:lnTo>
                    <a:pt x="f75" y="f76"/>
                  </a:lnTo>
                  <a:lnTo>
                    <a:pt x="f23" y="f77"/>
                  </a:lnTo>
                  <a:lnTo>
                    <a:pt x="f78" y="f79"/>
                  </a:lnTo>
                  <a:lnTo>
                    <a:pt x="f80" y="f81"/>
                  </a:lnTo>
                  <a:lnTo>
                    <a:pt x="f82" y="f83"/>
                  </a:lnTo>
                  <a:lnTo>
                    <a:pt x="f84" y="f85"/>
                  </a:lnTo>
                  <a:lnTo>
                    <a:pt x="f86" y="f87"/>
                  </a:lnTo>
                  <a:lnTo>
                    <a:pt x="f88" y="f89"/>
                  </a:lnTo>
                  <a:lnTo>
                    <a:pt x="f90" y="f91"/>
                  </a:lnTo>
                  <a:lnTo>
                    <a:pt x="f92" y="f93"/>
                  </a:lnTo>
                  <a:lnTo>
                    <a:pt x="f94" y="f93"/>
                  </a:lnTo>
                  <a:lnTo>
                    <a:pt x="f95" y="f91"/>
                  </a:lnTo>
                  <a:lnTo>
                    <a:pt x="f96" y="f89"/>
                  </a:lnTo>
                  <a:lnTo>
                    <a:pt x="f97" y="f87"/>
                  </a:lnTo>
                  <a:lnTo>
                    <a:pt x="f98" y="f85"/>
                  </a:lnTo>
                  <a:lnTo>
                    <a:pt x="f99" y="f83"/>
                  </a:lnTo>
                  <a:lnTo>
                    <a:pt x="f100" y="f81"/>
                  </a:lnTo>
                  <a:lnTo>
                    <a:pt x="f101" y="f79"/>
                  </a:lnTo>
                  <a:lnTo>
                    <a:pt x="f102" y="f77"/>
                  </a:lnTo>
                  <a:lnTo>
                    <a:pt x="f103" y="f76"/>
                  </a:lnTo>
                  <a:lnTo>
                    <a:pt x="f104" y="f74"/>
                  </a:lnTo>
                  <a:lnTo>
                    <a:pt x="f105" y="f72"/>
                  </a:lnTo>
                  <a:lnTo>
                    <a:pt x="f106" y="f70"/>
                  </a:lnTo>
                  <a:lnTo>
                    <a:pt x="f107" y="f68"/>
                  </a:lnTo>
                  <a:lnTo>
                    <a:pt x="f108" y="f67"/>
                  </a:lnTo>
                  <a:lnTo>
                    <a:pt x="f109" y="f65"/>
                  </a:lnTo>
                  <a:lnTo>
                    <a:pt x="f110" y="f63"/>
                  </a:lnTo>
                  <a:lnTo>
                    <a:pt x="f111" y="f62"/>
                  </a:lnTo>
                  <a:lnTo>
                    <a:pt x="f112" y="f60"/>
                  </a:lnTo>
                  <a:lnTo>
                    <a:pt x="f113" y="f58"/>
                  </a:lnTo>
                  <a:lnTo>
                    <a:pt x="f114" y="f56"/>
                  </a:lnTo>
                  <a:lnTo>
                    <a:pt x="f115" y="f54"/>
                  </a:lnTo>
                  <a:lnTo>
                    <a:pt x="f116" y="f52"/>
                  </a:lnTo>
                  <a:lnTo>
                    <a:pt x="f117" y="f50"/>
                  </a:lnTo>
                  <a:lnTo>
                    <a:pt x="f118" y="f48"/>
                  </a:lnTo>
                  <a:lnTo>
                    <a:pt x="f119" y="f47"/>
                  </a:lnTo>
                  <a:lnTo>
                    <a:pt x="f120" y="f45"/>
                  </a:lnTo>
                  <a:lnTo>
                    <a:pt x="f121" y="f43"/>
                  </a:lnTo>
                  <a:lnTo>
                    <a:pt x="f3" y="f42"/>
                  </a:lnTo>
                  <a:lnTo>
                    <a:pt x="f3" y="f41"/>
                  </a:lnTo>
                  <a:lnTo>
                    <a:pt x="f3" y="f40"/>
                  </a:lnTo>
                  <a:lnTo>
                    <a:pt x="f121" y="f39"/>
                  </a:lnTo>
                  <a:lnTo>
                    <a:pt x="f122" y="f38"/>
                  </a:lnTo>
                  <a:lnTo>
                    <a:pt x="f123" y="f36"/>
                  </a:lnTo>
                  <a:lnTo>
                    <a:pt x="f124" y="f34"/>
                  </a:lnTo>
                  <a:lnTo>
                    <a:pt x="f125" y="f32"/>
                  </a:lnTo>
                  <a:lnTo>
                    <a:pt x="f126" y="f30"/>
                  </a:lnTo>
                  <a:lnTo>
                    <a:pt x="f127" y="f28"/>
                  </a:lnTo>
                  <a:lnTo>
                    <a:pt x="f128" y="f26"/>
                  </a:lnTo>
                  <a:lnTo>
                    <a:pt x="f129" y="f24"/>
                  </a:lnTo>
                  <a:lnTo>
                    <a:pt x="f130" y="f22"/>
                  </a:lnTo>
                  <a:lnTo>
                    <a:pt x="f131" y="f20"/>
                  </a:lnTo>
                  <a:lnTo>
                    <a:pt x="f132" y="f18"/>
                  </a:lnTo>
                  <a:lnTo>
                    <a:pt x="f133" y="f16"/>
                  </a:lnTo>
                  <a:lnTo>
                    <a:pt x="f134" y="f14"/>
                  </a:lnTo>
                  <a:lnTo>
                    <a:pt x="f135" y="f12"/>
                  </a:lnTo>
                  <a:lnTo>
                    <a:pt x="f136" y="f10"/>
                  </a:lnTo>
                  <a:lnTo>
                    <a:pt x="f137" y="f8"/>
                  </a:lnTo>
                  <a:lnTo>
                    <a:pt x="f138"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8" name="Google Shape;264;p15">
              <a:extLst>
                <a:ext uri="{FF2B5EF4-FFF2-40B4-BE49-F238E27FC236}">
                  <a16:creationId xmlns:a16="http://schemas.microsoft.com/office/drawing/2014/main" id="{23D7BC68-AD70-47A2-E9A2-EFA9B2B997CB}"/>
                </a:ext>
              </a:extLst>
            </p:cNvPr>
            <p:cNvSpPr/>
            <p:nvPr/>
          </p:nvSpPr>
          <p:spPr>
            <a:xfrm>
              <a:off x="7877766" y="2974753"/>
              <a:ext cx="800621" cy="488975"/>
            </a:xfrm>
            <a:custGeom>
              <a:avLst/>
              <a:gdLst>
                <a:gd name="f0" fmla="val 180"/>
                <a:gd name="f1" fmla="val w"/>
                <a:gd name="f2" fmla="val h"/>
                <a:gd name="f3" fmla="val 0"/>
                <a:gd name="f4" fmla="val 31876"/>
                <a:gd name="f5" fmla="val 19468"/>
                <a:gd name="f6" fmla="val 5305"/>
                <a:gd name="f7" fmla="val 1"/>
                <a:gd name="f8" fmla="val 4945"/>
                <a:gd name="f9" fmla="val 23"/>
                <a:gd name="f10" fmla="val 4608"/>
                <a:gd name="f11" fmla="val 68"/>
                <a:gd name="f12" fmla="val 4271"/>
                <a:gd name="f13" fmla="val 135"/>
                <a:gd name="f14" fmla="val 3956"/>
                <a:gd name="f15" fmla="val 225"/>
                <a:gd name="f16" fmla="val 3664"/>
                <a:gd name="f17" fmla="val 338"/>
                <a:gd name="f18" fmla="val 3372"/>
                <a:gd name="f19" fmla="val 473"/>
                <a:gd name="f20" fmla="val 3080"/>
                <a:gd name="f21" fmla="val 630"/>
                <a:gd name="f22" fmla="val 2832"/>
                <a:gd name="f23" fmla="val 810"/>
                <a:gd name="f24" fmla="val 2608"/>
                <a:gd name="f25" fmla="val 1012"/>
                <a:gd name="f26" fmla="val 2383"/>
                <a:gd name="f27" fmla="val 1237"/>
                <a:gd name="f28" fmla="val 2203"/>
                <a:gd name="f29" fmla="val 1462"/>
                <a:gd name="f30" fmla="val 2023"/>
                <a:gd name="f31" fmla="val 1709"/>
                <a:gd name="f32" fmla="val 1888"/>
                <a:gd name="f33" fmla="val 1979"/>
                <a:gd name="f34" fmla="val 1776"/>
                <a:gd name="f35" fmla="val 2249"/>
                <a:gd name="f36" fmla="val 1686"/>
                <a:gd name="f37" fmla="val 2541"/>
                <a:gd name="f38" fmla="val 1641"/>
                <a:gd name="f39" fmla="val 2833"/>
                <a:gd name="f40" fmla="val 22"/>
                <a:gd name="f41" fmla="val 15983"/>
                <a:gd name="f42" fmla="val 16320"/>
                <a:gd name="f43" fmla="val 16658"/>
                <a:gd name="f44" fmla="val 67"/>
                <a:gd name="f45" fmla="val 16995"/>
                <a:gd name="f46" fmla="val 17309"/>
                <a:gd name="f47" fmla="val 315"/>
                <a:gd name="f48" fmla="val 17624"/>
                <a:gd name="f49" fmla="val 495"/>
                <a:gd name="f50" fmla="val 17894"/>
                <a:gd name="f51" fmla="val 697"/>
                <a:gd name="f52" fmla="val 18164"/>
                <a:gd name="f53" fmla="val 944"/>
                <a:gd name="f54" fmla="val 18433"/>
                <a:gd name="f55" fmla="val 1214"/>
                <a:gd name="f56" fmla="val 18658"/>
                <a:gd name="f57" fmla="val 1506"/>
                <a:gd name="f58" fmla="val 18861"/>
                <a:gd name="f59" fmla="val 1821"/>
                <a:gd name="f60" fmla="val 19040"/>
                <a:gd name="f61" fmla="val 2158"/>
                <a:gd name="f62" fmla="val 19198"/>
                <a:gd name="f63" fmla="val 2518"/>
                <a:gd name="f64" fmla="val 19310"/>
                <a:gd name="f65" fmla="val 2877"/>
                <a:gd name="f66" fmla="val 19400"/>
                <a:gd name="f67" fmla="val 3282"/>
                <a:gd name="f68" fmla="val 19445"/>
                <a:gd name="f69" fmla="val 3687"/>
                <a:gd name="f70" fmla="val 19467"/>
                <a:gd name="f71" fmla="val 28189"/>
                <a:gd name="f72" fmla="val 28593"/>
                <a:gd name="f73" fmla="val 28975"/>
                <a:gd name="f74" fmla="val 29358"/>
                <a:gd name="f75" fmla="val 29717"/>
                <a:gd name="f76" fmla="val 30054"/>
                <a:gd name="f77" fmla="val 30369"/>
                <a:gd name="f78" fmla="val 30661"/>
                <a:gd name="f79" fmla="val 30931"/>
                <a:gd name="f80" fmla="val 31156"/>
                <a:gd name="f81" fmla="val 31381"/>
                <a:gd name="f82" fmla="val 31538"/>
                <a:gd name="f83" fmla="val 31695"/>
                <a:gd name="f84" fmla="val 31785"/>
                <a:gd name="f85" fmla="val 31853"/>
                <a:gd name="f86" fmla="val 31875"/>
                <a:gd name="f87" fmla="val 30234"/>
                <a:gd name="f88" fmla="val 30189"/>
                <a:gd name="f89" fmla="val 30099"/>
                <a:gd name="f90" fmla="val 29987"/>
                <a:gd name="f91" fmla="val 29852"/>
                <a:gd name="f92" fmla="val 29672"/>
                <a:gd name="f93" fmla="val 29492"/>
                <a:gd name="f94" fmla="val 29268"/>
                <a:gd name="f95" fmla="val 29043"/>
                <a:gd name="f96" fmla="val 28773"/>
                <a:gd name="f97" fmla="val 28503"/>
                <a:gd name="f98" fmla="val 28211"/>
                <a:gd name="f99" fmla="val 27896"/>
                <a:gd name="f100" fmla="val 27582"/>
                <a:gd name="f101" fmla="val 27245"/>
                <a:gd name="f102" fmla="val 26907"/>
                <a:gd name="f103" fmla="val 26570"/>
                <a:gd name="f104" fmla="*/ f1 1 31876"/>
                <a:gd name="f105" fmla="*/ f2 1 19468"/>
                <a:gd name="f106" fmla="val f3"/>
                <a:gd name="f107" fmla="val f4"/>
                <a:gd name="f108" fmla="val f5"/>
                <a:gd name="f109" fmla="+- f108 0 f106"/>
                <a:gd name="f110" fmla="+- f107 0 f106"/>
                <a:gd name="f111" fmla="*/ f110 1 31876"/>
                <a:gd name="f112" fmla="*/ f109 1 19468"/>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1876" h="19468">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3" y="f42"/>
                  </a:lnTo>
                  <a:lnTo>
                    <a:pt x="f40" y="f43"/>
                  </a:lnTo>
                  <a:lnTo>
                    <a:pt x="f44" y="f45"/>
                  </a:lnTo>
                  <a:lnTo>
                    <a:pt x="f0"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0"/>
                  </a:lnTo>
                  <a:lnTo>
                    <a:pt x="f72" y="f68"/>
                  </a:lnTo>
                  <a:lnTo>
                    <a:pt x="f73" y="f66"/>
                  </a:lnTo>
                  <a:lnTo>
                    <a:pt x="f74" y="f64"/>
                  </a:lnTo>
                  <a:lnTo>
                    <a:pt x="f75" y="f62"/>
                  </a:lnTo>
                  <a:lnTo>
                    <a:pt x="f76" y="f60"/>
                  </a:lnTo>
                  <a:lnTo>
                    <a:pt x="f77" y="f58"/>
                  </a:lnTo>
                  <a:lnTo>
                    <a:pt x="f78" y="f56"/>
                  </a:lnTo>
                  <a:lnTo>
                    <a:pt x="f79" y="f54"/>
                  </a:lnTo>
                  <a:lnTo>
                    <a:pt x="f80" y="f52"/>
                  </a:lnTo>
                  <a:lnTo>
                    <a:pt x="f81" y="f50"/>
                  </a:lnTo>
                  <a:lnTo>
                    <a:pt x="f82" y="f48"/>
                  </a:lnTo>
                  <a:lnTo>
                    <a:pt x="f83" y="f46"/>
                  </a:lnTo>
                  <a:lnTo>
                    <a:pt x="f84" y="f45"/>
                  </a:lnTo>
                  <a:lnTo>
                    <a:pt x="f85" y="f43"/>
                  </a:lnTo>
                  <a:lnTo>
                    <a:pt x="f86" y="f42"/>
                  </a:lnTo>
                  <a:lnTo>
                    <a:pt x="f85" y="f41"/>
                  </a:lnTo>
                  <a:lnTo>
                    <a:pt x="f87" y="f39"/>
                  </a:lnTo>
                  <a:lnTo>
                    <a:pt x="f88" y="f37"/>
                  </a:lnTo>
                  <a:lnTo>
                    <a:pt x="f89" y="f35"/>
                  </a:lnTo>
                  <a:lnTo>
                    <a:pt x="f90" y="f33"/>
                  </a:lnTo>
                  <a:lnTo>
                    <a:pt x="f91" y="f31"/>
                  </a:lnTo>
                  <a:lnTo>
                    <a:pt x="f92" y="f29"/>
                  </a:lnTo>
                  <a:lnTo>
                    <a:pt x="f93" y="f27"/>
                  </a:lnTo>
                  <a:lnTo>
                    <a:pt x="f94" y="f25"/>
                  </a:lnTo>
                  <a:lnTo>
                    <a:pt x="f95" y="f23"/>
                  </a:lnTo>
                  <a:lnTo>
                    <a:pt x="f96" y="f21"/>
                  </a:lnTo>
                  <a:lnTo>
                    <a:pt x="f97" y="f19"/>
                  </a:lnTo>
                  <a:lnTo>
                    <a:pt x="f98" y="f17"/>
                  </a:lnTo>
                  <a:lnTo>
                    <a:pt x="f99" y="f15"/>
                  </a:lnTo>
                  <a:lnTo>
                    <a:pt x="f100" y="f13"/>
                  </a:lnTo>
                  <a:lnTo>
                    <a:pt x="f101" y="f11"/>
                  </a:lnTo>
                  <a:lnTo>
                    <a:pt x="f102" y="f9"/>
                  </a:lnTo>
                  <a:lnTo>
                    <a:pt x="f103" y="f7"/>
                  </a:lnTo>
                  <a:close/>
                </a:path>
              </a:pathLst>
            </a:custGeom>
            <a:solidFill>
              <a:srgbClr val="EAE9E5"/>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19" name="Google Shape;265;p15">
              <a:extLst>
                <a:ext uri="{FF2B5EF4-FFF2-40B4-BE49-F238E27FC236}">
                  <a16:creationId xmlns:a16="http://schemas.microsoft.com/office/drawing/2014/main" id="{3CB2728E-2B2A-610D-02ED-D6A7EF9AB6D1}"/>
                </a:ext>
              </a:extLst>
            </p:cNvPr>
            <p:cNvSpPr/>
            <p:nvPr/>
          </p:nvSpPr>
          <p:spPr>
            <a:xfrm>
              <a:off x="7909367" y="3093881"/>
              <a:ext cx="736823" cy="26572"/>
            </a:xfrm>
            <a:custGeom>
              <a:avLst/>
              <a:gdLst>
                <a:gd name="f0" fmla="val w"/>
                <a:gd name="f1" fmla="val h"/>
                <a:gd name="f2" fmla="val 0"/>
                <a:gd name="f3" fmla="val 29336"/>
                <a:gd name="f4" fmla="val 1058"/>
                <a:gd name="f5" fmla="val 136"/>
                <a:gd name="f6" fmla="val 1"/>
                <a:gd name="f7" fmla="val 1057"/>
                <a:gd name="f8" fmla="val 29201"/>
                <a:gd name="f9" fmla="*/ f0 1 29336"/>
                <a:gd name="f10" fmla="*/ f1 1 1058"/>
                <a:gd name="f11" fmla="val f2"/>
                <a:gd name="f12" fmla="val f3"/>
                <a:gd name="f13" fmla="val f4"/>
                <a:gd name="f14" fmla="+- f13 0 f11"/>
                <a:gd name="f15" fmla="+- f12 0 f11"/>
                <a:gd name="f16" fmla="*/ f15 1 29336"/>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9336"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0" name="Google Shape;266;p15">
              <a:extLst>
                <a:ext uri="{FF2B5EF4-FFF2-40B4-BE49-F238E27FC236}">
                  <a16:creationId xmlns:a16="http://schemas.microsoft.com/office/drawing/2014/main" id="{4FC38C06-3220-94FE-DF55-6D5E1508C6B3}"/>
                </a:ext>
              </a:extLst>
            </p:cNvPr>
            <p:cNvSpPr/>
            <p:nvPr/>
          </p:nvSpPr>
          <p:spPr>
            <a:xfrm>
              <a:off x="7883389" y="3303910"/>
              <a:ext cx="788761" cy="26572"/>
            </a:xfrm>
            <a:custGeom>
              <a:avLst/>
              <a:gdLst>
                <a:gd name="f0" fmla="val w"/>
                <a:gd name="f1" fmla="val h"/>
                <a:gd name="f2" fmla="val 0"/>
                <a:gd name="f3" fmla="val 31404"/>
                <a:gd name="f4" fmla="val 1058"/>
                <a:gd name="f5" fmla="val 136"/>
                <a:gd name="f6" fmla="val 1"/>
                <a:gd name="f7" fmla="val 1057"/>
                <a:gd name="f8" fmla="val 31269"/>
                <a:gd name="f9" fmla="*/ f0 1 31404"/>
                <a:gd name="f10" fmla="*/ f1 1 1058"/>
                <a:gd name="f11" fmla="val f2"/>
                <a:gd name="f12" fmla="val f3"/>
                <a:gd name="f13" fmla="val f4"/>
                <a:gd name="f14" fmla="+- f13 0 f11"/>
                <a:gd name="f15" fmla="+- f12 0 f11"/>
                <a:gd name="f16" fmla="*/ f15 1 31404"/>
                <a:gd name="f17" fmla="*/ f14 1 105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31404" h="1058">
                  <a:moveTo>
                    <a:pt x="f5" y="f6"/>
                  </a:moveTo>
                  <a:lnTo>
                    <a:pt x="f6" y="f7"/>
                  </a:lnTo>
                  <a:lnTo>
                    <a:pt x="f3" y="f7"/>
                  </a:lnTo>
                  <a:lnTo>
                    <a:pt x="f8"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1" name="Google Shape;267;p15">
              <a:extLst>
                <a:ext uri="{FF2B5EF4-FFF2-40B4-BE49-F238E27FC236}">
                  <a16:creationId xmlns:a16="http://schemas.microsoft.com/office/drawing/2014/main" id="{D16431CB-1294-6946-98C4-A8F450B30A9E}"/>
                </a:ext>
              </a:extLst>
            </p:cNvPr>
            <p:cNvSpPr/>
            <p:nvPr/>
          </p:nvSpPr>
          <p:spPr>
            <a:xfrm>
              <a:off x="8405091" y="2974753"/>
              <a:ext cx="31647" cy="488975"/>
            </a:xfrm>
            <a:custGeom>
              <a:avLst/>
              <a:gdLst>
                <a:gd name="f0" fmla="val w"/>
                <a:gd name="f1" fmla="val h"/>
                <a:gd name="f2" fmla="val 0"/>
                <a:gd name="f3" fmla="val 1260"/>
                <a:gd name="f4" fmla="val 19468"/>
                <a:gd name="f5" fmla="val 1"/>
                <a:gd name="f6" fmla="val 19467"/>
                <a:gd name="f7" fmla="val 1259"/>
                <a:gd name="f8" fmla="*/ f0 1 1260"/>
                <a:gd name="f9" fmla="*/ f1 1 19468"/>
                <a:gd name="f10" fmla="val f2"/>
                <a:gd name="f11" fmla="val f3"/>
                <a:gd name="f12" fmla="val f4"/>
                <a:gd name="f13" fmla="+- f12 0 f10"/>
                <a:gd name="f14" fmla="+- f11 0 f10"/>
                <a:gd name="f15" fmla="*/ f14 1 1260"/>
                <a:gd name="f16" fmla="*/ f13 1 194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260" h="19468">
                  <a:moveTo>
                    <a:pt x="f2" y="f5"/>
                  </a:moveTo>
                  <a:lnTo>
                    <a:pt x="f2" y="f6"/>
                  </a:lnTo>
                  <a:lnTo>
                    <a:pt x="f7" y="f6"/>
                  </a:lnTo>
                  <a:lnTo>
                    <a:pt x="f7"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2" name="Google Shape;268;p15">
              <a:extLst>
                <a:ext uri="{FF2B5EF4-FFF2-40B4-BE49-F238E27FC236}">
                  <a16:creationId xmlns:a16="http://schemas.microsoft.com/office/drawing/2014/main" id="{29D99D48-B941-439A-B9F0-CC9979C37AB4}"/>
                </a:ext>
              </a:extLst>
            </p:cNvPr>
            <p:cNvSpPr/>
            <p:nvPr/>
          </p:nvSpPr>
          <p:spPr>
            <a:xfrm>
              <a:off x="8091735" y="2974753"/>
              <a:ext cx="31071" cy="488975"/>
            </a:xfrm>
            <a:custGeom>
              <a:avLst/>
              <a:gdLst>
                <a:gd name="f0" fmla="val w"/>
                <a:gd name="f1" fmla="val h"/>
                <a:gd name="f2" fmla="val 0"/>
                <a:gd name="f3" fmla="val 1237"/>
                <a:gd name="f4" fmla="val 19468"/>
                <a:gd name="f5" fmla="val 1"/>
                <a:gd name="f6" fmla="val 19467"/>
                <a:gd name="f7" fmla="*/ f0 1 1237"/>
                <a:gd name="f8" fmla="*/ f1 1 19468"/>
                <a:gd name="f9" fmla="val f2"/>
                <a:gd name="f10" fmla="val f3"/>
                <a:gd name="f11" fmla="val f4"/>
                <a:gd name="f12" fmla="+- f11 0 f9"/>
                <a:gd name="f13" fmla="+- f10 0 f9"/>
                <a:gd name="f14" fmla="*/ f13 1 1237"/>
                <a:gd name="f15" fmla="*/ f12 1 19468"/>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237" h="19468">
                  <a:moveTo>
                    <a:pt x="f5" y="f5"/>
                  </a:moveTo>
                  <a:lnTo>
                    <a:pt x="f5" y="f6"/>
                  </a:lnTo>
                  <a:lnTo>
                    <a:pt x="f3" y="f6"/>
                  </a:lnTo>
                  <a:lnTo>
                    <a:pt x="f3" y="f5"/>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3" name="Google Shape;269;p15">
              <a:extLst>
                <a:ext uri="{FF2B5EF4-FFF2-40B4-BE49-F238E27FC236}">
                  <a16:creationId xmlns:a16="http://schemas.microsoft.com/office/drawing/2014/main" id="{A3AD1D6A-2073-9A55-0363-136C137140BB}"/>
                </a:ext>
              </a:extLst>
            </p:cNvPr>
            <p:cNvSpPr/>
            <p:nvPr/>
          </p:nvSpPr>
          <p:spPr>
            <a:xfrm>
              <a:off x="9030678" y="1182154"/>
              <a:ext cx="743023" cy="742474"/>
            </a:xfrm>
            <a:custGeom>
              <a:avLst/>
              <a:gdLst>
                <a:gd name="f0" fmla="val 180"/>
                <a:gd name="f1" fmla="val w"/>
                <a:gd name="f2" fmla="val h"/>
                <a:gd name="f3" fmla="val 0"/>
                <a:gd name="f4" fmla="val 29583"/>
                <a:gd name="f5" fmla="val 29561"/>
                <a:gd name="f6" fmla="val 14027"/>
                <a:gd name="f7" fmla="val 1"/>
                <a:gd name="f8" fmla="val 13285"/>
                <a:gd name="f9" fmla="val 68"/>
                <a:gd name="f10" fmla="val 12543"/>
                <a:gd name="f11" fmla="val 158"/>
                <a:gd name="f12" fmla="val 11802"/>
                <a:gd name="f13" fmla="val 293"/>
                <a:gd name="f14" fmla="val 11082"/>
                <a:gd name="f15" fmla="val 450"/>
                <a:gd name="f16" fmla="val 10385"/>
                <a:gd name="f17" fmla="val 652"/>
                <a:gd name="f18" fmla="val 9711"/>
                <a:gd name="f19" fmla="val 877"/>
                <a:gd name="f20" fmla="val 9037"/>
                <a:gd name="f21" fmla="val 1147"/>
                <a:gd name="f22" fmla="val 8385"/>
                <a:gd name="f23" fmla="val 1439"/>
                <a:gd name="f24" fmla="val 7733"/>
                <a:gd name="f25" fmla="val 1776"/>
                <a:gd name="f26" fmla="val 7126"/>
                <a:gd name="f27" fmla="val 2136"/>
                <a:gd name="f28" fmla="val 6519"/>
                <a:gd name="f29" fmla="val 2518"/>
                <a:gd name="f30" fmla="val 5935"/>
                <a:gd name="f31" fmla="val 2923"/>
                <a:gd name="f32" fmla="val 5373"/>
                <a:gd name="f33" fmla="val 3372"/>
                <a:gd name="f34" fmla="val 4833"/>
                <a:gd name="f35" fmla="val 3822"/>
                <a:gd name="f36" fmla="val 4339"/>
                <a:gd name="f37" fmla="val 4317"/>
                <a:gd name="f38" fmla="val 3844"/>
                <a:gd name="f39" fmla="val 4834"/>
                <a:gd name="f40" fmla="val 2945"/>
                <a:gd name="f41" fmla="val 7104"/>
                <a:gd name="f42" fmla="val 1461"/>
                <a:gd name="f43" fmla="val 8363"/>
                <a:gd name="f44" fmla="val 1169"/>
                <a:gd name="f45" fmla="val 9015"/>
                <a:gd name="f46" fmla="val 899"/>
                <a:gd name="f47" fmla="val 9689"/>
                <a:gd name="f48" fmla="val 675"/>
                <a:gd name="f49" fmla="val 10386"/>
                <a:gd name="f50" fmla="val 472"/>
                <a:gd name="f51" fmla="val 11083"/>
                <a:gd name="f52" fmla="val 292"/>
                <a:gd name="f53" fmla="val 12521"/>
                <a:gd name="f54" fmla="val 13263"/>
                <a:gd name="f55" fmla="val 23"/>
                <a:gd name="f56" fmla="val 14769"/>
                <a:gd name="f57" fmla="val 15534"/>
                <a:gd name="f58" fmla="val 16298"/>
                <a:gd name="f59" fmla="val 17040"/>
                <a:gd name="f60" fmla="val 17759"/>
                <a:gd name="f61" fmla="val 18478"/>
                <a:gd name="f62" fmla="val 19175"/>
                <a:gd name="f63" fmla="val 19872"/>
                <a:gd name="f64" fmla="val 20524"/>
                <a:gd name="f65" fmla="val 21198"/>
                <a:gd name="f66" fmla="val 21828"/>
                <a:gd name="f67" fmla="val 22435"/>
                <a:gd name="f68" fmla="val 23042"/>
                <a:gd name="f69" fmla="val 23626"/>
                <a:gd name="f70" fmla="val 24188"/>
                <a:gd name="f71" fmla="val 24728"/>
                <a:gd name="f72" fmla="val 25245"/>
                <a:gd name="f73" fmla="val 25717"/>
                <a:gd name="f74" fmla="val 26189"/>
                <a:gd name="f75" fmla="val 26638"/>
                <a:gd name="f76" fmla="val 27043"/>
                <a:gd name="f77" fmla="val 27425"/>
                <a:gd name="f78" fmla="val 27785"/>
                <a:gd name="f79" fmla="val 28099"/>
                <a:gd name="f80" fmla="val 28414"/>
                <a:gd name="f81" fmla="val 28661"/>
                <a:gd name="f82" fmla="val 28909"/>
                <a:gd name="f83" fmla="val 29088"/>
                <a:gd name="f84" fmla="val 29268"/>
                <a:gd name="f85" fmla="val 29403"/>
                <a:gd name="f86" fmla="val 29493"/>
                <a:gd name="f87" fmla="val 29538"/>
                <a:gd name="f88" fmla="val 14791"/>
                <a:gd name="f89" fmla="val 15556"/>
                <a:gd name="f90" fmla="val 16297"/>
                <a:gd name="f91" fmla="val 17039"/>
                <a:gd name="f92" fmla="val 20546"/>
                <a:gd name="f93" fmla="val 21827"/>
                <a:gd name="f94" fmla="val 22457"/>
                <a:gd name="f95" fmla="val 23064"/>
                <a:gd name="f96" fmla="val 24727"/>
                <a:gd name="f97" fmla="val 25244"/>
                <a:gd name="f98" fmla="val 25739"/>
                <a:gd name="f99" fmla="val 26188"/>
                <a:gd name="f100" fmla="val 27042"/>
                <a:gd name="f101" fmla="val 27784"/>
                <a:gd name="f102" fmla="val 28121"/>
                <a:gd name="f103" fmla="val 28683"/>
                <a:gd name="f104" fmla="val 28908"/>
                <a:gd name="f105" fmla="val 29110"/>
                <a:gd name="f106" fmla="val 29560"/>
                <a:gd name="f107" fmla="*/ f1 1 29583"/>
                <a:gd name="f108" fmla="*/ f2 1 29561"/>
                <a:gd name="f109" fmla="val f3"/>
                <a:gd name="f110" fmla="val f4"/>
                <a:gd name="f111" fmla="val f5"/>
                <a:gd name="f112" fmla="+- f111 0 f109"/>
                <a:gd name="f113" fmla="+- f110 0 f109"/>
                <a:gd name="f114" fmla="*/ f113 1 29583"/>
                <a:gd name="f115" fmla="*/ f112 1 29561"/>
                <a:gd name="f116" fmla="*/ f109 1 f114"/>
                <a:gd name="f117" fmla="*/ f110 1 f114"/>
                <a:gd name="f118" fmla="*/ f109 1 f115"/>
                <a:gd name="f119" fmla="*/ f111 1 f115"/>
                <a:gd name="f120" fmla="*/ f116 f107 1"/>
                <a:gd name="f121" fmla="*/ f117 f107 1"/>
                <a:gd name="f122" fmla="*/ f119 f108 1"/>
                <a:gd name="f123" fmla="*/ f118 f108 1"/>
              </a:gdLst>
              <a:ahLst/>
              <a:cxnLst>
                <a:cxn ang="3cd4">
                  <a:pos x="hc" y="t"/>
                </a:cxn>
                <a:cxn ang="0">
                  <a:pos x="r" y="vc"/>
                </a:cxn>
                <a:cxn ang="cd4">
                  <a:pos x="hc" y="b"/>
                </a:cxn>
                <a:cxn ang="cd2">
                  <a:pos x="l" y="vc"/>
                </a:cxn>
              </a:cxnLst>
              <a:rect l="f120" t="f123" r="f121" b="f122"/>
              <a:pathLst>
                <a:path w="29583" h="29561">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33" y="f32"/>
                  </a:lnTo>
                  <a:lnTo>
                    <a:pt x="f40" y="f30"/>
                  </a:lnTo>
                  <a:lnTo>
                    <a:pt x="f29" y="f28"/>
                  </a:lnTo>
                  <a:lnTo>
                    <a:pt x="f27" y="f41"/>
                  </a:lnTo>
                  <a:lnTo>
                    <a:pt x="f25" y="f24"/>
                  </a:lnTo>
                  <a:lnTo>
                    <a:pt x="f42" y="f43"/>
                  </a:lnTo>
                  <a:lnTo>
                    <a:pt x="f44" y="f45"/>
                  </a:lnTo>
                  <a:lnTo>
                    <a:pt x="f46" y="f47"/>
                  </a:lnTo>
                  <a:lnTo>
                    <a:pt x="f48" y="f49"/>
                  </a:lnTo>
                  <a:lnTo>
                    <a:pt x="f50" y="f51"/>
                  </a:lnTo>
                  <a:lnTo>
                    <a:pt x="f52" y="f12"/>
                  </a:lnTo>
                  <a:lnTo>
                    <a:pt x="f0" y="f53"/>
                  </a:lnTo>
                  <a:lnTo>
                    <a:pt x="f9" y="f54"/>
                  </a:lnTo>
                  <a:lnTo>
                    <a:pt x="f55" y="f6"/>
                  </a:lnTo>
                  <a:lnTo>
                    <a:pt x="f3" y="f56"/>
                  </a:lnTo>
                  <a:lnTo>
                    <a:pt x="f55" y="f57"/>
                  </a:lnTo>
                  <a:lnTo>
                    <a:pt x="f9" y="f58"/>
                  </a:lnTo>
                  <a:lnTo>
                    <a:pt x="f0" y="f59"/>
                  </a:lnTo>
                  <a:lnTo>
                    <a:pt x="f52" y="f60"/>
                  </a:lnTo>
                  <a:lnTo>
                    <a:pt x="f50" y="f61"/>
                  </a:lnTo>
                  <a:lnTo>
                    <a:pt x="f48" y="f62"/>
                  </a:lnTo>
                  <a:lnTo>
                    <a:pt x="f46" y="f63"/>
                  </a:lnTo>
                  <a:lnTo>
                    <a:pt x="f44" y="f64"/>
                  </a:lnTo>
                  <a:lnTo>
                    <a:pt x="f42" y="f65"/>
                  </a:lnTo>
                  <a:lnTo>
                    <a:pt x="f25" y="f66"/>
                  </a:lnTo>
                  <a:lnTo>
                    <a:pt x="f27" y="f67"/>
                  </a:lnTo>
                  <a:lnTo>
                    <a:pt x="f29" y="f68"/>
                  </a:lnTo>
                  <a:lnTo>
                    <a:pt x="f40" y="f69"/>
                  </a:lnTo>
                  <a:lnTo>
                    <a:pt x="f33" y="f70"/>
                  </a:lnTo>
                  <a:lnTo>
                    <a:pt x="f38" y="f71"/>
                  </a:lnTo>
                  <a:lnTo>
                    <a:pt x="f36" y="f72"/>
                  </a:lnTo>
                  <a:lnTo>
                    <a:pt x="f34" y="f73"/>
                  </a:lnTo>
                  <a:lnTo>
                    <a:pt x="f32" y="f74"/>
                  </a:lnTo>
                  <a:lnTo>
                    <a:pt x="f30" y="f75"/>
                  </a:lnTo>
                  <a:lnTo>
                    <a:pt x="f28" y="f76"/>
                  </a:lnTo>
                  <a:lnTo>
                    <a:pt x="f26" y="f77"/>
                  </a:lnTo>
                  <a:lnTo>
                    <a:pt x="f24" y="f78"/>
                  </a:lnTo>
                  <a:lnTo>
                    <a:pt x="f22" y="f79"/>
                  </a:lnTo>
                  <a:lnTo>
                    <a:pt x="f20" y="f80"/>
                  </a:lnTo>
                  <a:lnTo>
                    <a:pt x="f18" y="f81"/>
                  </a:lnTo>
                  <a:lnTo>
                    <a:pt x="f16" y="f82"/>
                  </a:lnTo>
                  <a:lnTo>
                    <a:pt x="f14" y="f83"/>
                  </a:lnTo>
                  <a:lnTo>
                    <a:pt x="f12" y="f84"/>
                  </a:lnTo>
                  <a:lnTo>
                    <a:pt x="f10" y="f85"/>
                  </a:lnTo>
                  <a:lnTo>
                    <a:pt x="f8" y="f86"/>
                  </a:lnTo>
                  <a:lnTo>
                    <a:pt x="f6" y="f87"/>
                  </a:lnTo>
                  <a:lnTo>
                    <a:pt x="f88" y="f5"/>
                  </a:lnTo>
                  <a:lnTo>
                    <a:pt x="f89" y="f87"/>
                  </a:lnTo>
                  <a:lnTo>
                    <a:pt x="f90" y="f86"/>
                  </a:lnTo>
                  <a:lnTo>
                    <a:pt x="f91" y="f85"/>
                  </a:lnTo>
                  <a:lnTo>
                    <a:pt x="f60" y="f84"/>
                  </a:lnTo>
                  <a:lnTo>
                    <a:pt x="f61" y="f83"/>
                  </a:lnTo>
                  <a:lnTo>
                    <a:pt x="f62" y="f82"/>
                  </a:lnTo>
                  <a:lnTo>
                    <a:pt x="f63" y="f81"/>
                  </a:lnTo>
                  <a:lnTo>
                    <a:pt x="f92" y="f80"/>
                  </a:lnTo>
                  <a:lnTo>
                    <a:pt x="f65" y="f79"/>
                  </a:lnTo>
                  <a:lnTo>
                    <a:pt x="f93" y="f78"/>
                  </a:lnTo>
                  <a:lnTo>
                    <a:pt x="f94" y="f77"/>
                  </a:lnTo>
                  <a:lnTo>
                    <a:pt x="f95" y="f76"/>
                  </a:lnTo>
                  <a:lnTo>
                    <a:pt x="f69" y="f75"/>
                  </a:lnTo>
                  <a:lnTo>
                    <a:pt x="f70" y="f74"/>
                  </a:lnTo>
                  <a:lnTo>
                    <a:pt x="f96" y="f73"/>
                  </a:lnTo>
                  <a:lnTo>
                    <a:pt x="f97" y="f72"/>
                  </a:lnTo>
                  <a:lnTo>
                    <a:pt x="f98" y="f71"/>
                  </a:lnTo>
                  <a:lnTo>
                    <a:pt x="f99" y="f70"/>
                  </a:lnTo>
                  <a:lnTo>
                    <a:pt x="f75" y="f69"/>
                  </a:lnTo>
                  <a:lnTo>
                    <a:pt x="f100" y="f68"/>
                  </a:lnTo>
                  <a:lnTo>
                    <a:pt x="f77" y="f67"/>
                  </a:lnTo>
                  <a:lnTo>
                    <a:pt x="f101" y="f66"/>
                  </a:lnTo>
                  <a:lnTo>
                    <a:pt x="f102" y="f65"/>
                  </a:lnTo>
                  <a:lnTo>
                    <a:pt x="f80" y="f64"/>
                  </a:lnTo>
                  <a:lnTo>
                    <a:pt x="f103" y="f63"/>
                  </a:lnTo>
                  <a:lnTo>
                    <a:pt x="f104" y="f62"/>
                  </a:lnTo>
                  <a:lnTo>
                    <a:pt x="f105" y="f61"/>
                  </a:lnTo>
                  <a:lnTo>
                    <a:pt x="f84" y="f60"/>
                  </a:lnTo>
                  <a:lnTo>
                    <a:pt x="f85" y="f59"/>
                  </a:lnTo>
                  <a:lnTo>
                    <a:pt x="f86" y="f58"/>
                  </a:lnTo>
                  <a:lnTo>
                    <a:pt x="f106" y="f57"/>
                  </a:lnTo>
                  <a:lnTo>
                    <a:pt x="f4" y="f56"/>
                  </a:lnTo>
                  <a:lnTo>
                    <a:pt x="f106" y="f6"/>
                  </a:lnTo>
                  <a:lnTo>
                    <a:pt x="f86" y="f54"/>
                  </a:lnTo>
                  <a:lnTo>
                    <a:pt x="f85" y="f53"/>
                  </a:lnTo>
                  <a:lnTo>
                    <a:pt x="f84" y="f12"/>
                  </a:lnTo>
                  <a:lnTo>
                    <a:pt x="f105" y="f51"/>
                  </a:lnTo>
                  <a:lnTo>
                    <a:pt x="f104" y="f49"/>
                  </a:lnTo>
                  <a:lnTo>
                    <a:pt x="f103" y="f47"/>
                  </a:lnTo>
                  <a:lnTo>
                    <a:pt x="f80" y="f45"/>
                  </a:lnTo>
                  <a:lnTo>
                    <a:pt x="f102" y="f43"/>
                  </a:lnTo>
                  <a:lnTo>
                    <a:pt x="f101" y="f24"/>
                  </a:lnTo>
                  <a:lnTo>
                    <a:pt x="f77" y="f41"/>
                  </a:lnTo>
                  <a:lnTo>
                    <a:pt x="f100" y="f28"/>
                  </a:lnTo>
                  <a:lnTo>
                    <a:pt x="f75" y="f30"/>
                  </a:lnTo>
                  <a:lnTo>
                    <a:pt x="f99" y="f32"/>
                  </a:lnTo>
                  <a:lnTo>
                    <a:pt x="f98" y="f39"/>
                  </a:lnTo>
                  <a:lnTo>
                    <a:pt x="f97" y="f37"/>
                  </a:lnTo>
                  <a:lnTo>
                    <a:pt x="f96" y="f35"/>
                  </a:lnTo>
                  <a:lnTo>
                    <a:pt x="f70" y="f33"/>
                  </a:lnTo>
                  <a:lnTo>
                    <a:pt x="f69" y="f31"/>
                  </a:lnTo>
                  <a:lnTo>
                    <a:pt x="f95" y="f29"/>
                  </a:lnTo>
                  <a:lnTo>
                    <a:pt x="f94" y="f27"/>
                  </a:lnTo>
                  <a:lnTo>
                    <a:pt x="f93" y="f25"/>
                  </a:lnTo>
                  <a:lnTo>
                    <a:pt x="f65" y="f23"/>
                  </a:lnTo>
                  <a:lnTo>
                    <a:pt x="f92" y="f21"/>
                  </a:lnTo>
                  <a:lnTo>
                    <a:pt x="f63" y="f19"/>
                  </a:lnTo>
                  <a:lnTo>
                    <a:pt x="f62" y="f17"/>
                  </a:lnTo>
                  <a:lnTo>
                    <a:pt x="f61" y="f15"/>
                  </a:lnTo>
                  <a:lnTo>
                    <a:pt x="f60" y="f13"/>
                  </a:lnTo>
                  <a:lnTo>
                    <a:pt x="f91" y="f11"/>
                  </a:lnTo>
                  <a:lnTo>
                    <a:pt x="f90" y="f9"/>
                  </a:lnTo>
                  <a:lnTo>
                    <a:pt x="f89" y="f7"/>
                  </a:lnTo>
                  <a:close/>
                </a:path>
              </a:pathLst>
            </a:custGeom>
            <a:solidFill>
              <a:srgbClr val="F9DA2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4" name="Google Shape;270;p15">
              <a:extLst>
                <a:ext uri="{FF2B5EF4-FFF2-40B4-BE49-F238E27FC236}">
                  <a16:creationId xmlns:a16="http://schemas.microsoft.com/office/drawing/2014/main" id="{7DC0F391-53A1-A9BD-E57B-5C6E9DCB272C}"/>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208"/>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50"/>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32"/>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96"/>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87"/>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314"/>
                <a:gd name="f305" fmla="val 8835"/>
                <a:gd name="f306" fmla="val 175606"/>
                <a:gd name="f307" fmla="val 7576"/>
                <a:gd name="f308" fmla="val 175899"/>
                <a:gd name="f309" fmla="val 6295"/>
                <a:gd name="f310" fmla="val 176191"/>
                <a:gd name="f311" fmla="val 5036"/>
                <a:gd name="f312" fmla="val 176438"/>
                <a:gd name="f313" fmla="val 3777"/>
                <a:gd name="f314" fmla="val 176663"/>
                <a:gd name="f315" fmla="val 2518"/>
                <a:gd name="f316" fmla="val 176888"/>
                <a:gd name="f317" fmla="val 1259"/>
                <a:gd name="f318" fmla="val 177090"/>
                <a:gd name="f319" fmla="*/ f0 1 177091"/>
                <a:gd name="f320" fmla="*/ f1 1 76363"/>
                <a:gd name="f321" fmla="val f2"/>
                <a:gd name="f322" fmla="val f3"/>
                <a:gd name="f323" fmla="val f4"/>
                <a:gd name="f324" fmla="+- f323 0 f321"/>
                <a:gd name="f325" fmla="+- f322 0 f321"/>
                <a:gd name="f326" fmla="*/ f325 1 177091"/>
                <a:gd name="f327" fmla="*/ f324 1 76363"/>
                <a:gd name="f328" fmla="*/ f321 1 f326"/>
                <a:gd name="f329" fmla="*/ f322 1 f326"/>
                <a:gd name="f330" fmla="*/ f321 1 f327"/>
                <a:gd name="f331" fmla="*/ f323 1 f327"/>
                <a:gd name="f332" fmla="*/ f328 f319 1"/>
                <a:gd name="f333" fmla="*/ f329 f319 1"/>
                <a:gd name="f334" fmla="*/ f331 f320 1"/>
                <a:gd name="f335" fmla="*/ f330 f320 1"/>
              </a:gdLst>
              <a:ahLst/>
              <a:cxnLst>
                <a:cxn ang="3cd4">
                  <a:pos x="hc" y="t"/>
                </a:cxn>
                <a:cxn ang="0">
                  <a:pos x="r" y="vc"/>
                </a:cxn>
                <a:cxn ang="cd4">
                  <a:pos x="hc" y="b"/>
                </a:cxn>
                <a:cxn ang="cd2">
                  <a:pos x="l" y="vc"/>
                </a:cxn>
              </a:cxnLst>
              <a:rect l="f332" t="f335" r="f333" b="f334"/>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close/>
                </a:path>
              </a:pathLst>
            </a:custGeom>
            <a:solidFill>
              <a:srgbClr val="87C6C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5" name="Google Shape;271;p15">
              <a:extLst>
                <a:ext uri="{FF2B5EF4-FFF2-40B4-BE49-F238E27FC236}">
                  <a16:creationId xmlns:a16="http://schemas.microsoft.com/office/drawing/2014/main" id="{5F4BA042-E91C-3838-AE76-F0116E6A734F}"/>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48"/>
                <a:gd name="f7" fmla="val 1597"/>
                <a:gd name="f8" fmla="val 540"/>
                <a:gd name="f9" fmla="val 3170"/>
                <a:gd name="f10" fmla="val 855"/>
                <a:gd name="f11" fmla="val 4766"/>
                <a:gd name="f12" fmla="val 1192"/>
                <a:gd name="f13" fmla="val 6340"/>
                <a:gd name="f14" fmla="val 1551"/>
                <a:gd name="f15" fmla="val 7913"/>
                <a:gd name="f16" fmla="val 1956"/>
                <a:gd name="f17" fmla="val 9464"/>
                <a:gd name="f18" fmla="val 2361"/>
                <a:gd name="f19" fmla="val 11015"/>
                <a:gd name="f20" fmla="val 2810"/>
                <a:gd name="f21" fmla="val 12544"/>
                <a:gd name="f22" fmla="val 3282"/>
                <a:gd name="f23" fmla="val 14095"/>
                <a:gd name="f24" fmla="val 3799"/>
                <a:gd name="f25" fmla="val 15601"/>
                <a:gd name="f26" fmla="val 4316"/>
                <a:gd name="f27" fmla="val 17107"/>
                <a:gd name="f28" fmla="val 4878"/>
                <a:gd name="f29" fmla="val 18613"/>
                <a:gd name="f30" fmla="val 5463"/>
                <a:gd name="f31" fmla="val 20097"/>
                <a:gd name="f32" fmla="val 6070"/>
                <a:gd name="f33" fmla="val 21581"/>
                <a:gd name="f34" fmla="val 6699"/>
                <a:gd name="f35" fmla="val 23042"/>
                <a:gd name="f36" fmla="val 7374"/>
                <a:gd name="f37" fmla="val 24503"/>
                <a:gd name="f38" fmla="val 8048"/>
                <a:gd name="f39" fmla="val 25941"/>
                <a:gd name="f40" fmla="val 8767"/>
                <a:gd name="f41" fmla="val 27380"/>
                <a:gd name="f42" fmla="val 9509"/>
                <a:gd name="f43" fmla="val 28796"/>
                <a:gd name="f44" fmla="val 10251"/>
                <a:gd name="f45" fmla="val 30190"/>
                <a:gd name="f46" fmla="val 11038"/>
                <a:gd name="f47" fmla="val 31584"/>
                <a:gd name="f48" fmla="val 11847"/>
                <a:gd name="f49" fmla="val 32955"/>
                <a:gd name="f50" fmla="val 12701"/>
                <a:gd name="f51" fmla="val 34326"/>
                <a:gd name="f52" fmla="val 13555"/>
                <a:gd name="f53" fmla="val 35675"/>
                <a:gd name="f54" fmla="val 14432"/>
                <a:gd name="f55" fmla="val 37001"/>
                <a:gd name="f56" fmla="val 15331"/>
                <a:gd name="f57" fmla="val 38305"/>
                <a:gd name="f58" fmla="val 16275"/>
                <a:gd name="f59" fmla="val 39609"/>
                <a:gd name="f60" fmla="val 17219"/>
                <a:gd name="f61" fmla="val 40890"/>
                <a:gd name="f62" fmla="val 18186"/>
                <a:gd name="f63" fmla="val 42149"/>
                <a:gd name="f64" fmla="val 19198"/>
                <a:gd name="f65" fmla="val 43408"/>
                <a:gd name="f66" fmla="val 20209"/>
                <a:gd name="f67" fmla="val 44644"/>
                <a:gd name="f68" fmla="val 21266"/>
                <a:gd name="f69" fmla="val 45858"/>
                <a:gd name="f70" fmla="val 22322"/>
                <a:gd name="f71" fmla="val 47049"/>
                <a:gd name="f72" fmla="val 23424"/>
                <a:gd name="f73" fmla="val 48218"/>
                <a:gd name="f74" fmla="val 24525"/>
                <a:gd name="f75" fmla="val 49387"/>
                <a:gd name="f76" fmla="val 25649"/>
                <a:gd name="f77" fmla="val 50534"/>
                <a:gd name="f78" fmla="val 26818"/>
                <a:gd name="f79" fmla="val 51658"/>
                <a:gd name="f80" fmla="val 27987"/>
                <a:gd name="f81" fmla="val 52759"/>
                <a:gd name="f82" fmla="val 29178"/>
                <a:gd name="f83" fmla="val 53838"/>
                <a:gd name="f84" fmla="val 30392"/>
                <a:gd name="f85" fmla="val 54895"/>
                <a:gd name="f86" fmla="val 31628"/>
                <a:gd name="f87" fmla="val 55929"/>
                <a:gd name="f88" fmla="val 32887"/>
                <a:gd name="f89" fmla="val 56940"/>
                <a:gd name="f90" fmla="val 34169"/>
                <a:gd name="f91" fmla="val 57952"/>
                <a:gd name="f92" fmla="val 35472"/>
                <a:gd name="f93" fmla="val 58918"/>
                <a:gd name="f94" fmla="val 36776"/>
                <a:gd name="f95" fmla="val 59862"/>
                <a:gd name="f96" fmla="val 38125"/>
                <a:gd name="f97" fmla="val 60807"/>
                <a:gd name="f98" fmla="val 39474"/>
                <a:gd name="f99" fmla="val 61706"/>
                <a:gd name="f100" fmla="val 40845"/>
                <a:gd name="f101" fmla="val 62582"/>
                <a:gd name="f102" fmla="val 42238"/>
                <a:gd name="f103" fmla="val 63459"/>
                <a:gd name="f104" fmla="val 43655"/>
                <a:gd name="f105" fmla="val 64291"/>
                <a:gd name="f106" fmla="val 45093"/>
                <a:gd name="f107" fmla="val 65100"/>
                <a:gd name="f108" fmla="val 46532"/>
                <a:gd name="f109" fmla="val 65887"/>
                <a:gd name="f110" fmla="val 48016"/>
                <a:gd name="f111" fmla="val 66651"/>
                <a:gd name="f112" fmla="val 49499"/>
                <a:gd name="f113" fmla="val 67370"/>
                <a:gd name="f114" fmla="val 51005"/>
                <a:gd name="f115" fmla="val 68090"/>
                <a:gd name="f116" fmla="val 52511"/>
                <a:gd name="f117" fmla="val 68764"/>
                <a:gd name="f118" fmla="val 54062"/>
                <a:gd name="f119" fmla="val 69438"/>
                <a:gd name="f120" fmla="val 55614"/>
                <a:gd name="f121" fmla="val 70068"/>
                <a:gd name="f122" fmla="val 57187"/>
                <a:gd name="f123" fmla="val 70675"/>
                <a:gd name="f124" fmla="val 58783"/>
                <a:gd name="f125" fmla="val 71237"/>
                <a:gd name="f126" fmla="val 60379"/>
                <a:gd name="f127" fmla="val 71799"/>
                <a:gd name="f128" fmla="val 61998"/>
                <a:gd name="f129" fmla="val 72316"/>
                <a:gd name="f130" fmla="val 63639"/>
                <a:gd name="f131" fmla="val 72810"/>
                <a:gd name="f132" fmla="val 65302"/>
                <a:gd name="f133" fmla="val 73260"/>
                <a:gd name="f134" fmla="val 66426"/>
                <a:gd name="f135" fmla="val 73552"/>
                <a:gd name="f136" fmla="val 67527"/>
                <a:gd name="f137" fmla="val 73844"/>
                <a:gd name="f138" fmla="val 68651"/>
                <a:gd name="f139" fmla="val 74092"/>
                <a:gd name="f140" fmla="val 69775"/>
                <a:gd name="f141" fmla="val 74339"/>
                <a:gd name="f142" fmla="val 70899"/>
                <a:gd name="f143" fmla="val 74586"/>
                <a:gd name="f144" fmla="val 72023"/>
                <a:gd name="f145" fmla="val 74811"/>
                <a:gd name="f146" fmla="val 73147"/>
                <a:gd name="f147" fmla="val 75013"/>
                <a:gd name="f148" fmla="val 74249"/>
                <a:gd name="f149" fmla="val 75193"/>
                <a:gd name="f150" fmla="val 75373"/>
                <a:gd name="f151" fmla="val 76497"/>
                <a:gd name="f152" fmla="val 75530"/>
                <a:gd name="f153" fmla="val 77620"/>
                <a:gd name="f154" fmla="val 75688"/>
                <a:gd name="f155" fmla="val 78722"/>
                <a:gd name="f156" fmla="val 75800"/>
                <a:gd name="f157" fmla="val 79846"/>
                <a:gd name="f158" fmla="val 75935"/>
                <a:gd name="f159" fmla="val 80970"/>
                <a:gd name="f160" fmla="val 76025"/>
                <a:gd name="f161" fmla="val 82071"/>
                <a:gd name="f162" fmla="val 76115"/>
                <a:gd name="f163" fmla="val 83195"/>
                <a:gd name="f164" fmla="val 76205"/>
                <a:gd name="f165" fmla="val 84297"/>
                <a:gd name="f166" fmla="val 76250"/>
                <a:gd name="f167" fmla="val 85421"/>
                <a:gd name="f168" fmla="val 76295"/>
                <a:gd name="f169" fmla="val 86522"/>
                <a:gd name="f170" fmla="val 76340"/>
                <a:gd name="f171" fmla="val 87624"/>
                <a:gd name="f172" fmla="val 76362"/>
                <a:gd name="f173" fmla="val 88748"/>
                <a:gd name="f174" fmla="val 89849"/>
                <a:gd name="f175" fmla="val 90951"/>
                <a:gd name="f176" fmla="val 92052"/>
                <a:gd name="f177" fmla="val 93153"/>
                <a:gd name="f178" fmla="val 94232"/>
                <a:gd name="f179" fmla="val 76182"/>
                <a:gd name="f180" fmla="val 95334"/>
                <a:gd name="f181" fmla="val 96435"/>
                <a:gd name="f182" fmla="val 98593"/>
                <a:gd name="f183" fmla="val 100774"/>
                <a:gd name="f184" fmla="val 102909"/>
                <a:gd name="f185" fmla="val 105067"/>
                <a:gd name="f186" fmla="val 107180"/>
                <a:gd name="f187" fmla="val 74384"/>
                <a:gd name="f188" fmla="val 109293"/>
                <a:gd name="f189" fmla="val 73912"/>
                <a:gd name="f190" fmla="val 111406"/>
                <a:gd name="f191" fmla="val 73395"/>
                <a:gd name="f192" fmla="val 113474"/>
                <a:gd name="f193" fmla="val 115543"/>
                <a:gd name="f194" fmla="val 72181"/>
                <a:gd name="f195" fmla="val 117588"/>
                <a:gd name="f196" fmla="val 71507"/>
                <a:gd name="f197" fmla="val 119611"/>
                <a:gd name="f198" fmla="val 70787"/>
                <a:gd name="f199" fmla="val 121634"/>
                <a:gd name="f200" fmla="val 70000"/>
                <a:gd name="f201" fmla="val 123613"/>
                <a:gd name="f202" fmla="val 69191"/>
                <a:gd name="f203" fmla="val 125591"/>
                <a:gd name="f204" fmla="val 68315"/>
                <a:gd name="f205" fmla="val 127524"/>
                <a:gd name="f206" fmla="val 67393"/>
                <a:gd name="f207" fmla="val 129457"/>
                <a:gd name="f208" fmla="val 66449"/>
                <a:gd name="f209" fmla="val 131345"/>
                <a:gd name="f210" fmla="val 65437"/>
                <a:gd name="f211" fmla="val 133211"/>
                <a:gd name="f212" fmla="val 64381"/>
                <a:gd name="f213" fmla="val 135077"/>
                <a:gd name="f214" fmla="val 63302"/>
                <a:gd name="f215" fmla="val 136898"/>
                <a:gd name="f216" fmla="val 62155"/>
                <a:gd name="f217" fmla="val 138673"/>
                <a:gd name="f218" fmla="val 60986"/>
                <a:gd name="f219" fmla="val 140449"/>
                <a:gd name="f220" fmla="val 59750"/>
                <a:gd name="f221" fmla="val 142180"/>
                <a:gd name="f222" fmla="val 58491"/>
                <a:gd name="f223" fmla="val 143889"/>
                <a:gd name="f224" fmla="val 145575"/>
                <a:gd name="f225" fmla="val 55839"/>
                <a:gd name="f226" fmla="val 147215"/>
                <a:gd name="f227" fmla="val 54445"/>
                <a:gd name="f228" fmla="val 148834"/>
                <a:gd name="f229" fmla="val 53006"/>
                <a:gd name="f230" fmla="val 150407"/>
                <a:gd name="f231" fmla="val 51545"/>
                <a:gd name="f232" fmla="val 151959"/>
                <a:gd name="f233" fmla="val 50017"/>
                <a:gd name="f234" fmla="val 153465"/>
                <a:gd name="f235" fmla="val 48488"/>
                <a:gd name="f236" fmla="val 154926"/>
                <a:gd name="f237" fmla="val 46892"/>
                <a:gd name="f238" fmla="val 156364"/>
                <a:gd name="f239" fmla="val 45273"/>
                <a:gd name="f240" fmla="val 157781"/>
                <a:gd name="f241" fmla="val 43610"/>
                <a:gd name="f242" fmla="val 159129"/>
                <a:gd name="f243" fmla="val 41902"/>
                <a:gd name="f244" fmla="val 160456"/>
                <a:gd name="f245" fmla="val 40171"/>
                <a:gd name="f246" fmla="val 161107"/>
                <a:gd name="f247" fmla="val 39294"/>
                <a:gd name="f248" fmla="val 161737"/>
                <a:gd name="f249" fmla="val 38395"/>
                <a:gd name="f250" fmla="val 162366"/>
                <a:gd name="f251" fmla="val 37496"/>
                <a:gd name="f252" fmla="val 162973"/>
                <a:gd name="f253" fmla="val 36597"/>
                <a:gd name="f254" fmla="val 163580"/>
                <a:gd name="f255" fmla="val 164165"/>
                <a:gd name="f256" fmla="val 34753"/>
                <a:gd name="f257" fmla="val 164749"/>
                <a:gd name="f258" fmla="val 33809"/>
                <a:gd name="f259" fmla="val 165334"/>
                <a:gd name="f260" fmla="val 32865"/>
                <a:gd name="f261" fmla="val 165896"/>
                <a:gd name="f262" fmla="val 31921"/>
                <a:gd name="f263" fmla="val 166435"/>
                <a:gd name="f264" fmla="val 30954"/>
                <a:gd name="f265" fmla="val 166975"/>
                <a:gd name="f266" fmla="val 29988"/>
                <a:gd name="f267" fmla="val 167514"/>
                <a:gd name="f268" fmla="val 29021"/>
                <a:gd name="f269" fmla="val 168031"/>
                <a:gd name="f270" fmla="val 28032"/>
                <a:gd name="f271" fmla="val 168526"/>
                <a:gd name="f272" fmla="val 27043"/>
                <a:gd name="f273" fmla="val 169020"/>
                <a:gd name="f274" fmla="val 26031"/>
                <a:gd name="f275" fmla="val 169515"/>
                <a:gd name="f276" fmla="val 25020"/>
                <a:gd name="f277" fmla="val 169987"/>
                <a:gd name="f278" fmla="val 24008"/>
                <a:gd name="f279" fmla="val 170436"/>
                <a:gd name="f280" fmla="val 22974"/>
                <a:gd name="f281" fmla="val 170886"/>
                <a:gd name="f282" fmla="val 21940"/>
                <a:gd name="f283" fmla="val 171313"/>
                <a:gd name="f284" fmla="val 20906"/>
                <a:gd name="f285" fmla="val 171740"/>
                <a:gd name="f286" fmla="val 19872"/>
                <a:gd name="f287" fmla="val 172145"/>
                <a:gd name="f288" fmla="val 18816"/>
                <a:gd name="f289" fmla="val 172549"/>
                <a:gd name="f290" fmla="val 17737"/>
                <a:gd name="f291" fmla="val 172931"/>
                <a:gd name="f292" fmla="val 16680"/>
                <a:gd name="f293" fmla="val 173314"/>
                <a:gd name="f294" fmla="val 173673"/>
                <a:gd name="f295" fmla="val 14500"/>
                <a:gd name="f296" fmla="val 174010"/>
                <a:gd name="f297" fmla="val 13421"/>
                <a:gd name="f298" fmla="val 174348"/>
                <a:gd name="f299" fmla="val 12319"/>
                <a:gd name="f300" fmla="val 174662"/>
                <a:gd name="f301" fmla="val 11195"/>
                <a:gd name="f302" fmla="val 174977"/>
                <a:gd name="f303" fmla="val 10094"/>
                <a:gd name="f304" fmla="val 175292"/>
                <a:gd name="f305" fmla="val 8835"/>
                <a:gd name="f306" fmla="val 175606"/>
                <a:gd name="f307" fmla="val 7576"/>
                <a:gd name="f308" fmla="val 175899"/>
                <a:gd name="f309" fmla="val 6295"/>
                <a:gd name="f310" fmla="val 176168"/>
                <a:gd name="f311" fmla="val 5036"/>
                <a:gd name="f312" fmla="val 176438"/>
                <a:gd name="f313" fmla="val 3777"/>
                <a:gd name="f314" fmla="val 176663"/>
                <a:gd name="f315" fmla="val 2518"/>
                <a:gd name="f316" fmla="val 176888"/>
                <a:gd name="f317" fmla="val 1259"/>
                <a:gd name="f318" fmla="val 177090"/>
                <a:gd name="f319" fmla="val 166188"/>
                <a:gd name="f320" fmla="val 166682"/>
                <a:gd name="f321" fmla="val 2406"/>
                <a:gd name="f322" fmla="val 3597"/>
                <a:gd name="f323" fmla="val 167289"/>
                <a:gd name="f324" fmla="val 167964"/>
                <a:gd name="f325" fmla="val 7216"/>
                <a:gd name="f326" fmla="val 168278"/>
                <a:gd name="f327" fmla="val 8475"/>
                <a:gd name="f328" fmla="val 168571"/>
                <a:gd name="f329" fmla="val 9734"/>
                <a:gd name="f330" fmla="val 168863"/>
                <a:gd name="f331" fmla="val 10993"/>
                <a:gd name="f332" fmla="val 169088"/>
                <a:gd name="f333" fmla="val 12274"/>
                <a:gd name="f334" fmla="val 169177"/>
                <a:gd name="f335" fmla="val 12904"/>
                <a:gd name="f336" fmla="val 169267"/>
                <a:gd name="f337" fmla="val 13533"/>
                <a:gd name="f338" fmla="val 169335"/>
                <a:gd name="f339" fmla="val 14162"/>
                <a:gd name="f340" fmla="val 169380"/>
                <a:gd name="f341" fmla="val 14792"/>
                <a:gd name="f342" fmla="val 169425"/>
                <a:gd name="f343" fmla="val 15399"/>
                <a:gd name="f344" fmla="val 169447"/>
                <a:gd name="f345" fmla="val 16028"/>
                <a:gd name="f346" fmla="val 16635"/>
                <a:gd name="f347" fmla="val 169402"/>
                <a:gd name="f348" fmla="val 17242"/>
                <a:gd name="f349" fmla="val 169357"/>
                <a:gd name="f350" fmla="val 17849"/>
                <a:gd name="f351" fmla="val 18433"/>
                <a:gd name="f352" fmla="val 169155"/>
                <a:gd name="f353" fmla="val 19018"/>
                <a:gd name="f354" fmla="val 169043"/>
                <a:gd name="f355" fmla="val 19602"/>
                <a:gd name="f356" fmla="val 20187"/>
                <a:gd name="f357" fmla="val 168683"/>
                <a:gd name="f358" fmla="val 20749"/>
                <a:gd name="f359" fmla="val 168458"/>
                <a:gd name="f360" fmla="val 21288"/>
                <a:gd name="f361" fmla="val 168211"/>
                <a:gd name="f362" fmla="val 21828"/>
                <a:gd name="f363" fmla="val 167919"/>
                <a:gd name="f364" fmla="val 22367"/>
                <a:gd name="f365" fmla="val 167604"/>
                <a:gd name="f366" fmla="val 22884"/>
                <a:gd name="f367" fmla="val 167222"/>
                <a:gd name="f368" fmla="val 23401"/>
                <a:gd name="f369" fmla="val 166840"/>
                <a:gd name="f370" fmla="val 23896"/>
                <a:gd name="f371" fmla="val 166323"/>
                <a:gd name="f372" fmla="val 24458"/>
                <a:gd name="f373" fmla="val 165761"/>
                <a:gd name="f374" fmla="val 24975"/>
                <a:gd name="f375" fmla="val 165199"/>
                <a:gd name="f376" fmla="val 25447"/>
                <a:gd name="f377" fmla="val 164592"/>
                <a:gd name="f378" fmla="val 25874"/>
                <a:gd name="f379" fmla="val 163962"/>
                <a:gd name="f380" fmla="val 26279"/>
                <a:gd name="f381" fmla="val 163310"/>
                <a:gd name="f382" fmla="val 26638"/>
                <a:gd name="f383" fmla="val 162636"/>
                <a:gd name="f384" fmla="val 26976"/>
                <a:gd name="f385" fmla="val 161939"/>
                <a:gd name="f386" fmla="val 27290"/>
                <a:gd name="f387" fmla="val 161220"/>
                <a:gd name="f388" fmla="val 27560"/>
                <a:gd name="f389" fmla="val 160501"/>
                <a:gd name="f390" fmla="val 27807"/>
                <a:gd name="f391" fmla="val 159736"/>
                <a:gd name="f392" fmla="val 158972"/>
                <a:gd name="f393" fmla="val 28234"/>
                <a:gd name="f394" fmla="val 158208"/>
                <a:gd name="f395" fmla="val 28414"/>
                <a:gd name="f396" fmla="val 157421"/>
                <a:gd name="f397" fmla="val 28572"/>
                <a:gd name="f398" fmla="val 156612"/>
                <a:gd name="f399" fmla="val 28729"/>
                <a:gd name="f400" fmla="val 155802"/>
                <a:gd name="f401" fmla="val 28886"/>
                <a:gd name="f402" fmla="val 154161"/>
                <a:gd name="f403" fmla="val 29134"/>
                <a:gd name="f404" fmla="val 152498"/>
                <a:gd name="f405" fmla="val 29381"/>
                <a:gd name="f406" fmla="val 150812"/>
                <a:gd name="f407" fmla="val 29628"/>
                <a:gd name="f408" fmla="val 149149"/>
                <a:gd name="f409" fmla="val 29875"/>
                <a:gd name="f410" fmla="val 147508"/>
                <a:gd name="f411" fmla="val 146698"/>
                <a:gd name="f412" fmla="val 30347"/>
                <a:gd name="f413" fmla="val 145889"/>
                <a:gd name="f414" fmla="val 30527"/>
                <a:gd name="f415" fmla="val 145080"/>
                <a:gd name="f416" fmla="val 30752"/>
                <a:gd name="f417" fmla="val 144293"/>
                <a:gd name="f418" fmla="val 30977"/>
                <a:gd name="f419" fmla="val 143529"/>
                <a:gd name="f420" fmla="val 31224"/>
                <a:gd name="f421" fmla="val 142765"/>
                <a:gd name="f422" fmla="val 31494"/>
                <a:gd name="f423" fmla="val 142090"/>
                <a:gd name="f424" fmla="val 31764"/>
                <a:gd name="f425" fmla="val 141416"/>
                <a:gd name="f426" fmla="val 32056"/>
                <a:gd name="f427" fmla="val 140786"/>
                <a:gd name="f428" fmla="val 32393"/>
                <a:gd name="f429" fmla="val 140135"/>
                <a:gd name="f430" fmla="val 32730"/>
                <a:gd name="f431" fmla="val 139528"/>
                <a:gd name="f432" fmla="val 33067"/>
                <a:gd name="f433" fmla="val 138943"/>
                <a:gd name="f434" fmla="val 33449"/>
                <a:gd name="f435" fmla="val 138359"/>
                <a:gd name="f436" fmla="val 33832"/>
                <a:gd name="f437" fmla="val 137797"/>
                <a:gd name="f438" fmla="val 34236"/>
                <a:gd name="f439" fmla="val 137235"/>
                <a:gd name="f440" fmla="val 34663"/>
                <a:gd name="f441" fmla="val 136695"/>
                <a:gd name="f442" fmla="val 35113"/>
                <a:gd name="f443" fmla="val 136178"/>
                <a:gd name="f444" fmla="val 35563"/>
                <a:gd name="f445" fmla="val 135661"/>
                <a:gd name="f446" fmla="val 36035"/>
                <a:gd name="f447" fmla="val 135167"/>
                <a:gd name="f448" fmla="val 36507"/>
                <a:gd name="f449" fmla="val 134672"/>
                <a:gd name="f450" fmla="val 134200"/>
                <a:gd name="f451" fmla="val 37518"/>
                <a:gd name="f452" fmla="val 133728"/>
                <a:gd name="f453" fmla="val 38035"/>
                <a:gd name="f454" fmla="val 133278"/>
                <a:gd name="f455" fmla="val 38575"/>
                <a:gd name="f456" fmla="val 132829"/>
                <a:gd name="f457" fmla="val 39114"/>
                <a:gd name="f458" fmla="val 131975"/>
                <a:gd name="f459" fmla="val 40216"/>
                <a:gd name="f460" fmla="val 131143"/>
                <a:gd name="f461" fmla="val 41362"/>
                <a:gd name="f462" fmla="val 130311"/>
                <a:gd name="f463" fmla="val 42554"/>
                <a:gd name="f464" fmla="val 129524"/>
                <a:gd name="f465" fmla="val 43745"/>
                <a:gd name="f466" fmla="val 128760"/>
                <a:gd name="f467" fmla="val 44959"/>
                <a:gd name="f468" fmla="val 127996"/>
                <a:gd name="f469" fmla="val 46195"/>
                <a:gd name="f470" fmla="val 127254"/>
                <a:gd name="f471" fmla="val 47454"/>
                <a:gd name="f472" fmla="val 125748"/>
                <a:gd name="f473" fmla="val 49949"/>
                <a:gd name="f474" fmla="val 124984"/>
                <a:gd name="f475" fmla="val 51208"/>
                <a:gd name="f476" fmla="val 124219"/>
                <a:gd name="f477" fmla="val 52444"/>
                <a:gd name="f478" fmla="val 123433"/>
                <a:gd name="f479" fmla="val 53658"/>
                <a:gd name="f480" fmla="val 122646"/>
                <a:gd name="f481" fmla="val 54872"/>
                <a:gd name="f482" fmla="val 121814"/>
                <a:gd name="f483" fmla="val 56041"/>
                <a:gd name="f484" fmla="val 120938"/>
                <a:gd name="f485" fmla="val 120061"/>
                <a:gd name="f486" fmla="val 58311"/>
                <a:gd name="f487" fmla="val 119589"/>
                <a:gd name="f488" fmla="val 58851"/>
                <a:gd name="f489" fmla="val 119117"/>
                <a:gd name="f490" fmla="val 59390"/>
                <a:gd name="f491" fmla="val 118645"/>
                <a:gd name="f492" fmla="val 59907"/>
                <a:gd name="f493" fmla="val 118150"/>
                <a:gd name="f494" fmla="val 60402"/>
                <a:gd name="f495" fmla="val 117633"/>
                <a:gd name="f496" fmla="val 60896"/>
                <a:gd name="f497" fmla="val 117116"/>
                <a:gd name="f498" fmla="val 61391"/>
                <a:gd name="f499" fmla="val 116599"/>
                <a:gd name="f500" fmla="val 61863"/>
                <a:gd name="f501" fmla="val 116037"/>
                <a:gd name="f502" fmla="val 62313"/>
                <a:gd name="f503" fmla="val 115475"/>
                <a:gd name="f504" fmla="val 62762"/>
                <a:gd name="f505" fmla="val 114913"/>
                <a:gd name="f506" fmla="val 63189"/>
                <a:gd name="f507" fmla="val 114329"/>
                <a:gd name="f508" fmla="val 63594"/>
                <a:gd name="f509" fmla="val 113722"/>
                <a:gd name="f510" fmla="val 63999"/>
                <a:gd name="f511" fmla="val 113092"/>
                <a:gd name="f512" fmla="val 64358"/>
                <a:gd name="f513" fmla="val 112440"/>
                <a:gd name="f514" fmla="val 64718"/>
                <a:gd name="f515" fmla="val 111878"/>
                <a:gd name="f516" fmla="val 65010"/>
                <a:gd name="f517" fmla="val 111294"/>
                <a:gd name="f518" fmla="val 110687"/>
                <a:gd name="f519" fmla="val 65572"/>
                <a:gd name="f520" fmla="val 110103"/>
                <a:gd name="f521" fmla="val 65819"/>
                <a:gd name="f522" fmla="val 109496"/>
                <a:gd name="f523" fmla="val 66044"/>
                <a:gd name="f524" fmla="val 108866"/>
                <a:gd name="f525" fmla="val 66269"/>
                <a:gd name="f526" fmla="val 108259"/>
                <a:gd name="f527" fmla="val 107630"/>
                <a:gd name="f528" fmla="val 107001"/>
                <a:gd name="f529" fmla="val 66808"/>
                <a:gd name="f530" fmla="val 106349"/>
                <a:gd name="f531" fmla="val 66966"/>
                <a:gd name="f532" fmla="val 105719"/>
                <a:gd name="f533" fmla="val 67101"/>
                <a:gd name="f534" fmla="val 67236"/>
                <a:gd name="f535" fmla="val 104415"/>
                <a:gd name="f536" fmla="val 67348"/>
                <a:gd name="f537" fmla="val 103764"/>
                <a:gd name="f538" fmla="val 67438"/>
                <a:gd name="f539" fmla="val 102460"/>
                <a:gd name="f540" fmla="val 67618"/>
                <a:gd name="f541" fmla="val 101134"/>
                <a:gd name="f542" fmla="val 67730"/>
                <a:gd name="f543" fmla="val 99785"/>
                <a:gd name="f544" fmla="val 67798"/>
                <a:gd name="f545" fmla="val 98459"/>
                <a:gd name="f546" fmla="val 67842"/>
                <a:gd name="f547" fmla="val 97110"/>
                <a:gd name="f548" fmla="val 67820"/>
                <a:gd name="f549" fmla="val 95761"/>
                <a:gd name="f550" fmla="val 94412"/>
                <a:gd name="f551" fmla="val 93086"/>
                <a:gd name="f552" fmla="val 91760"/>
                <a:gd name="f553" fmla="val 67505"/>
                <a:gd name="f554" fmla="val 90703"/>
                <a:gd name="f555" fmla="val 89647"/>
                <a:gd name="f556" fmla="val 67258"/>
                <a:gd name="f557" fmla="val 88590"/>
                <a:gd name="f558" fmla="val 87511"/>
                <a:gd name="f559" fmla="val 66921"/>
                <a:gd name="f560" fmla="val 86455"/>
                <a:gd name="f561" fmla="val 66719"/>
                <a:gd name="f562" fmla="val 85398"/>
                <a:gd name="f563" fmla="val 66494"/>
                <a:gd name="f564" fmla="val 84342"/>
                <a:gd name="f565" fmla="val 83285"/>
                <a:gd name="f566" fmla="val 65999"/>
                <a:gd name="f567" fmla="val 82251"/>
                <a:gd name="f568" fmla="val 65729"/>
                <a:gd name="f569" fmla="val 81217"/>
                <a:gd name="f570" fmla="val 65415"/>
                <a:gd name="f571" fmla="val 80206"/>
                <a:gd name="f572" fmla="val 65078"/>
                <a:gd name="f573" fmla="val 79194"/>
                <a:gd name="f574" fmla="val 64740"/>
                <a:gd name="f575" fmla="val 78205"/>
                <a:gd name="f576" fmla="val 77216"/>
                <a:gd name="f577" fmla="val 63954"/>
                <a:gd name="f578" fmla="val 76249"/>
                <a:gd name="f579" fmla="val 63526"/>
                <a:gd name="f580" fmla="val 75328"/>
                <a:gd name="f581" fmla="val 63077"/>
                <a:gd name="f582" fmla="val 74406"/>
                <a:gd name="f583" fmla="val 62605"/>
                <a:gd name="f584" fmla="val 73507"/>
                <a:gd name="f585" fmla="val 62110"/>
                <a:gd name="f586" fmla="val 72653"/>
                <a:gd name="f587" fmla="val 61571"/>
                <a:gd name="f588" fmla="val 71798"/>
                <a:gd name="f589" fmla="val 61031"/>
                <a:gd name="f590" fmla="val 70989"/>
                <a:gd name="f591" fmla="val 60447"/>
                <a:gd name="f592" fmla="val 70225"/>
                <a:gd name="f593" fmla="val 59840"/>
                <a:gd name="f594" fmla="val 69461"/>
                <a:gd name="f595" fmla="val 59211"/>
                <a:gd name="f596" fmla="val 58536"/>
                <a:gd name="f597" fmla="val 68089"/>
                <a:gd name="f598" fmla="val 57839"/>
                <a:gd name="f599" fmla="val 67460"/>
                <a:gd name="f600" fmla="val 57120"/>
                <a:gd name="f601" fmla="val 66853"/>
                <a:gd name="f602" fmla="val 56378"/>
                <a:gd name="f603" fmla="val 66291"/>
                <a:gd name="f604" fmla="val 55209"/>
                <a:gd name="f605" fmla="val 65797"/>
                <a:gd name="f606" fmla="val 54805"/>
                <a:gd name="f607" fmla="val 65549"/>
                <a:gd name="f608" fmla="val 54378"/>
                <a:gd name="f609" fmla="val 65324"/>
                <a:gd name="f610" fmla="val 53973"/>
                <a:gd name="f611" fmla="val 65122"/>
                <a:gd name="f612" fmla="val 53546"/>
                <a:gd name="f613" fmla="val 64920"/>
                <a:gd name="f614" fmla="val 53096"/>
                <a:gd name="f615" fmla="val 52647"/>
                <a:gd name="f616" fmla="val 64538"/>
                <a:gd name="f617" fmla="val 52197"/>
                <a:gd name="f618" fmla="val 64290"/>
                <a:gd name="f619" fmla="val 51478"/>
                <a:gd name="f620" fmla="val 64088"/>
                <a:gd name="f621" fmla="val 50758"/>
                <a:gd name="f622" fmla="val 63908"/>
                <a:gd name="f623" fmla="val 50039"/>
                <a:gd name="f624" fmla="val 63751"/>
                <a:gd name="f625" fmla="val 49320"/>
                <a:gd name="f626" fmla="val 48578"/>
                <a:gd name="f627" fmla="val 47859"/>
                <a:gd name="f628" fmla="val 47117"/>
                <a:gd name="f629" fmla="val 63414"/>
                <a:gd name="f630" fmla="val 46375"/>
                <a:gd name="f631" fmla="val 63391"/>
                <a:gd name="f632" fmla="val 45633"/>
                <a:gd name="f633" fmla="val 44891"/>
                <a:gd name="f634" fmla="val 44127"/>
                <a:gd name="f635" fmla="val 43385"/>
                <a:gd name="f636" fmla="val 63504"/>
                <a:gd name="f637" fmla="val 41879"/>
                <a:gd name="f638" fmla="val 40351"/>
                <a:gd name="f639" fmla="val 63931"/>
                <a:gd name="f640" fmla="val 37316"/>
                <a:gd name="f641" fmla="val 35787"/>
                <a:gd name="f642" fmla="val 64200"/>
                <a:gd name="f643" fmla="val 34281"/>
                <a:gd name="f644" fmla="val 64268"/>
                <a:gd name="f645" fmla="val 32753"/>
                <a:gd name="f646" fmla="val 31988"/>
                <a:gd name="f647" fmla="val 31247"/>
                <a:gd name="f648" fmla="val 30482"/>
                <a:gd name="f649" fmla="val 64223"/>
                <a:gd name="f650" fmla="val 29740"/>
                <a:gd name="f651" fmla="val 64178"/>
                <a:gd name="f652" fmla="val 28976"/>
                <a:gd name="f653" fmla="val 63998"/>
                <a:gd name="f654" fmla="val 27672"/>
                <a:gd name="f655" fmla="val 27110"/>
                <a:gd name="f656" fmla="val 63796"/>
                <a:gd name="f657" fmla="val 26548"/>
                <a:gd name="f658" fmla="val 63661"/>
                <a:gd name="f659" fmla="val 25986"/>
                <a:gd name="f660" fmla="val 63369"/>
                <a:gd name="f661" fmla="val 24907"/>
                <a:gd name="f662" fmla="val 24345"/>
                <a:gd name="f663" fmla="val 63009"/>
                <a:gd name="f664" fmla="val 23806"/>
                <a:gd name="f665" fmla="val 62807"/>
                <a:gd name="f666" fmla="val 23289"/>
                <a:gd name="f667" fmla="val 22749"/>
                <a:gd name="f668" fmla="val 62357"/>
                <a:gd name="f669" fmla="val 22232"/>
                <a:gd name="f670" fmla="val 21693"/>
                <a:gd name="f671" fmla="val 21176"/>
                <a:gd name="f672" fmla="val 61593"/>
                <a:gd name="f673" fmla="val 20681"/>
                <a:gd name="f674" fmla="val 61301"/>
                <a:gd name="f675" fmla="val 20164"/>
                <a:gd name="f676" fmla="val 61008"/>
                <a:gd name="f677" fmla="val 19670"/>
                <a:gd name="f678" fmla="val 60694"/>
                <a:gd name="f679" fmla="val 19175"/>
                <a:gd name="f680" fmla="val 18703"/>
                <a:gd name="f681" fmla="val 60042"/>
                <a:gd name="f682" fmla="val 18209"/>
                <a:gd name="f683" fmla="val 59705"/>
                <a:gd name="f684" fmla="val 17759"/>
                <a:gd name="f685" fmla="val 59345"/>
                <a:gd name="f686" fmla="val 17287"/>
                <a:gd name="f687" fmla="val 58963"/>
                <a:gd name="f688" fmla="val 16837"/>
                <a:gd name="f689" fmla="val 58581"/>
                <a:gd name="f690" fmla="val 16388"/>
                <a:gd name="f691" fmla="val 58199"/>
                <a:gd name="f692" fmla="val 15938"/>
                <a:gd name="f693" fmla="val 57794"/>
                <a:gd name="f694" fmla="val 15511"/>
                <a:gd name="f695" fmla="val 57367"/>
                <a:gd name="f696" fmla="val 15107"/>
                <a:gd name="f697" fmla="val 14679"/>
                <a:gd name="f698" fmla="val 56513"/>
                <a:gd name="f699" fmla="val 14297"/>
                <a:gd name="f700" fmla="val 56063"/>
                <a:gd name="f701" fmla="val 13893"/>
                <a:gd name="f702" fmla="val 13511"/>
                <a:gd name="f703" fmla="val 55141"/>
                <a:gd name="f704" fmla="val 13151"/>
                <a:gd name="f705" fmla="val 54647"/>
                <a:gd name="f706" fmla="val 12791"/>
                <a:gd name="f707" fmla="val 12364"/>
                <a:gd name="f708" fmla="val 53456"/>
                <a:gd name="f709" fmla="val 11959"/>
                <a:gd name="f710" fmla="val 52849"/>
                <a:gd name="f711" fmla="val 11577"/>
                <a:gd name="f712" fmla="val 52219"/>
                <a:gd name="f713" fmla="val 51590"/>
                <a:gd name="f714" fmla="val 10836"/>
                <a:gd name="f715" fmla="val 50938"/>
                <a:gd name="f716" fmla="val 10498"/>
                <a:gd name="f717" fmla="val 49634"/>
                <a:gd name="f718" fmla="val 9824"/>
                <a:gd name="f719" fmla="val 48308"/>
                <a:gd name="f720" fmla="val 9195"/>
                <a:gd name="f721" fmla="val 46959"/>
                <a:gd name="f722" fmla="val 8588"/>
                <a:gd name="f723" fmla="val 45588"/>
                <a:gd name="f724" fmla="val 8003"/>
                <a:gd name="f725" fmla="val 44217"/>
                <a:gd name="f726" fmla="val 7441"/>
                <a:gd name="f727" fmla="val 41474"/>
                <a:gd name="f728" fmla="val 40103"/>
                <a:gd name="f729" fmla="val 5710"/>
                <a:gd name="f730" fmla="val 38754"/>
                <a:gd name="f731" fmla="val 5103"/>
                <a:gd name="f732" fmla="val 37428"/>
                <a:gd name="f733" fmla="val 4451"/>
                <a:gd name="f734" fmla="val 36124"/>
                <a:gd name="f735" fmla="val 3440"/>
                <a:gd name="f736" fmla="val 34843"/>
                <a:gd name="f737" fmla="val 3058"/>
                <a:gd name="f738" fmla="val 34213"/>
                <a:gd name="f739" fmla="val 2698"/>
                <a:gd name="f740" fmla="val 33607"/>
                <a:gd name="f741" fmla="val 2293"/>
                <a:gd name="f742" fmla="val 32820"/>
                <a:gd name="f743" fmla="val 1754"/>
                <a:gd name="f744" fmla="val 31314"/>
                <a:gd name="f745" fmla="val 608"/>
                <a:gd name="f746" fmla="val 30594"/>
                <a:gd name="f747" fmla="*/ f0 1 177091"/>
                <a:gd name="f748" fmla="*/ f1 1 76363"/>
                <a:gd name="f749" fmla="val f2"/>
                <a:gd name="f750" fmla="val f3"/>
                <a:gd name="f751" fmla="val f4"/>
                <a:gd name="f752" fmla="+- f751 0 f749"/>
                <a:gd name="f753" fmla="+- f750 0 f749"/>
                <a:gd name="f754" fmla="*/ f753 1 177091"/>
                <a:gd name="f755" fmla="*/ f752 1 76363"/>
                <a:gd name="f756" fmla="*/ f749 1 f754"/>
                <a:gd name="f757" fmla="*/ f750 1 f754"/>
                <a:gd name="f758" fmla="*/ f749 1 f755"/>
                <a:gd name="f759" fmla="*/ f751 1 f755"/>
                <a:gd name="f760" fmla="*/ f756 f747 1"/>
                <a:gd name="f761" fmla="*/ f757 f747 1"/>
                <a:gd name="f762" fmla="*/ f759 f748 1"/>
                <a:gd name="f763" fmla="*/ f758 f748 1"/>
              </a:gdLst>
              <a:ahLst/>
              <a:cxnLst>
                <a:cxn ang="3cd4">
                  <a:pos x="hc" y="t"/>
                </a:cxn>
                <a:cxn ang="0">
                  <a:pos x="r" y="vc"/>
                </a:cxn>
                <a:cxn ang="cd4">
                  <a:pos x="hc" y="b"/>
                </a:cxn>
                <a:cxn ang="cd2">
                  <a:pos x="l" y="vc"/>
                </a:cxn>
              </a:cxnLst>
              <a:rect l="f760" t="f763" r="f761" b="f76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146" y="f147"/>
                  </a:lnTo>
                  <a:lnTo>
                    <a:pt x="f148" y="f149"/>
                  </a:lnTo>
                  <a:lnTo>
                    <a:pt x="f150"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2"/>
                  </a:lnTo>
                  <a:lnTo>
                    <a:pt x="f174" y="f170"/>
                  </a:lnTo>
                  <a:lnTo>
                    <a:pt x="f175" y="f170"/>
                  </a:lnTo>
                  <a:lnTo>
                    <a:pt x="f176" y="f168"/>
                  </a:lnTo>
                  <a:lnTo>
                    <a:pt x="f177" y="f166"/>
                  </a:lnTo>
                  <a:lnTo>
                    <a:pt x="f178" y="f179"/>
                  </a:lnTo>
                  <a:lnTo>
                    <a:pt x="f180" y="f162"/>
                  </a:lnTo>
                  <a:lnTo>
                    <a:pt x="f181" y="f160"/>
                  </a:lnTo>
                  <a:lnTo>
                    <a:pt x="f182" y="f156"/>
                  </a:lnTo>
                  <a:lnTo>
                    <a:pt x="f183" y="f152"/>
                  </a:lnTo>
                  <a:lnTo>
                    <a:pt x="f184" y="f149"/>
                  </a:lnTo>
                  <a:lnTo>
                    <a:pt x="f185" y="f145"/>
                  </a:lnTo>
                  <a:lnTo>
                    <a:pt x="f186" y="f187"/>
                  </a:lnTo>
                  <a:lnTo>
                    <a:pt x="f188" y="f189"/>
                  </a:lnTo>
                  <a:lnTo>
                    <a:pt x="f190" y="f191"/>
                  </a:lnTo>
                  <a:lnTo>
                    <a:pt x="f192" y="f131"/>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122"/>
                  </a:lnTo>
                  <a:lnTo>
                    <a:pt x="f224" y="f225"/>
                  </a:lnTo>
                  <a:lnTo>
                    <a:pt x="f226" y="f227"/>
                  </a:lnTo>
                  <a:lnTo>
                    <a:pt x="f228" y="f229"/>
                  </a:lnTo>
                  <a:lnTo>
                    <a:pt x="f230" y="f231"/>
                  </a:lnTo>
                  <a:lnTo>
                    <a:pt x="f232" y="f233"/>
                  </a:lnTo>
                  <a:lnTo>
                    <a:pt x="f234" y="f235"/>
                  </a:lnTo>
                  <a:lnTo>
                    <a:pt x="f236" y="f237"/>
                  </a:lnTo>
                  <a:lnTo>
                    <a:pt x="f238" y="f239"/>
                  </a:lnTo>
                  <a:lnTo>
                    <a:pt x="f240" y="f241"/>
                  </a:lnTo>
                  <a:lnTo>
                    <a:pt x="f242" y="f243"/>
                  </a:lnTo>
                  <a:lnTo>
                    <a:pt x="f244" y="f245"/>
                  </a:lnTo>
                  <a:lnTo>
                    <a:pt x="f246" y="f247"/>
                  </a:lnTo>
                  <a:lnTo>
                    <a:pt x="f248" y="f249"/>
                  </a:lnTo>
                  <a:lnTo>
                    <a:pt x="f250" y="f251"/>
                  </a:lnTo>
                  <a:lnTo>
                    <a:pt x="f252" y="f253"/>
                  </a:lnTo>
                  <a:lnTo>
                    <a:pt x="f254" y="f53"/>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5"/>
                  </a:lnTo>
                  <a:lnTo>
                    <a:pt x="f294" y="f295"/>
                  </a:lnTo>
                  <a:lnTo>
                    <a:pt x="f296" y="f297"/>
                  </a:lnTo>
                  <a:lnTo>
                    <a:pt x="f298" y="f299"/>
                  </a:lnTo>
                  <a:lnTo>
                    <a:pt x="f300" y="f301"/>
                  </a:lnTo>
                  <a:lnTo>
                    <a:pt x="f302" y="f303"/>
                  </a:lnTo>
                  <a:lnTo>
                    <a:pt x="f304" y="f305"/>
                  </a:lnTo>
                  <a:lnTo>
                    <a:pt x="f306" y="f307"/>
                  </a:lnTo>
                  <a:lnTo>
                    <a:pt x="f308" y="f309"/>
                  </a:lnTo>
                  <a:lnTo>
                    <a:pt x="f310" y="f311"/>
                  </a:lnTo>
                  <a:lnTo>
                    <a:pt x="f312" y="f313"/>
                  </a:lnTo>
                  <a:lnTo>
                    <a:pt x="f314" y="f315"/>
                  </a:lnTo>
                  <a:lnTo>
                    <a:pt x="f316" y="f317"/>
                  </a:lnTo>
                  <a:lnTo>
                    <a:pt x="f318" y="f5"/>
                  </a:lnTo>
                  <a:lnTo>
                    <a:pt x="f319" y="f5"/>
                  </a:lnTo>
                  <a:lnTo>
                    <a:pt x="f263" y="f12"/>
                  </a:lnTo>
                  <a:lnTo>
                    <a:pt x="f320" y="f321"/>
                  </a:lnTo>
                  <a:lnTo>
                    <a:pt x="f265" y="f322"/>
                  </a:lnTo>
                  <a:lnTo>
                    <a:pt x="f323" y="f11"/>
                  </a:lnTo>
                  <a:lnTo>
                    <a:pt x="f324" y="f32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2" y="f346"/>
                  </a:lnTo>
                  <a:lnTo>
                    <a:pt x="f347" y="f348"/>
                  </a:lnTo>
                  <a:lnTo>
                    <a:pt x="f349" y="f350"/>
                  </a:lnTo>
                  <a:lnTo>
                    <a:pt x="f336" y="f351"/>
                  </a:lnTo>
                  <a:lnTo>
                    <a:pt x="f352" y="f353"/>
                  </a:lnTo>
                  <a:lnTo>
                    <a:pt x="f354" y="f355"/>
                  </a:lnTo>
                  <a:lnTo>
                    <a:pt x="f330"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91" y="f270"/>
                  </a:lnTo>
                  <a:lnTo>
                    <a:pt x="f392" y="f393"/>
                  </a:lnTo>
                  <a:lnTo>
                    <a:pt x="f394" y="f395"/>
                  </a:lnTo>
                  <a:lnTo>
                    <a:pt x="f396" y="f397"/>
                  </a:lnTo>
                  <a:lnTo>
                    <a:pt x="f398" y="f399"/>
                  </a:lnTo>
                  <a:lnTo>
                    <a:pt x="f400" y="f401"/>
                  </a:lnTo>
                  <a:lnTo>
                    <a:pt x="f402" y="f403"/>
                  </a:lnTo>
                  <a:lnTo>
                    <a:pt x="f404" y="f405"/>
                  </a:lnTo>
                  <a:lnTo>
                    <a:pt x="f406" y="f407"/>
                  </a:lnTo>
                  <a:lnTo>
                    <a:pt x="f408" y="f409"/>
                  </a:lnTo>
                  <a:lnTo>
                    <a:pt x="f410" y="f45"/>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55"/>
                  </a:lnTo>
                  <a:lnTo>
                    <a:pt x="f450" y="f451"/>
                  </a:lnTo>
                  <a:lnTo>
                    <a:pt x="f452" y="f453"/>
                  </a:lnTo>
                  <a:lnTo>
                    <a:pt x="f454" y="f455"/>
                  </a:lnTo>
                  <a:lnTo>
                    <a:pt x="f456" y="f457"/>
                  </a:lnTo>
                  <a:lnTo>
                    <a:pt x="f458" y="f459"/>
                  </a:lnTo>
                  <a:lnTo>
                    <a:pt x="f460" y="f461"/>
                  </a:lnTo>
                  <a:lnTo>
                    <a:pt x="f462" y="f463"/>
                  </a:lnTo>
                  <a:lnTo>
                    <a:pt x="f464" y="f465"/>
                  </a:lnTo>
                  <a:lnTo>
                    <a:pt x="f466" y="f467"/>
                  </a:lnTo>
                  <a:lnTo>
                    <a:pt x="f468" y="f469"/>
                  </a:lnTo>
                  <a:lnTo>
                    <a:pt x="f470" y="f471"/>
                  </a:lnTo>
                  <a:lnTo>
                    <a:pt x="f472" y="f473"/>
                  </a:lnTo>
                  <a:lnTo>
                    <a:pt x="f474" y="f475"/>
                  </a:lnTo>
                  <a:lnTo>
                    <a:pt x="f476" y="f477"/>
                  </a:lnTo>
                  <a:lnTo>
                    <a:pt x="f478" y="f479"/>
                  </a:lnTo>
                  <a:lnTo>
                    <a:pt x="f480" y="f481"/>
                  </a:lnTo>
                  <a:lnTo>
                    <a:pt x="f482" y="f483"/>
                  </a:lnTo>
                  <a:lnTo>
                    <a:pt x="f484" y="f122"/>
                  </a:lnTo>
                  <a:lnTo>
                    <a:pt x="f485" y="f486"/>
                  </a:lnTo>
                  <a:lnTo>
                    <a:pt x="f487" y="f488"/>
                  </a:lnTo>
                  <a:lnTo>
                    <a:pt x="f489" y="f490"/>
                  </a:lnTo>
                  <a:lnTo>
                    <a:pt x="f491" y="f492"/>
                  </a:lnTo>
                  <a:lnTo>
                    <a:pt x="f493" y="f494"/>
                  </a:lnTo>
                  <a:lnTo>
                    <a:pt x="f495" y="f496"/>
                  </a:lnTo>
                  <a:lnTo>
                    <a:pt x="f497" y="f498"/>
                  </a:lnTo>
                  <a:lnTo>
                    <a:pt x="f499" y="f500"/>
                  </a:lnTo>
                  <a:lnTo>
                    <a:pt x="f501" y="f502"/>
                  </a:lnTo>
                  <a:lnTo>
                    <a:pt x="f503" y="f504"/>
                  </a:lnTo>
                  <a:lnTo>
                    <a:pt x="f505" y="f506"/>
                  </a:lnTo>
                  <a:lnTo>
                    <a:pt x="f507" y="f508"/>
                  </a:lnTo>
                  <a:lnTo>
                    <a:pt x="f509" y="f510"/>
                  </a:lnTo>
                  <a:lnTo>
                    <a:pt x="f511" y="f512"/>
                  </a:lnTo>
                  <a:lnTo>
                    <a:pt x="f513" y="f514"/>
                  </a:lnTo>
                  <a:lnTo>
                    <a:pt x="f515" y="f516"/>
                  </a:lnTo>
                  <a:lnTo>
                    <a:pt x="f517" y="f132"/>
                  </a:lnTo>
                  <a:lnTo>
                    <a:pt x="f518" y="f519"/>
                  </a:lnTo>
                  <a:lnTo>
                    <a:pt x="f520" y="f521"/>
                  </a:lnTo>
                  <a:lnTo>
                    <a:pt x="f522" y="f523"/>
                  </a:lnTo>
                  <a:lnTo>
                    <a:pt x="f524" y="f525"/>
                  </a:lnTo>
                  <a:lnTo>
                    <a:pt x="f526" y="f208"/>
                  </a:lnTo>
                  <a:lnTo>
                    <a:pt x="f527" y="f111"/>
                  </a:lnTo>
                  <a:lnTo>
                    <a:pt x="f528" y="f529"/>
                  </a:lnTo>
                  <a:lnTo>
                    <a:pt x="f530" y="f531"/>
                  </a:lnTo>
                  <a:lnTo>
                    <a:pt x="f532" y="f533"/>
                  </a:lnTo>
                  <a:lnTo>
                    <a:pt x="f185" y="f534"/>
                  </a:lnTo>
                  <a:lnTo>
                    <a:pt x="f535" y="f536"/>
                  </a:lnTo>
                  <a:lnTo>
                    <a:pt x="f537" y="f538"/>
                  </a:lnTo>
                  <a:lnTo>
                    <a:pt x="f539" y="f540"/>
                  </a:lnTo>
                  <a:lnTo>
                    <a:pt x="f541" y="f542"/>
                  </a:lnTo>
                  <a:lnTo>
                    <a:pt x="f543" y="f544"/>
                  </a:lnTo>
                  <a:lnTo>
                    <a:pt x="f545" y="f546"/>
                  </a:lnTo>
                  <a:lnTo>
                    <a:pt x="f547" y="f548"/>
                  </a:lnTo>
                  <a:lnTo>
                    <a:pt x="f549" y="f544"/>
                  </a:lnTo>
                  <a:lnTo>
                    <a:pt x="f550" y="f542"/>
                  </a:lnTo>
                  <a:lnTo>
                    <a:pt x="f551" y="f540"/>
                  </a:lnTo>
                  <a:lnTo>
                    <a:pt x="f552" y="f553"/>
                  </a:lnTo>
                  <a:lnTo>
                    <a:pt x="f554" y="f206"/>
                  </a:lnTo>
                  <a:lnTo>
                    <a:pt x="f555" y="f556"/>
                  </a:lnTo>
                  <a:lnTo>
                    <a:pt x="f557" y="f533"/>
                  </a:lnTo>
                  <a:lnTo>
                    <a:pt x="f558" y="f559"/>
                  </a:lnTo>
                  <a:lnTo>
                    <a:pt x="f560" y="f561"/>
                  </a:lnTo>
                  <a:lnTo>
                    <a:pt x="f562" y="f563"/>
                  </a:lnTo>
                  <a:lnTo>
                    <a:pt x="f564" y="f525"/>
                  </a:lnTo>
                  <a:lnTo>
                    <a:pt x="f565" y="f566"/>
                  </a:lnTo>
                  <a:lnTo>
                    <a:pt x="f567" y="f568"/>
                  </a:lnTo>
                  <a:lnTo>
                    <a:pt x="f569" y="f570"/>
                  </a:lnTo>
                  <a:lnTo>
                    <a:pt x="f571" y="f572"/>
                  </a:lnTo>
                  <a:lnTo>
                    <a:pt x="f573" y="f574"/>
                  </a:lnTo>
                  <a:lnTo>
                    <a:pt x="f575" y="f512"/>
                  </a:lnTo>
                  <a:lnTo>
                    <a:pt x="f576" y="f577"/>
                  </a:lnTo>
                  <a:lnTo>
                    <a:pt x="f578" y="f579"/>
                  </a:lnTo>
                  <a:lnTo>
                    <a:pt x="f580" y="f581"/>
                  </a:lnTo>
                  <a:lnTo>
                    <a:pt x="f582" y="f583"/>
                  </a:lnTo>
                  <a:lnTo>
                    <a:pt x="f584" y="f585"/>
                  </a:lnTo>
                  <a:lnTo>
                    <a:pt x="f586" y="f587"/>
                  </a:lnTo>
                  <a:lnTo>
                    <a:pt x="f588" y="f589"/>
                  </a:lnTo>
                  <a:lnTo>
                    <a:pt x="f590" y="f591"/>
                  </a:lnTo>
                  <a:lnTo>
                    <a:pt x="f592" y="f593"/>
                  </a:lnTo>
                  <a:lnTo>
                    <a:pt x="f594" y="f595"/>
                  </a:lnTo>
                  <a:lnTo>
                    <a:pt x="f117" y="f596"/>
                  </a:lnTo>
                  <a:lnTo>
                    <a:pt x="f597" y="f598"/>
                  </a:lnTo>
                  <a:lnTo>
                    <a:pt x="f599" y="f600"/>
                  </a:lnTo>
                  <a:lnTo>
                    <a:pt x="f601" y="f602"/>
                  </a:lnTo>
                  <a:lnTo>
                    <a:pt x="f603" y="f120"/>
                  </a:lnTo>
                  <a:lnTo>
                    <a:pt x="f523" y="f604"/>
                  </a:lnTo>
                  <a:lnTo>
                    <a:pt x="f605" y="f606"/>
                  </a:lnTo>
                  <a:lnTo>
                    <a:pt x="f607" y="f608"/>
                  </a:lnTo>
                  <a:lnTo>
                    <a:pt x="f609" y="f610"/>
                  </a:lnTo>
                  <a:lnTo>
                    <a:pt x="f611" y="f612"/>
                  </a:lnTo>
                  <a:lnTo>
                    <a:pt x="f613" y="f614"/>
                  </a:lnTo>
                  <a:lnTo>
                    <a:pt x="f514" y="f615"/>
                  </a:lnTo>
                  <a:lnTo>
                    <a:pt x="f616" y="f617"/>
                  </a:lnTo>
                  <a:lnTo>
                    <a:pt x="f618" y="f619"/>
                  </a:lnTo>
                  <a:lnTo>
                    <a:pt x="f620" y="f621"/>
                  </a:lnTo>
                  <a:lnTo>
                    <a:pt x="f622" y="f623"/>
                  </a:lnTo>
                  <a:lnTo>
                    <a:pt x="f624" y="f625"/>
                  </a:lnTo>
                  <a:lnTo>
                    <a:pt x="f130" y="f626"/>
                  </a:lnTo>
                  <a:lnTo>
                    <a:pt x="f579" y="f627"/>
                  </a:lnTo>
                  <a:lnTo>
                    <a:pt x="f103" y="f628"/>
                  </a:lnTo>
                  <a:lnTo>
                    <a:pt x="f629" y="f630"/>
                  </a:lnTo>
                  <a:lnTo>
                    <a:pt x="f631" y="f632"/>
                  </a:lnTo>
                  <a:lnTo>
                    <a:pt x="f631" y="f633"/>
                  </a:lnTo>
                  <a:lnTo>
                    <a:pt x="f631" y="f634"/>
                  </a:lnTo>
                  <a:lnTo>
                    <a:pt x="f629" y="f635"/>
                  </a:lnTo>
                  <a:lnTo>
                    <a:pt x="f636" y="f637"/>
                  </a:lnTo>
                  <a:lnTo>
                    <a:pt x="f130" y="f638"/>
                  </a:lnTo>
                  <a:lnTo>
                    <a:pt x="f639" y="f640"/>
                  </a:lnTo>
                  <a:lnTo>
                    <a:pt x="f620" y="f641"/>
                  </a:lnTo>
                  <a:lnTo>
                    <a:pt x="f642" y="f643"/>
                  </a:lnTo>
                  <a:lnTo>
                    <a:pt x="f644" y="f645"/>
                  </a:lnTo>
                  <a:lnTo>
                    <a:pt x="f618" y="f646"/>
                  </a:lnTo>
                  <a:lnTo>
                    <a:pt x="f618" y="f647"/>
                  </a:lnTo>
                  <a:lnTo>
                    <a:pt x="f644" y="f648"/>
                  </a:lnTo>
                  <a:lnTo>
                    <a:pt x="f649" y="f650"/>
                  </a:lnTo>
                  <a:lnTo>
                    <a:pt x="f651" y="f652"/>
                  </a:lnTo>
                  <a:lnTo>
                    <a:pt x="f620" y="f393"/>
                  </a:lnTo>
                  <a:lnTo>
                    <a:pt x="f653" y="f654"/>
                  </a:lnTo>
                  <a:lnTo>
                    <a:pt x="f622" y="f655"/>
                  </a:lnTo>
                  <a:lnTo>
                    <a:pt x="f656" y="f657"/>
                  </a:lnTo>
                  <a:lnTo>
                    <a:pt x="f658" y="f659"/>
                  </a:lnTo>
                  <a:lnTo>
                    <a:pt x="f579" y="f376"/>
                  </a:lnTo>
                  <a:lnTo>
                    <a:pt x="f660" y="f661"/>
                  </a:lnTo>
                  <a:lnTo>
                    <a:pt x="f506" y="f662"/>
                  </a:lnTo>
                  <a:lnTo>
                    <a:pt x="f663" y="f664"/>
                  </a:lnTo>
                  <a:lnTo>
                    <a:pt x="f665" y="f666"/>
                  </a:lnTo>
                  <a:lnTo>
                    <a:pt x="f101" y="f667"/>
                  </a:lnTo>
                  <a:lnTo>
                    <a:pt x="f668" y="f669"/>
                  </a:lnTo>
                  <a:lnTo>
                    <a:pt x="f585" y="f670"/>
                  </a:lnTo>
                  <a:lnTo>
                    <a:pt x="f500" y="f671"/>
                  </a:lnTo>
                  <a:lnTo>
                    <a:pt x="f672" y="f673"/>
                  </a:lnTo>
                  <a:lnTo>
                    <a:pt x="f674" y="f675"/>
                  </a:lnTo>
                  <a:lnTo>
                    <a:pt x="f676" y="f677"/>
                  </a:lnTo>
                  <a:lnTo>
                    <a:pt x="f678" y="f679"/>
                  </a:lnTo>
                  <a:lnTo>
                    <a:pt x="f126" y="f680"/>
                  </a:lnTo>
                  <a:lnTo>
                    <a:pt x="f681" y="f682"/>
                  </a:lnTo>
                  <a:lnTo>
                    <a:pt x="f683" y="f684"/>
                  </a:lnTo>
                  <a:lnTo>
                    <a:pt x="f685" y="f686"/>
                  </a:lnTo>
                  <a:lnTo>
                    <a:pt x="f687" y="f688"/>
                  </a:lnTo>
                  <a:lnTo>
                    <a:pt x="f689" y="f690"/>
                  </a:lnTo>
                  <a:lnTo>
                    <a:pt x="f691" y="f692"/>
                  </a:lnTo>
                  <a:lnTo>
                    <a:pt x="f693" y="f694"/>
                  </a:lnTo>
                  <a:lnTo>
                    <a:pt x="f695" y="f696"/>
                  </a:lnTo>
                  <a:lnTo>
                    <a:pt x="f89" y="f697"/>
                  </a:lnTo>
                  <a:lnTo>
                    <a:pt x="f698" y="f699"/>
                  </a:lnTo>
                  <a:lnTo>
                    <a:pt x="f700" y="f701"/>
                  </a:lnTo>
                  <a:lnTo>
                    <a:pt x="f120" y="f702"/>
                  </a:lnTo>
                  <a:lnTo>
                    <a:pt x="f703" y="f704"/>
                  </a:lnTo>
                  <a:lnTo>
                    <a:pt x="f705" y="f706"/>
                  </a:lnTo>
                  <a:lnTo>
                    <a:pt x="f118" y="f707"/>
                  </a:lnTo>
                  <a:lnTo>
                    <a:pt x="f708" y="f709"/>
                  </a:lnTo>
                  <a:lnTo>
                    <a:pt x="f710" y="f711"/>
                  </a:lnTo>
                  <a:lnTo>
                    <a:pt x="f712" y="f301"/>
                  </a:lnTo>
                  <a:lnTo>
                    <a:pt x="f713" y="f714"/>
                  </a:lnTo>
                  <a:lnTo>
                    <a:pt x="f715" y="f716"/>
                  </a:lnTo>
                  <a:lnTo>
                    <a:pt x="f717" y="f718"/>
                  </a:lnTo>
                  <a:lnTo>
                    <a:pt x="f719" y="f720"/>
                  </a:lnTo>
                  <a:lnTo>
                    <a:pt x="f721" y="f722"/>
                  </a:lnTo>
                  <a:lnTo>
                    <a:pt x="f723" y="f724"/>
                  </a:lnTo>
                  <a:lnTo>
                    <a:pt x="f725" y="f726"/>
                  </a:lnTo>
                  <a:lnTo>
                    <a:pt x="f727" y="f309"/>
                  </a:lnTo>
                  <a:lnTo>
                    <a:pt x="f728" y="f729"/>
                  </a:lnTo>
                  <a:lnTo>
                    <a:pt x="f730" y="f731"/>
                  </a:lnTo>
                  <a:lnTo>
                    <a:pt x="f732" y="f733"/>
                  </a:lnTo>
                  <a:lnTo>
                    <a:pt x="f734" y="f313"/>
                  </a:lnTo>
                  <a:lnTo>
                    <a:pt x="f92" y="f735"/>
                  </a:lnTo>
                  <a:lnTo>
                    <a:pt x="f736" y="f737"/>
                  </a:lnTo>
                  <a:lnTo>
                    <a:pt x="f738" y="f739"/>
                  </a:lnTo>
                  <a:lnTo>
                    <a:pt x="f740" y="f741"/>
                  </a:lnTo>
                  <a:lnTo>
                    <a:pt x="f742" y="f743"/>
                  </a:lnTo>
                  <a:lnTo>
                    <a:pt x="f426" y="f12"/>
                  </a:lnTo>
                  <a:lnTo>
                    <a:pt x="f744" y="f745"/>
                  </a:lnTo>
                  <a:lnTo>
                    <a:pt x="f746" y="f5"/>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6" name="Google Shape;272;p15">
              <a:extLst>
                <a:ext uri="{FF2B5EF4-FFF2-40B4-BE49-F238E27FC236}">
                  <a16:creationId xmlns:a16="http://schemas.microsoft.com/office/drawing/2014/main" id="{4F460899-03F5-CF38-9C7F-78DFF837337D}"/>
                </a:ext>
              </a:extLst>
            </p:cNvPr>
            <p:cNvSpPr/>
            <p:nvPr/>
          </p:nvSpPr>
          <p:spPr>
            <a:xfrm>
              <a:off x="6696050" y="3784390"/>
              <a:ext cx="4447934" cy="1917981"/>
            </a:xfrm>
            <a:custGeom>
              <a:avLst/>
              <a:gdLst>
                <a:gd name="f0" fmla="val w"/>
                <a:gd name="f1" fmla="val h"/>
                <a:gd name="f2" fmla="val 0"/>
                <a:gd name="f3" fmla="val 177091"/>
                <a:gd name="f4" fmla="val 76363"/>
                <a:gd name="f5" fmla="val 1"/>
                <a:gd name="f6" fmla="val 203"/>
                <a:gd name="f7" fmla="val 1304"/>
                <a:gd name="f8" fmla="val 428"/>
                <a:gd name="f9" fmla="val 2608"/>
                <a:gd name="f10" fmla="val 675"/>
                <a:gd name="f11" fmla="val 3912"/>
                <a:gd name="f12" fmla="val 945"/>
                <a:gd name="f13" fmla="val 5193"/>
                <a:gd name="f14" fmla="val 1214"/>
                <a:gd name="f15" fmla="val 6475"/>
                <a:gd name="f16" fmla="val 1507"/>
                <a:gd name="f17" fmla="val 7756"/>
                <a:gd name="f18" fmla="val 1844"/>
                <a:gd name="f19" fmla="val 9037"/>
                <a:gd name="f20" fmla="val 2158"/>
                <a:gd name="f21" fmla="val 10319"/>
                <a:gd name="f22" fmla="val 2518"/>
                <a:gd name="f23" fmla="val 11577"/>
                <a:gd name="f24" fmla="val 2900"/>
                <a:gd name="f25" fmla="val 12836"/>
                <a:gd name="f26" fmla="val 3282"/>
                <a:gd name="f27" fmla="val 14095"/>
                <a:gd name="f28" fmla="val 3709"/>
                <a:gd name="f29" fmla="val 15331"/>
                <a:gd name="f30" fmla="val 4137"/>
                <a:gd name="f31" fmla="val 16568"/>
                <a:gd name="f32" fmla="val 4564"/>
                <a:gd name="f33" fmla="val 17804"/>
                <a:gd name="f34" fmla="val 5036"/>
                <a:gd name="f35" fmla="val 19018"/>
                <a:gd name="f36" fmla="val 5508"/>
                <a:gd name="f37" fmla="val 20232"/>
                <a:gd name="f38" fmla="val 6002"/>
                <a:gd name="f39" fmla="val 21446"/>
                <a:gd name="f40" fmla="val 6519"/>
                <a:gd name="f41" fmla="val 22660"/>
                <a:gd name="f42" fmla="val 7059"/>
                <a:gd name="f43" fmla="val 23851"/>
                <a:gd name="f44" fmla="val 7621"/>
                <a:gd name="f45" fmla="val 25042"/>
                <a:gd name="f46" fmla="val 8183"/>
                <a:gd name="f47" fmla="val 26211"/>
                <a:gd name="f48" fmla="val 8767"/>
                <a:gd name="f49" fmla="val 27380"/>
                <a:gd name="f50" fmla="val 9352"/>
                <a:gd name="f51" fmla="val 28527"/>
                <a:gd name="f52" fmla="val 9981"/>
                <a:gd name="f53" fmla="val 29695"/>
                <a:gd name="f54" fmla="val 10611"/>
                <a:gd name="f55" fmla="val 30819"/>
                <a:gd name="f56" fmla="val 11262"/>
                <a:gd name="f57" fmla="val 31966"/>
                <a:gd name="f58" fmla="val 11937"/>
                <a:gd name="f59" fmla="val 33090"/>
                <a:gd name="f60" fmla="val 12611"/>
                <a:gd name="f61" fmla="val 34191"/>
                <a:gd name="f62" fmla="val 13308"/>
                <a:gd name="f63" fmla="val 35293"/>
                <a:gd name="f64" fmla="val 14027"/>
                <a:gd name="f65" fmla="val 36394"/>
                <a:gd name="f66" fmla="val 14747"/>
                <a:gd name="f67" fmla="val 37473"/>
                <a:gd name="f68" fmla="val 15511"/>
                <a:gd name="f69" fmla="val 38552"/>
                <a:gd name="f70" fmla="val 16410"/>
                <a:gd name="f71" fmla="val 39834"/>
                <a:gd name="f72" fmla="val 17354"/>
                <a:gd name="f73" fmla="val 41092"/>
                <a:gd name="f74" fmla="val 18321"/>
                <a:gd name="f75" fmla="val 42329"/>
                <a:gd name="f76" fmla="val 19310"/>
                <a:gd name="f77" fmla="val 43565"/>
                <a:gd name="f78" fmla="val 20209"/>
                <a:gd name="f79" fmla="val 44622"/>
                <a:gd name="f80" fmla="val 21513"/>
                <a:gd name="f81" fmla="val 46150"/>
                <a:gd name="f82" fmla="val 22862"/>
                <a:gd name="f83" fmla="val 47634"/>
                <a:gd name="f84" fmla="val 23918"/>
                <a:gd name="f85" fmla="val 48758"/>
                <a:gd name="f86" fmla="val 24975"/>
                <a:gd name="f87" fmla="val 49837"/>
                <a:gd name="f88" fmla="val 26054"/>
                <a:gd name="f89" fmla="val 50938"/>
                <a:gd name="f90" fmla="val 27178"/>
                <a:gd name="f91" fmla="val 51995"/>
                <a:gd name="f92" fmla="val 28302"/>
                <a:gd name="f93" fmla="val 53029"/>
                <a:gd name="f94" fmla="val 29448"/>
                <a:gd name="f95" fmla="val 54063"/>
                <a:gd name="f96" fmla="val 30594"/>
                <a:gd name="f97" fmla="val 55074"/>
                <a:gd name="f98" fmla="val 31786"/>
                <a:gd name="f99" fmla="val 56063"/>
                <a:gd name="f100" fmla="val 32977"/>
                <a:gd name="f101" fmla="val 57030"/>
                <a:gd name="f102" fmla="val 34213"/>
                <a:gd name="f103" fmla="val 57974"/>
                <a:gd name="f104" fmla="val 35450"/>
                <a:gd name="f105" fmla="val 58896"/>
                <a:gd name="f106" fmla="val 36686"/>
                <a:gd name="f107" fmla="val 59817"/>
                <a:gd name="f108" fmla="val 37967"/>
                <a:gd name="f109" fmla="val 60694"/>
                <a:gd name="f110" fmla="val 39249"/>
                <a:gd name="f111" fmla="val 61571"/>
                <a:gd name="f112" fmla="val 40575"/>
                <a:gd name="f113" fmla="val 62403"/>
                <a:gd name="f114" fmla="val 41901"/>
                <a:gd name="f115" fmla="val 63234"/>
                <a:gd name="f116" fmla="val 43228"/>
                <a:gd name="f117" fmla="val 64044"/>
                <a:gd name="f118" fmla="val 44599"/>
                <a:gd name="f119" fmla="val 64830"/>
                <a:gd name="f120" fmla="val 45970"/>
                <a:gd name="f121" fmla="val 65572"/>
                <a:gd name="f122" fmla="val 47364"/>
                <a:gd name="f123" fmla="val 66314"/>
                <a:gd name="f124" fmla="val 48780"/>
                <a:gd name="f125" fmla="val 67033"/>
                <a:gd name="f126" fmla="val 50196"/>
                <a:gd name="f127" fmla="val 67708"/>
                <a:gd name="f128" fmla="val 51635"/>
                <a:gd name="f129" fmla="val 68382"/>
                <a:gd name="f130" fmla="val 53096"/>
                <a:gd name="f131" fmla="val 69034"/>
                <a:gd name="f132" fmla="val 54557"/>
                <a:gd name="f133" fmla="val 69641"/>
                <a:gd name="f134" fmla="val 70225"/>
                <a:gd name="f135" fmla="val 57547"/>
                <a:gd name="f136" fmla="val 70810"/>
                <a:gd name="f137" fmla="val 59075"/>
                <a:gd name="f138" fmla="val 71349"/>
                <a:gd name="f139" fmla="val 60604"/>
                <a:gd name="f140" fmla="val 71866"/>
                <a:gd name="f141" fmla="val 62155"/>
                <a:gd name="f142" fmla="val 72361"/>
                <a:gd name="f143" fmla="val 63728"/>
                <a:gd name="f144" fmla="val 72833"/>
                <a:gd name="f145" fmla="val 65302"/>
                <a:gd name="f146" fmla="val 73260"/>
                <a:gd name="f147" fmla="val 66920"/>
                <a:gd name="f148" fmla="val 73687"/>
                <a:gd name="f149" fmla="val 68561"/>
                <a:gd name="f150" fmla="val 74069"/>
                <a:gd name="f151" fmla="val 70180"/>
                <a:gd name="f152" fmla="val 74429"/>
                <a:gd name="f153" fmla="val 71821"/>
                <a:gd name="f154" fmla="val 74766"/>
                <a:gd name="f155" fmla="val 73439"/>
                <a:gd name="f156" fmla="val 75058"/>
                <a:gd name="f157" fmla="val 75080"/>
                <a:gd name="f158" fmla="val 75328"/>
                <a:gd name="f159" fmla="val 76699"/>
                <a:gd name="f160" fmla="val 75553"/>
                <a:gd name="f161" fmla="val 78340"/>
                <a:gd name="f162" fmla="val 75755"/>
                <a:gd name="f163" fmla="val 79958"/>
                <a:gd name="f164" fmla="val 75935"/>
                <a:gd name="f165" fmla="val 81577"/>
                <a:gd name="f166" fmla="val 76092"/>
                <a:gd name="f167" fmla="val 83195"/>
                <a:gd name="f168" fmla="val 76205"/>
                <a:gd name="f169" fmla="val 84814"/>
                <a:gd name="f170" fmla="val 76272"/>
                <a:gd name="f171" fmla="val 86432"/>
                <a:gd name="f172" fmla="val 76340"/>
                <a:gd name="f173" fmla="val 88051"/>
                <a:gd name="f174" fmla="val 76362"/>
                <a:gd name="f175" fmla="val 89669"/>
                <a:gd name="f176" fmla="val 91265"/>
                <a:gd name="f177" fmla="val 76317"/>
                <a:gd name="f178" fmla="val 92861"/>
                <a:gd name="f179" fmla="val 76250"/>
                <a:gd name="f180" fmla="val 94457"/>
                <a:gd name="f181" fmla="val 76160"/>
                <a:gd name="f182" fmla="val 96053"/>
                <a:gd name="f183" fmla="val 76047"/>
                <a:gd name="f184" fmla="val 97649"/>
                <a:gd name="f185" fmla="val 75890"/>
                <a:gd name="f186" fmla="val 99223"/>
                <a:gd name="f187" fmla="val 75710"/>
                <a:gd name="f188" fmla="val 100796"/>
                <a:gd name="f189" fmla="val 75508"/>
                <a:gd name="f190" fmla="val 102370"/>
                <a:gd name="f191" fmla="val 75283"/>
                <a:gd name="f192" fmla="val 103921"/>
                <a:gd name="f193" fmla="val 75036"/>
                <a:gd name="f194" fmla="val 105472"/>
                <a:gd name="f195" fmla="val 74744"/>
                <a:gd name="f196" fmla="val 107023"/>
                <a:gd name="f197" fmla="val 108574"/>
                <a:gd name="f198" fmla="val 74092"/>
                <a:gd name="f199" fmla="val 110103"/>
                <a:gd name="f200" fmla="val 73710"/>
                <a:gd name="f201" fmla="val 111631"/>
                <a:gd name="f202" fmla="val 73327"/>
                <a:gd name="f203" fmla="val 113137"/>
                <a:gd name="f204" fmla="val 72900"/>
                <a:gd name="f205" fmla="val 114643"/>
                <a:gd name="f206" fmla="val 72451"/>
                <a:gd name="f207" fmla="val 116149"/>
                <a:gd name="f208" fmla="val 71979"/>
                <a:gd name="f209" fmla="val 117633"/>
                <a:gd name="f210" fmla="val 71484"/>
                <a:gd name="f211" fmla="val 119094"/>
                <a:gd name="f212" fmla="val 70967"/>
                <a:gd name="f213" fmla="val 120578"/>
                <a:gd name="f214" fmla="val 70405"/>
                <a:gd name="f215" fmla="val 122039"/>
                <a:gd name="f216" fmla="val 69843"/>
                <a:gd name="f217" fmla="val 123478"/>
                <a:gd name="f218" fmla="val 69236"/>
                <a:gd name="f219" fmla="val 124916"/>
                <a:gd name="f220" fmla="val 68607"/>
                <a:gd name="f221" fmla="val 126332"/>
                <a:gd name="f222" fmla="val 67955"/>
                <a:gd name="f223" fmla="val 127749"/>
                <a:gd name="f224" fmla="val 67281"/>
                <a:gd name="f225" fmla="val 129142"/>
                <a:gd name="f226" fmla="val 66584"/>
                <a:gd name="f227" fmla="val 130536"/>
                <a:gd name="f228" fmla="val 65864"/>
                <a:gd name="f229" fmla="val 131907"/>
                <a:gd name="f230" fmla="val 65123"/>
                <a:gd name="f231" fmla="val 133256"/>
                <a:gd name="f232" fmla="val 64358"/>
                <a:gd name="f233" fmla="val 134605"/>
                <a:gd name="f234" fmla="val 63571"/>
                <a:gd name="f235" fmla="val 135931"/>
                <a:gd name="f236" fmla="val 62740"/>
                <a:gd name="f237" fmla="val 137257"/>
                <a:gd name="f238" fmla="val 61908"/>
                <a:gd name="f239" fmla="val 138561"/>
                <a:gd name="f240" fmla="val 61054"/>
                <a:gd name="f241" fmla="val 139842"/>
                <a:gd name="f242" fmla="val 60155"/>
                <a:gd name="f243" fmla="val 141124"/>
                <a:gd name="f244" fmla="val 59255"/>
                <a:gd name="f245" fmla="val 142382"/>
                <a:gd name="f246" fmla="val 58311"/>
                <a:gd name="f247" fmla="val 143619"/>
                <a:gd name="f248" fmla="val 57367"/>
                <a:gd name="f249" fmla="val 144855"/>
                <a:gd name="f250" fmla="val 56401"/>
                <a:gd name="f251" fmla="val 146069"/>
                <a:gd name="f252" fmla="val 55389"/>
                <a:gd name="f253" fmla="val 147260"/>
                <a:gd name="f254" fmla="val 54378"/>
                <a:gd name="f255" fmla="val 148429"/>
                <a:gd name="f256" fmla="val 53343"/>
                <a:gd name="f257" fmla="val 149598"/>
                <a:gd name="f258" fmla="val 52287"/>
                <a:gd name="f259" fmla="val 150722"/>
                <a:gd name="f260" fmla="val 51208"/>
                <a:gd name="f261" fmla="val 151846"/>
                <a:gd name="f262" fmla="val 50106"/>
                <a:gd name="f263" fmla="val 152948"/>
                <a:gd name="f264" fmla="val 48983"/>
                <a:gd name="f265" fmla="val 154049"/>
                <a:gd name="f266" fmla="val 47836"/>
                <a:gd name="f267" fmla="val 155106"/>
                <a:gd name="f268" fmla="val 46667"/>
                <a:gd name="f269" fmla="val 156140"/>
                <a:gd name="f270" fmla="val 45498"/>
                <a:gd name="f271" fmla="val 157174"/>
                <a:gd name="f272" fmla="val 44284"/>
                <a:gd name="f273" fmla="val 157938"/>
                <a:gd name="f274" fmla="val 43385"/>
                <a:gd name="f275" fmla="val 158680"/>
                <a:gd name="f276" fmla="val 42464"/>
                <a:gd name="f277" fmla="val 159422"/>
                <a:gd name="f278" fmla="val 41519"/>
                <a:gd name="f279" fmla="val 160141"/>
                <a:gd name="f280" fmla="val 160838"/>
                <a:gd name="f281" fmla="val 39631"/>
                <a:gd name="f282" fmla="val 161894"/>
                <a:gd name="f283" fmla="val 38170"/>
                <a:gd name="f284" fmla="val 162906"/>
                <a:gd name="f285" fmla="val 163535"/>
                <a:gd name="f286" fmla="val 35742"/>
                <a:gd name="f287" fmla="val 164142"/>
                <a:gd name="f288" fmla="val 34776"/>
                <a:gd name="f289" fmla="val 164210"/>
                <a:gd name="f290" fmla="val 34663"/>
                <a:gd name="f291" fmla="val 164794"/>
                <a:gd name="f292" fmla="val 33719"/>
                <a:gd name="f293" fmla="val 165468"/>
                <a:gd name="f294" fmla="val 32640"/>
                <a:gd name="f295" fmla="val 165873"/>
                <a:gd name="f296" fmla="val 31921"/>
                <a:gd name="f297" fmla="val 166278"/>
                <a:gd name="f298" fmla="val 31224"/>
                <a:gd name="f299" fmla="val 166885"/>
                <a:gd name="f300" fmla="val 30168"/>
                <a:gd name="f301" fmla="val 167447"/>
                <a:gd name="f302" fmla="val 29111"/>
                <a:gd name="f303" fmla="val 167806"/>
                <a:gd name="f304" fmla="val 28437"/>
                <a:gd name="f305" fmla="val 168166"/>
                <a:gd name="f306" fmla="val 27762"/>
                <a:gd name="f307" fmla="val 168526"/>
                <a:gd name="f308" fmla="val 27020"/>
                <a:gd name="f309" fmla="val 168908"/>
                <a:gd name="f310" fmla="val 26279"/>
                <a:gd name="f311" fmla="val 169447"/>
                <a:gd name="f312" fmla="val 25132"/>
                <a:gd name="f313" fmla="val 169987"/>
                <a:gd name="f314" fmla="val 23963"/>
                <a:gd name="f315" fmla="val 170526"/>
                <a:gd name="f316" fmla="val 22794"/>
                <a:gd name="f317" fmla="val 171021"/>
                <a:gd name="f318" fmla="val 21603"/>
                <a:gd name="f319" fmla="val 171403"/>
                <a:gd name="f320" fmla="val 20704"/>
                <a:gd name="f321" fmla="val 171875"/>
                <a:gd name="f322" fmla="val 19535"/>
                <a:gd name="f323" fmla="val 172190"/>
                <a:gd name="f324" fmla="val 18681"/>
                <a:gd name="f325" fmla="val 172684"/>
                <a:gd name="f326" fmla="val 17377"/>
                <a:gd name="f327" fmla="val 173134"/>
                <a:gd name="f328" fmla="val 16073"/>
                <a:gd name="f329" fmla="val 173538"/>
                <a:gd name="f330" fmla="val 14904"/>
                <a:gd name="f331" fmla="val 173921"/>
                <a:gd name="f332" fmla="val 13713"/>
                <a:gd name="f333" fmla="val 174280"/>
                <a:gd name="f334" fmla="val 12499"/>
                <a:gd name="f335" fmla="val 174640"/>
                <a:gd name="f336" fmla="val 11308"/>
                <a:gd name="f337" fmla="val 174977"/>
                <a:gd name="f338" fmla="val 10094"/>
                <a:gd name="f339" fmla="val 175292"/>
                <a:gd name="f340" fmla="val 8835"/>
                <a:gd name="f341" fmla="val 175606"/>
                <a:gd name="f342" fmla="val 7576"/>
                <a:gd name="f343" fmla="val 175899"/>
                <a:gd name="f344" fmla="val 6295"/>
                <a:gd name="f345" fmla="val 176168"/>
                <a:gd name="f346" fmla="val 176438"/>
                <a:gd name="f347" fmla="val 3777"/>
                <a:gd name="f348" fmla="val 176663"/>
                <a:gd name="f349" fmla="val 176888"/>
                <a:gd name="f350" fmla="val 1259"/>
                <a:gd name="f351" fmla="val 177090"/>
                <a:gd name="f352" fmla="val 166188"/>
                <a:gd name="f353" fmla="val 166435"/>
                <a:gd name="f354" fmla="val 1192"/>
                <a:gd name="f355" fmla="val 166682"/>
                <a:gd name="f356" fmla="val 2406"/>
                <a:gd name="f357" fmla="val 166975"/>
                <a:gd name="f358" fmla="val 3597"/>
                <a:gd name="f359" fmla="val 167289"/>
                <a:gd name="f360" fmla="val 4766"/>
                <a:gd name="f361" fmla="val 167964"/>
                <a:gd name="f362" fmla="val 7216"/>
                <a:gd name="f363" fmla="val 168278"/>
                <a:gd name="f364" fmla="val 8475"/>
                <a:gd name="f365" fmla="val 168571"/>
                <a:gd name="f366" fmla="val 9734"/>
                <a:gd name="f367" fmla="val 168863"/>
                <a:gd name="f368" fmla="val 10993"/>
                <a:gd name="f369" fmla="val 169088"/>
                <a:gd name="f370" fmla="val 12274"/>
                <a:gd name="f371" fmla="val 169177"/>
                <a:gd name="f372" fmla="val 12904"/>
                <a:gd name="f373" fmla="val 169267"/>
                <a:gd name="f374" fmla="val 13533"/>
                <a:gd name="f375" fmla="val 169335"/>
                <a:gd name="f376" fmla="val 14162"/>
                <a:gd name="f377" fmla="val 169380"/>
                <a:gd name="f378" fmla="val 14792"/>
                <a:gd name="f379" fmla="val 169425"/>
                <a:gd name="f380" fmla="val 15399"/>
                <a:gd name="f381" fmla="val 16028"/>
                <a:gd name="f382" fmla="val 16635"/>
                <a:gd name="f383" fmla="val 169402"/>
                <a:gd name="f384" fmla="val 17242"/>
                <a:gd name="f385" fmla="val 169357"/>
                <a:gd name="f386" fmla="val 17849"/>
                <a:gd name="f387" fmla="val 18433"/>
                <a:gd name="f388" fmla="val 169155"/>
                <a:gd name="f389" fmla="val 169043"/>
                <a:gd name="f390" fmla="val 19602"/>
                <a:gd name="f391" fmla="val 20187"/>
                <a:gd name="f392" fmla="val 168683"/>
                <a:gd name="f393" fmla="val 20749"/>
                <a:gd name="f394" fmla="val 168458"/>
                <a:gd name="f395" fmla="val 21288"/>
                <a:gd name="f396" fmla="val 168211"/>
                <a:gd name="f397" fmla="val 21828"/>
                <a:gd name="f398" fmla="val 167919"/>
                <a:gd name="f399" fmla="val 22367"/>
                <a:gd name="f400" fmla="val 167604"/>
                <a:gd name="f401" fmla="val 22884"/>
                <a:gd name="f402" fmla="val 167222"/>
                <a:gd name="f403" fmla="val 23401"/>
                <a:gd name="f404" fmla="val 166840"/>
                <a:gd name="f405" fmla="val 23896"/>
                <a:gd name="f406" fmla="val 166390"/>
                <a:gd name="f407" fmla="val 24368"/>
                <a:gd name="f408" fmla="val 165940"/>
                <a:gd name="f409" fmla="val 24818"/>
                <a:gd name="f410" fmla="val 25222"/>
                <a:gd name="f411" fmla="val 164974"/>
                <a:gd name="f412" fmla="val 25627"/>
                <a:gd name="f413" fmla="val 164457"/>
                <a:gd name="f414" fmla="val 25986"/>
                <a:gd name="f415" fmla="val 163917"/>
                <a:gd name="f416" fmla="val 26301"/>
                <a:gd name="f417" fmla="val 163378"/>
                <a:gd name="f418" fmla="val 26616"/>
                <a:gd name="f419" fmla="val 162816"/>
                <a:gd name="f420" fmla="val 26908"/>
                <a:gd name="f421" fmla="val 162231"/>
                <a:gd name="f422" fmla="val 27155"/>
                <a:gd name="f423" fmla="val 161625"/>
                <a:gd name="f424" fmla="val 27403"/>
                <a:gd name="f425" fmla="val 161018"/>
                <a:gd name="f426" fmla="val 27627"/>
                <a:gd name="f427" fmla="val 160388"/>
                <a:gd name="f428" fmla="val 27830"/>
                <a:gd name="f429" fmla="val 159759"/>
                <a:gd name="f430" fmla="val 28032"/>
                <a:gd name="f431" fmla="val 159107"/>
                <a:gd name="f432" fmla="val 28189"/>
                <a:gd name="f433" fmla="val 158455"/>
                <a:gd name="f434" fmla="val 28347"/>
                <a:gd name="f435" fmla="val 157803"/>
                <a:gd name="f436" fmla="val 28504"/>
                <a:gd name="f437" fmla="val 156454"/>
                <a:gd name="f438" fmla="val 28774"/>
                <a:gd name="f439" fmla="val 155061"/>
                <a:gd name="f440" fmla="val 28999"/>
                <a:gd name="f441" fmla="val 153667"/>
                <a:gd name="f442" fmla="val 29201"/>
                <a:gd name="f443" fmla="val 152273"/>
                <a:gd name="f444" fmla="val 29426"/>
                <a:gd name="f445" fmla="val 150857"/>
                <a:gd name="f446" fmla="val 29628"/>
                <a:gd name="f447" fmla="val 149441"/>
                <a:gd name="f448" fmla="val 29830"/>
                <a:gd name="f449" fmla="val 148047"/>
                <a:gd name="f450" fmla="val 30078"/>
                <a:gd name="f451" fmla="val 146653"/>
                <a:gd name="f452" fmla="val 30347"/>
                <a:gd name="f453" fmla="val 145664"/>
                <a:gd name="f454" fmla="val 30595"/>
                <a:gd name="f455" fmla="val 144675"/>
                <a:gd name="f456" fmla="val 30864"/>
                <a:gd name="f457" fmla="val 143709"/>
                <a:gd name="f458" fmla="val 31157"/>
                <a:gd name="f459" fmla="val 142765"/>
                <a:gd name="f460" fmla="val 31494"/>
                <a:gd name="f461" fmla="val 142090"/>
                <a:gd name="f462" fmla="val 31764"/>
                <a:gd name="f463" fmla="val 141416"/>
                <a:gd name="f464" fmla="val 32056"/>
                <a:gd name="f465" fmla="val 140786"/>
                <a:gd name="f466" fmla="val 32393"/>
                <a:gd name="f467" fmla="val 140135"/>
                <a:gd name="f468" fmla="val 32730"/>
                <a:gd name="f469" fmla="val 139528"/>
                <a:gd name="f470" fmla="val 33067"/>
                <a:gd name="f471" fmla="val 138943"/>
                <a:gd name="f472" fmla="val 33449"/>
                <a:gd name="f473" fmla="val 138359"/>
                <a:gd name="f474" fmla="val 33832"/>
                <a:gd name="f475" fmla="val 137797"/>
                <a:gd name="f476" fmla="val 34236"/>
                <a:gd name="f477" fmla="val 137235"/>
                <a:gd name="f478" fmla="val 136695"/>
                <a:gd name="f479" fmla="val 35113"/>
                <a:gd name="f480" fmla="val 136178"/>
                <a:gd name="f481" fmla="val 35563"/>
                <a:gd name="f482" fmla="val 135661"/>
                <a:gd name="f483" fmla="val 36035"/>
                <a:gd name="f484" fmla="val 135167"/>
                <a:gd name="f485" fmla="val 36507"/>
                <a:gd name="f486" fmla="val 134672"/>
                <a:gd name="f487" fmla="val 37001"/>
                <a:gd name="f488" fmla="val 134200"/>
                <a:gd name="f489" fmla="val 37518"/>
                <a:gd name="f490" fmla="val 133728"/>
                <a:gd name="f491" fmla="val 38035"/>
                <a:gd name="f492" fmla="val 133278"/>
                <a:gd name="f493" fmla="val 38575"/>
                <a:gd name="f494" fmla="val 132829"/>
                <a:gd name="f495" fmla="val 39114"/>
                <a:gd name="f496" fmla="val 131975"/>
                <a:gd name="f497" fmla="val 40216"/>
                <a:gd name="f498" fmla="val 131143"/>
                <a:gd name="f499" fmla="val 41362"/>
                <a:gd name="f500" fmla="val 130311"/>
                <a:gd name="f501" fmla="val 42554"/>
                <a:gd name="f502" fmla="val 129524"/>
                <a:gd name="f503" fmla="val 43745"/>
                <a:gd name="f504" fmla="val 128760"/>
                <a:gd name="f505" fmla="val 44959"/>
                <a:gd name="f506" fmla="val 127996"/>
                <a:gd name="f507" fmla="val 46195"/>
                <a:gd name="f508" fmla="val 127254"/>
                <a:gd name="f509" fmla="val 47454"/>
                <a:gd name="f510" fmla="val 125748"/>
                <a:gd name="f511" fmla="val 49949"/>
                <a:gd name="f512" fmla="val 124984"/>
                <a:gd name="f513" fmla="val 124219"/>
                <a:gd name="f514" fmla="val 52444"/>
                <a:gd name="f515" fmla="val 123433"/>
                <a:gd name="f516" fmla="val 53658"/>
                <a:gd name="f517" fmla="val 122646"/>
                <a:gd name="f518" fmla="val 54872"/>
                <a:gd name="f519" fmla="val 121814"/>
                <a:gd name="f520" fmla="val 56041"/>
                <a:gd name="f521" fmla="val 120938"/>
                <a:gd name="f522" fmla="val 57187"/>
                <a:gd name="f523" fmla="val 120061"/>
                <a:gd name="f524" fmla="val 119589"/>
                <a:gd name="f525" fmla="val 58851"/>
                <a:gd name="f526" fmla="val 119117"/>
                <a:gd name="f527" fmla="val 59390"/>
                <a:gd name="f528" fmla="val 118645"/>
                <a:gd name="f529" fmla="val 59907"/>
                <a:gd name="f530" fmla="val 118150"/>
                <a:gd name="f531" fmla="val 60402"/>
                <a:gd name="f532" fmla="val 60896"/>
                <a:gd name="f533" fmla="val 117116"/>
                <a:gd name="f534" fmla="val 61391"/>
                <a:gd name="f535" fmla="val 116599"/>
                <a:gd name="f536" fmla="val 61863"/>
                <a:gd name="f537" fmla="val 116037"/>
                <a:gd name="f538" fmla="val 62313"/>
                <a:gd name="f539" fmla="val 115475"/>
                <a:gd name="f540" fmla="val 62762"/>
                <a:gd name="f541" fmla="val 114913"/>
                <a:gd name="f542" fmla="val 63189"/>
                <a:gd name="f543" fmla="val 114329"/>
                <a:gd name="f544" fmla="val 63594"/>
                <a:gd name="f545" fmla="val 113722"/>
                <a:gd name="f546" fmla="val 63999"/>
                <a:gd name="f547" fmla="val 113092"/>
                <a:gd name="f548" fmla="val 112440"/>
                <a:gd name="f549" fmla="val 64718"/>
                <a:gd name="f550" fmla="val 111878"/>
                <a:gd name="f551" fmla="val 65010"/>
                <a:gd name="f552" fmla="val 111294"/>
                <a:gd name="f553" fmla="val 110687"/>
                <a:gd name="f554" fmla="val 65819"/>
                <a:gd name="f555" fmla="val 109496"/>
                <a:gd name="f556" fmla="val 66044"/>
                <a:gd name="f557" fmla="val 108866"/>
                <a:gd name="f558" fmla="val 66269"/>
                <a:gd name="f559" fmla="val 108259"/>
                <a:gd name="f560" fmla="val 66449"/>
                <a:gd name="f561" fmla="val 107630"/>
                <a:gd name="f562" fmla="val 66651"/>
                <a:gd name="f563" fmla="val 107001"/>
                <a:gd name="f564" fmla="val 66808"/>
                <a:gd name="f565" fmla="val 106349"/>
                <a:gd name="f566" fmla="val 66966"/>
                <a:gd name="f567" fmla="val 105719"/>
                <a:gd name="f568" fmla="val 67101"/>
                <a:gd name="f569" fmla="val 105067"/>
                <a:gd name="f570" fmla="val 67236"/>
                <a:gd name="f571" fmla="val 104415"/>
                <a:gd name="f572" fmla="val 67348"/>
                <a:gd name="f573" fmla="val 103764"/>
                <a:gd name="f574" fmla="val 67438"/>
                <a:gd name="f575" fmla="val 102460"/>
                <a:gd name="f576" fmla="val 67618"/>
                <a:gd name="f577" fmla="val 101134"/>
                <a:gd name="f578" fmla="val 67730"/>
                <a:gd name="f579" fmla="val 99785"/>
                <a:gd name="f580" fmla="val 67798"/>
                <a:gd name="f581" fmla="val 98459"/>
                <a:gd name="f582" fmla="val 67842"/>
                <a:gd name="f583" fmla="val 97110"/>
                <a:gd name="f584" fmla="val 67820"/>
                <a:gd name="f585" fmla="val 95761"/>
                <a:gd name="f586" fmla="val 94412"/>
                <a:gd name="f587" fmla="val 93086"/>
                <a:gd name="f588" fmla="val 91760"/>
                <a:gd name="f589" fmla="val 67505"/>
                <a:gd name="f590" fmla="val 90703"/>
                <a:gd name="f591" fmla="val 67393"/>
                <a:gd name="f592" fmla="val 89647"/>
                <a:gd name="f593" fmla="val 67258"/>
                <a:gd name="f594" fmla="val 88590"/>
                <a:gd name="f595" fmla="val 87511"/>
                <a:gd name="f596" fmla="val 66921"/>
                <a:gd name="f597" fmla="val 86455"/>
                <a:gd name="f598" fmla="val 66719"/>
                <a:gd name="f599" fmla="val 85398"/>
                <a:gd name="f600" fmla="val 66494"/>
                <a:gd name="f601" fmla="val 84342"/>
                <a:gd name="f602" fmla="val 83285"/>
                <a:gd name="f603" fmla="val 65999"/>
                <a:gd name="f604" fmla="val 82251"/>
                <a:gd name="f605" fmla="val 65729"/>
                <a:gd name="f606" fmla="val 81217"/>
                <a:gd name="f607" fmla="val 65415"/>
                <a:gd name="f608" fmla="val 80206"/>
                <a:gd name="f609" fmla="val 65078"/>
                <a:gd name="f610" fmla="val 79194"/>
                <a:gd name="f611" fmla="val 64740"/>
                <a:gd name="f612" fmla="val 78205"/>
                <a:gd name="f613" fmla="val 77216"/>
                <a:gd name="f614" fmla="val 63954"/>
                <a:gd name="f615" fmla="val 76249"/>
                <a:gd name="f616" fmla="val 63526"/>
                <a:gd name="f617" fmla="val 63077"/>
                <a:gd name="f618" fmla="val 74406"/>
                <a:gd name="f619" fmla="val 62605"/>
                <a:gd name="f620" fmla="val 73507"/>
                <a:gd name="f621" fmla="val 62110"/>
                <a:gd name="f622" fmla="val 72653"/>
                <a:gd name="f623" fmla="val 71798"/>
                <a:gd name="f624" fmla="val 61031"/>
                <a:gd name="f625" fmla="val 70989"/>
                <a:gd name="f626" fmla="val 60447"/>
                <a:gd name="f627" fmla="val 59840"/>
                <a:gd name="f628" fmla="val 69461"/>
                <a:gd name="f629" fmla="val 59211"/>
                <a:gd name="f630" fmla="val 68764"/>
                <a:gd name="f631" fmla="val 58536"/>
                <a:gd name="f632" fmla="val 68089"/>
                <a:gd name="f633" fmla="val 57839"/>
                <a:gd name="f634" fmla="val 67460"/>
                <a:gd name="f635" fmla="val 57120"/>
                <a:gd name="f636" fmla="val 66853"/>
                <a:gd name="f637" fmla="val 56378"/>
                <a:gd name="f638" fmla="val 66291"/>
                <a:gd name="f639" fmla="val 55614"/>
                <a:gd name="f640" fmla="val 55209"/>
                <a:gd name="f641" fmla="val 65797"/>
                <a:gd name="f642" fmla="val 54805"/>
                <a:gd name="f643" fmla="val 65549"/>
                <a:gd name="f644" fmla="val 65324"/>
                <a:gd name="f645" fmla="val 53973"/>
                <a:gd name="f646" fmla="val 65122"/>
                <a:gd name="f647" fmla="val 53546"/>
                <a:gd name="f648" fmla="val 64920"/>
                <a:gd name="f649" fmla="val 52647"/>
                <a:gd name="f650" fmla="val 64538"/>
                <a:gd name="f651" fmla="val 52197"/>
                <a:gd name="f652" fmla="val 64290"/>
                <a:gd name="f653" fmla="val 51478"/>
                <a:gd name="f654" fmla="val 64088"/>
                <a:gd name="f655" fmla="val 50758"/>
                <a:gd name="f656" fmla="val 63908"/>
                <a:gd name="f657" fmla="val 50039"/>
                <a:gd name="f658" fmla="val 63751"/>
                <a:gd name="f659" fmla="val 49320"/>
                <a:gd name="f660" fmla="val 63639"/>
                <a:gd name="f661" fmla="val 48578"/>
                <a:gd name="f662" fmla="val 47859"/>
                <a:gd name="f663" fmla="val 63459"/>
                <a:gd name="f664" fmla="val 47117"/>
                <a:gd name="f665" fmla="val 63414"/>
                <a:gd name="f666" fmla="val 46375"/>
                <a:gd name="f667" fmla="val 63391"/>
                <a:gd name="f668" fmla="val 45633"/>
                <a:gd name="f669" fmla="val 44891"/>
                <a:gd name="f670" fmla="val 44127"/>
                <a:gd name="f671" fmla="val 63504"/>
                <a:gd name="f672" fmla="val 41879"/>
                <a:gd name="f673" fmla="val 40351"/>
                <a:gd name="f674" fmla="val 63931"/>
                <a:gd name="f675" fmla="val 37316"/>
                <a:gd name="f676" fmla="val 35787"/>
                <a:gd name="f677" fmla="val 64200"/>
                <a:gd name="f678" fmla="val 34281"/>
                <a:gd name="f679" fmla="val 64268"/>
                <a:gd name="f680" fmla="val 32753"/>
                <a:gd name="f681" fmla="val 31988"/>
                <a:gd name="f682" fmla="val 31247"/>
                <a:gd name="f683" fmla="val 30482"/>
                <a:gd name="f684" fmla="val 64223"/>
                <a:gd name="f685" fmla="val 29740"/>
                <a:gd name="f686" fmla="val 64178"/>
                <a:gd name="f687" fmla="val 28976"/>
                <a:gd name="f688" fmla="val 28234"/>
                <a:gd name="f689" fmla="val 63998"/>
                <a:gd name="f690" fmla="val 27672"/>
                <a:gd name="f691" fmla="val 27110"/>
                <a:gd name="f692" fmla="val 63796"/>
                <a:gd name="f693" fmla="val 26548"/>
                <a:gd name="f694" fmla="val 63661"/>
                <a:gd name="f695" fmla="val 25447"/>
                <a:gd name="f696" fmla="val 63369"/>
                <a:gd name="f697" fmla="val 24907"/>
                <a:gd name="f698" fmla="val 24345"/>
                <a:gd name="f699" fmla="val 63009"/>
                <a:gd name="f700" fmla="val 23806"/>
                <a:gd name="f701" fmla="val 62807"/>
                <a:gd name="f702" fmla="val 23289"/>
                <a:gd name="f703" fmla="val 62582"/>
                <a:gd name="f704" fmla="val 22749"/>
                <a:gd name="f705" fmla="val 62357"/>
                <a:gd name="f706" fmla="val 22232"/>
                <a:gd name="f707" fmla="val 21693"/>
                <a:gd name="f708" fmla="val 21176"/>
                <a:gd name="f709" fmla="val 61593"/>
                <a:gd name="f710" fmla="val 20681"/>
                <a:gd name="f711" fmla="val 61301"/>
                <a:gd name="f712" fmla="val 20164"/>
                <a:gd name="f713" fmla="val 61008"/>
                <a:gd name="f714" fmla="val 19670"/>
                <a:gd name="f715" fmla="val 19175"/>
                <a:gd name="f716" fmla="val 60379"/>
                <a:gd name="f717" fmla="val 18703"/>
                <a:gd name="f718" fmla="val 60042"/>
                <a:gd name="f719" fmla="val 18209"/>
                <a:gd name="f720" fmla="val 59705"/>
                <a:gd name="f721" fmla="val 17759"/>
                <a:gd name="f722" fmla="val 59345"/>
                <a:gd name="f723" fmla="val 17287"/>
                <a:gd name="f724" fmla="val 58963"/>
                <a:gd name="f725" fmla="val 16837"/>
                <a:gd name="f726" fmla="val 58581"/>
                <a:gd name="f727" fmla="val 16388"/>
                <a:gd name="f728" fmla="val 58199"/>
                <a:gd name="f729" fmla="val 15938"/>
                <a:gd name="f730" fmla="val 57794"/>
                <a:gd name="f731" fmla="val 15107"/>
                <a:gd name="f732" fmla="val 56940"/>
                <a:gd name="f733" fmla="val 14679"/>
                <a:gd name="f734" fmla="val 56513"/>
                <a:gd name="f735" fmla="val 14297"/>
                <a:gd name="f736" fmla="val 13893"/>
                <a:gd name="f737" fmla="val 13511"/>
                <a:gd name="f738" fmla="val 55141"/>
                <a:gd name="f739" fmla="val 13151"/>
                <a:gd name="f740" fmla="val 54647"/>
                <a:gd name="f741" fmla="val 12791"/>
                <a:gd name="f742" fmla="val 54085"/>
                <a:gd name="f743" fmla="val 12387"/>
                <a:gd name="f744" fmla="val 53500"/>
                <a:gd name="f745" fmla="val 12004"/>
                <a:gd name="f746" fmla="val 52916"/>
                <a:gd name="f747" fmla="val 11622"/>
                <a:gd name="f748" fmla="val 52309"/>
                <a:gd name="f749" fmla="val 11263"/>
                <a:gd name="f750" fmla="val 51702"/>
                <a:gd name="f751" fmla="val 10903"/>
                <a:gd name="f752" fmla="val 51095"/>
                <a:gd name="f753" fmla="val 10566"/>
                <a:gd name="f754" fmla="val 49836"/>
                <a:gd name="f755" fmla="val 9914"/>
                <a:gd name="f756" fmla="val 48555"/>
                <a:gd name="f757" fmla="val 9307"/>
                <a:gd name="f758" fmla="val 47274"/>
                <a:gd name="f759" fmla="val 8722"/>
                <a:gd name="f760" fmla="val 45948"/>
                <a:gd name="f761" fmla="val 8161"/>
                <a:gd name="f762" fmla="val 44644"/>
                <a:gd name="f763" fmla="val 7599"/>
                <a:gd name="f764" fmla="val 41789"/>
                <a:gd name="f765" fmla="val 6407"/>
                <a:gd name="f766" fmla="val 40373"/>
                <a:gd name="f767" fmla="val 5800"/>
                <a:gd name="f768" fmla="val 38957"/>
                <a:gd name="f769" fmla="val 37585"/>
                <a:gd name="f770" fmla="val 4519"/>
                <a:gd name="f771" fmla="val 36214"/>
                <a:gd name="f772" fmla="val 3845"/>
                <a:gd name="f773" fmla="val 35562"/>
                <a:gd name="f774" fmla="val 3462"/>
                <a:gd name="f775" fmla="val 34888"/>
                <a:gd name="f776" fmla="val 3103"/>
                <a:gd name="f777" fmla="val 2698"/>
                <a:gd name="f778" fmla="val 33607"/>
                <a:gd name="f779" fmla="val 2293"/>
                <a:gd name="f780" fmla="val 32887"/>
                <a:gd name="f781" fmla="val 1821"/>
                <a:gd name="f782" fmla="val 32213"/>
                <a:gd name="f783" fmla="val 31538"/>
                <a:gd name="f784" fmla="val 787"/>
                <a:gd name="f785" fmla="val 30887"/>
                <a:gd name="f786" fmla="val 225"/>
                <a:gd name="f787" fmla="*/ f0 1 177091"/>
                <a:gd name="f788" fmla="*/ f1 1 76363"/>
                <a:gd name="f789" fmla="val f2"/>
                <a:gd name="f790" fmla="val f3"/>
                <a:gd name="f791" fmla="val f4"/>
                <a:gd name="f792" fmla="+- f791 0 f789"/>
                <a:gd name="f793" fmla="+- f790 0 f789"/>
                <a:gd name="f794" fmla="*/ f793 1 177091"/>
                <a:gd name="f795" fmla="*/ f792 1 76363"/>
                <a:gd name="f796" fmla="*/ f789 1 f794"/>
                <a:gd name="f797" fmla="*/ f790 1 f794"/>
                <a:gd name="f798" fmla="*/ f789 1 f795"/>
                <a:gd name="f799" fmla="*/ f791 1 f795"/>
                <a:gd name="f800" fmla="*/ f796 f787 1"/>
                <a:gd name="f801" fmla="*/ f797 f787 1"/>
                <a:gd name="f802" fmla="*/ f799 f788 1"/>
                <a:gd name="f803" fmla="*/ f798 f788 1"/>
              </a:gdLst>
              <a:ahLst/>
              <a:cxnLst>
                <a:cxn ang="3cd4">
                  <a:pos x="hc" y="t"/>
                </a:cxn>
                <a:cxn ang="0">
                  <a:pos x="r" y="vc"/>
                </a:cxn>
                <a:cxn ang="cd4">
                  <a:pos x="hc" y="b"/>
                </a:cxn>
                <a:cxn ang="cd2">
                  <a:pos x="l" y="vc"/>
                </a:cxn>
              </a:cxnLst>
              <a:rect l="f800" t="f803" r="f801" b="f802"/>
              <a:pathLst>
                <a:path w="177091" h="76363">
                  <a:moveTo>
                    <a:pt x="f2" y="f5"/>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99" y="f134"/>
                  </a:lnTo>
                  <a:lnTo>
                    <a:pt x="f135"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4"/>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52"/>
                  </a:lnTo>
                  <a:lnTo>
                    <a:pt x="f197" y="f198"/>
                  </a:lnTo>
                  <a:lnTo>
                    <a:pt x="f199" y="f200"/>
                  </a:lnTo>
                  <a:lnTo>
                    <a:pt x="f201" y="f202"/>
                  </a:lnTo>
                  <a:lnTo>
                    <a:pt x="f203" y="f204"/>
                  </a:lnTo>
                  <a:lnTo>
                    <a:pt x="f205" y="f206"/>
                  </a:lnTo>
                  <a:lnTo>
                    <a:pt x="f207" y="f208"/>
                  </a:lnTo>
                  <a:lnTo>
                    <a:pt x="f209" y="f210"/>
                  </a:lnTo>
                  <a:lnTo>
                    <a:pt x="f211" y="f212"/>
                  </a:lnTo>
                  <a:lnTo>
                    <a:pt x="f213" y="f214"/>
                  </a:lnTo>
                  <a:lnTo>
                    <a:pt x="f215" y="f216"/>
                  </a:lnTo>
                  <a:lnTo>
                    <a:pt x="f217" y="f218"/>
                  </a:lnTo>
                  <a:lnTo>
                    <a:pt x="f219" y="f220"/>
                  </a:lnTo>
                  <a:lnTo>
                    <a:pt x="f221" y="f222"/>
                  </a:lnTo>
                  <a:lnTo>
                    <a:pt x="f223" y="f224"/>
                  </a:lnTo>
                  <a:lnTo>
                    <a:pt x="f225" y="f226"/>
                  </a:lnTo>
                  <a:lnTo>
                    <a:pt x="f227" y="f228"/>
                  </a:lnTo>
                  <a:lnTo>
                    <a:pt x="f229" y="f230"/>
                  </a:lnTo>
                  <a:lnTo>
                    <a:pt x="f231" y="f232"/>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112"/>
                  </a:lnTo>
                  <a:lnTo>
                    <a:pt x="f280" y="f281"/>
                  </a:lnTo>
                  <a:lnTo>
                    <a:pt x="f282" y="f283"/>
                  </a:lnTo>
                  <a:lnTo>
                    <a:pt x="f284" y="f106"/>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
                  </a:lnTo>
                  <a:lnTo>
                    <a:pt x="f346" y="f347"/>
                  </a:lnTo>
                  <a:lnTo>
                    <a:pt x="f348" y="f22"/>
                  </a:lnTo>
                  <a:lnTo>
                    <a:pt x="f349" y="f350"/>
                  </a:lnTo>
                  <a:lnTo>
                    <a:pt x="f351" y="f5"/>
                  </a:lnTo>
                  <a:lnTo>
                    <a:pt x="f352" y="f5"/>
                  </a:lnTo>
                  <a:lnTo>
                    <a:pt x="f353" y="f354"/>
                  </a:lnTo>
                  <a:lnTo>
                    <a:pt x="f355" y="f356"/>
                  </a:lnTo>
                  <a:lnTo>
                    <a:pt x="f357"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11" y="f381"/>
                  </a:lnTo>
                  <a:lnTo>
                    <a:pt x="f379" y="f382"/>
                  </a:lnTo>
                  <a:lnTo>
                    <a:pt x="f383" y="f384"/>
                  </a:lnTo>
                  <a:lnTo>
                    <a:pt x="f385" y="f386"/>
                  </a:lnTo>
                  <a:lnTo>
                    <a:pt x="f373" y="f387"/>
                  </a:lnTo>
                  <a:lnTo>
                    <a:pt x="f388" y="f35"/>
                  </a:lnTo>
                  <a:lnTo>
                    <a:pt x="f389" y="f390"/>
                  </a:lnTo>
                  <a:lnTo>
                    <a:pt x="f367" y="f391"/>
                  </a:lnTo>
                  <a:lnTo>
                    <a:pt x="f392" y="f393"/>
                  </a:lnTo>
                  <a:lnTo>
                    <a:pt x="f394" y="f395"/>
                  </a:lnTo>
                  <a:lnTo>
                    <a:pt x="f396" y="f397"/>
                  </a:lnTo>
                  <a:lnTo>
                    <a:pt x="f398" y="f399"/>
                  </a:lnTo>
                  <a:lnTo>
                    <a:pt x="f400" y="f401"/>
                  </a:lnTo>
                  <a:lnTo>
                    <a:pt x="f402" y="f403"/>
                  </a:lnTo>
                  <a:lnTo>
                    <a:pt x="f404" y="f405"/>
                  </a:lnTo>
                  <a:lnTo>
                    <a:pt x="f406" y="f407"/>
                  </a:lnTo>
                  <a:lnTo>
                    <a:pt x="f408" y="f409"/>
                  </a:lnTo>
                  <a:lnTo>
                    <a:pt x="f293" y="f410"/>
                  </a:lnTo>
                  <a:lnTo>
                    <a:pt x="f411" y="f412"/>
                  </a:lnTo>
                  <a:lnTo>
                    <a:pt x="f413" y="f414"/>
                  </a:lnTo>
                  <a:lnTo>
                    <a:pt x="f415" y="f416"/>
                  </a:lnTo>
                  <a:lnTo>
                    <a:pt x="f417" y="f418"/>
                  </a:lnTo>
                  <a:lnTo>
                    <a:pt x="f419" y="f420"/>
                  </a:lnTo>
                  <a:lnTo>
                    <a:pt x="f421" y="f422"/>
                  </a:lnTo>
                  <a:lnTo>
                    <a:pt x="f423" y="f424"/>
                  </a:lnTo>
                  <a:lnTo>
                    <a:pt x="f425" y="f426"/>
                  </a:lnTo>
                  <a:lnTo>
                    <a:pt x="f427" y="f428"/>
                  </a:lnTo>
                  <a:lnTo>
                    <a:pt x="f429" y="f430"/>
                  </a:lnTo>
                  <a:lnTo>
                    <a:pt x="f431" y="f432"/>
                  </a:lnTo>
                  <a:lnTo>
                    <a:pt x="f433" y="f434"/>
                  </a:lnTo>
                  <a:lnTo>
                    <a:pt x="f435" y="f436"/>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467" y="f468"/>
                  </a:lnTo>
                  <a:lnTo>
                    <a:pt x="f469" y="f470"/>
                  </a:lnTo>
                  <a:lnTo>
                    <a:pt x="f471" y="f472"/>
                  </a:lnTo>
                  <a:lnTo>
                    <a:pt x="f473" y="f474"/>
                  </a:lnTo>
                  <a:lnTo>
                    <a:pt x="f475" y="f476"/>
                  </a:lnTo>
                  <a:lnTo>
                    <a:pt x="f477" y="f290"/>
                  </a:lnTo>
                  <a:lnTo>
                    <a:pt x="f478" y="f479"/>
                  </a:lnTo>
                  <a:lnTo>
                    <a:pt x="f480" y="f481"/>
                  </a:lnTo>
                  <a:lnTo>
                    <a:pt x="f482" y="f483"/>
                  </a:lnTo>
                  <a:lnTo>
                    <a:pt x="f484" y="f485"/>
                  </a:lnTo>
                  <a:lnTo>
                    <a:pt x="f486" y="f487"/>
                  </a:lnTo>
                  <a:lnTo>
                    <a:pt x="f488" y="f489"/>
                  </a:lnTo>
                  <a:lnTo>
                    <a:pt x="f490" y="f491"/>
                  </a:lnTo>
                  <a:lnTo>
                    <a:pt x="f492" y="f493"/>
                  </a:lnTo>
                  <a:lnTo>
                    <a:pt x="f494" y="f495"/>
                  </a:lnTo>
                  <a:lnTo>
                    <a:pt x="f496" y="f497"/>
                  </a:lnTo>
                  <a:lnTo>
                    <a:pt x="f498" y="f499"/>
                  </a:lnTo>
                  <a:lnTo>
                    <a:pt x="f500" y="f501"/>
                  </a:lnTo>
                  <a:lnTo>
                    <a:pt x="f502" y="f503"/>
                  </a:lnTo>
                  <a:lnTo>
                    <a:pt x="f504" y="f505"/>
                  </a:lnTo>
                  <a:lnTo>
                    <a:pt x="f506" y="f507"/>
                  </a:lnTo>
                  <a:lnTo>
                    <a:pt x="f508" y="f509"/>
                  </a:lnTo>
                  <a:lnTo>
                    <a:pt x="f510" y="f511"/>
                  </a:lnTo>
                  <a:lnTo>
                    <a:pt x="f512" y="f260"/>
                  </a:lnTo>
                  <a:lnTo>
                    <a:pt x="f513" y="f514"/>
                  </a:lnTo>
                  <a:lnTo>
                    <a:pt x="f515" y="f516"/>
                  </a:lnTo>
                  <a:lnTo>
                    <a:pt x="f517" y="f518"/>
                  </a:lnTo>
                  <a:lnTo>
                    <a:pt x="f519" y="f520"/>
                  </a:lnTo>
                  <a:lnTo>
                    <a:pt x="f521" y="f522"/>
                  </a:lnTo>
                  <a:lnTo>
                    <a:pt x="f523" y="f246"/>
                  </a:lnTo>
                  <a:lnTo>
                    <a:pt x="f524" y="f525"/>
                  </a:lnTo>
                  <a:lnTo>
                    <a:pt x="f526" y="f527"/>
                  </a:lnTo>
                  <a:lnTo>
                    <a:pt x="f528" y="f529"/>
                  </a:lnTo>
                  <a:lnTo>
                    <a:pt x="f530" y="f531"/>
                  </a:lnTo>
                  <a:lnTo>
                    <a:pt x="f209" y="f532"/>
                  </a:lnTo>
                  <a:lnTo>
                    <a:pt x="f533" y="f534"/>
                  </a:lnTo>
                  <a:lnTo>
                    <a:pt x="f535" y="f536"/>
                  </a:lnTo>
                  <a:lnTo>
                    <a:pt x="f537" y="f538"/>
                  </a:lnTo>
                  <a:lnTo>
                    <a:pt x="f539" y="f540"/>
                  </a:lnTo>
                  <a:lnTo>
                    <a:pt x="f541" y="f542"/>
                  </a:lnTo>
                  <a:lnTo>
                    <a:pt x="f543" y="f544"/>
                  </a:lnTo>
                  <a:lnTo>
                    <a:pt x="f545" y="f546"/>
                  </a:lnTo>
                  <a:lnTo>
                    <a:pt x="f547" y="f232"/>
                  </a:lnTo>
                  <a:lnTo>
                    <a:pt x="f548" y="f549"/>
                  </a:lnTo>
                  <a:lnTo>
                    <a:pt x="f550" y="f551"/>
                  </a:lnTo>
                  <a:lnTo>
                    <a:pt x="f552" y="f145"/>
                  </a:lnTo>
                  <a:lnTo>
                    <a:pt x="f553" y="f121"/>
                  </a:lnTo>
                  <a:lnTo>
                    <a:pt x="f199" y="f554"/>
                  </a:lnTo>
                  <a:lnTo>
                    <a:pt x="f555" y="f556"/>
                  </a:lnTo>
                  <a:lnTo>
                    <a:pt x="f557" y="f558"/>
                  </a:lnTo>
                  <a:lnTo>
                    <a:pt x="f559" y="f560"/>
                  </a:lnTo>
                  <a:lnTo>
                    <a:pt x="f561" y="f562"/>
                  </a:lnTo>
                  <a:lnTo>
                    <a:pt x="f563" y="f564"/>
                  </a:lnTo>
                  <a:lnTo>
                    <a:pt x="f565" y="f566"/>
                  </a:lnTo>
                  <a:lnTo>
                    <a:pt x="f567" y="f568"/>
                  </a:lnTo>
                  <a:lnTo>
                    <a:pt x="f569" y="f570"/>
                  </a:lnTo>
                  <a:lnTo>
                    <a:pt x="f571" y="f572"/>
                  </a:lnTo>
                  <a:lnTo>
                    <a:pt x="f573" y="f574"/>
                  </a:lnTo>
                  <a:lnTo>
                    <a:pt x="f575" y="f576"/>
                  </a:lnTo>
                  <a:lnTo>
                    <a:pt x="f577" y="f578"/>
                  </a:lnTo>
                  <a:lnTo>
                    <a:pt x="f579" y="f580"/>
                  </a:lnTo>
                  <a:lnTo>
                    <a:pt x="f581" y="f582"/>
                  </a:lnTo>
                  <a:lnTo>
                    <a:pt x="f583" y="f584"/>
                  </a:lnTo>
                  <a:lnTo>
                    <a:pt x="f585" y="f580"/>
                  </a:lnTo>
                  <a:lnTo>
                    <a:pt x="f586" y="f578"/>
                  </a:lnTo>
                  <a:lnTo>
                    <a:pt x="f587" y="f576"/>
                  </a:lnTo>
                  <a:lnTo>
                    <a:pt x="f588" y="f589"/>
                  </a:lnTo>
                  <a:lnTo>
                    <a:pt x="f590" y="f591"/>
                  </a:lnTo>
                  <a:lnTo>
                    <a:pt x="f592" y="f593"/>
                  </a:lnTo>
                  <a:lnTo>
                    <a:pt x="f594" y="f568"/>
                  </a:lnTo>
                  <a:lnTo>
                    <a:pt x="f595" y="f596"/>
                  </a:lnTo>
                  <a:lnTo>
                    <a:pt x="f597" y="f598"/>
                  </a:lnTo>
                  <a:lnTo>
                    <a:pt x="f599" y="f600"/>
                  </a:lnTo>
                  <a:lnTo>
                    <a:pt x="f601" y="f558"/>
                  </a:lnTo>
                  <a:lnTo>
                    <a:pt x="f602" y="f603"/>
                  </a:lnTo>
                  <a:lnTo>
                    <a:pt x="f604" y="f605"/>
                  </a:lnTo>
                  <a:lnTo>
                    <a:pt x="f606" y="f607"/>
                  </a:lnTo>
                  <a:lnTo>
                    <a:pt x="f608" y="f609"/>
                  </a:lnTo>
                  <a:lnTo>
                    <a:pt x="f610" y="f611"/>
                  </a:lnTo>
                  <a:lnTo>
                    <a:pt x="f612" y="f232"/>
                  </a:lnTo>
                  <a:lnTo>
                    <a:pt x="f613" y="f614"/>
                  </a:lnTo>
                  <a:lnTo>
                    <a:pt x="f615" y="f616"/>
                  </a:lnTo>
                  <a:lnTo>
                    <a:pt x="f158" y="f617"/>
                  </a:lnTo>
                  <a:lnTo>
                    <a:pt x="f618" y="f619"/>
                  </a:lnTo>
                  <a:lnTo>
                    <a:pt x="f620" y="f621"/>
                  </a:lnTo>
                  <a:lnTo>
                    <a:pt x="f622" y="f111"/>
                  </a:lnTo>
                  <a:lnTo>
                    <a:pt x="f623" y="f624"/>
                  </a:lnTo>
                  <a:lnTo>
                    <a:pt x="f625" y="f626"/>
                  </a:lnTo>
                  <a:lnTo>
                    <a:pt x="f134" y="f627"/>
                  </a:lnTo>
                  <a:lnTo>
                    <a:pt x="f628" y="f629"/>
                  </a:lnTo>
                  <a:lnTo>
                    <a:pt x="f630" y="f631"/>
                  </a:lnTo>
                  <a:lnTo>
                    <a:pt x="f632" y="f633"/>
                  </a:lnTo>
                  <a:lnTo>
                    <a:pt x="f634" y="f635"/>
                  </a:lnTo>
                  <a:lnTo>
                    <a:pt x="f636" y="f637"/>
                  </a:lnTo>
                  <a:lnTo>
                    <a:pt x="f638" y="f639"/>
                  </a:lnTo>
                  <a:lnTo>
                    <a:pt x="f556" y="f640"/>
                  </a:lnTo>
                  <a:lnTo>
                    <a:pt x="f641" y="f642"/>
                  </a:lnTo>
                  <a:lnTo>
                    <a:pt x="f643" y="f254"/>
                  </a:lnTo>
                  <a:lnTo>
                    <a:pt x="f644" y="f645"/>
                  </a:lnTo>
                  <a:lnTo>
                    <a:pt x="f646" y="f647"/>
                  </a:lnTo>
                  <a:lnTo>
                    <a:pt x="f648" y="f130"/>
                  </a:lnTo>
                  <a:lnTo>
                    <a:pt x="f549" y="f649"/>
                  </a:lnTo>
                  <a:lnTo>
                    <a:pt x="f650" y="f651"/>
                  </a:lnTo>
                  <a:lnTo>
                    <a:pt x="f652" y="f653"/>
                  </a:lnTo>
                  <a:lnTo>
                    <a:pt x="f654" y="f655"/>
                  </a:lnTo>
                  <a:lnTo>
                    <a:pt x="f656" y="f657"/>
                  </a:lnTo>
                  <a:lnTo>
                    <a:pt x="f658" y="f659"/>
                  </a:lnTo>
                  <a:lnTo>
                    <a:pt x="f660" y="f661"/>
                  </a:lnTo>
                  <a:lnTo>
                    <a:pt x="f616" y="f662"/>
                  </a:lnTo>
                  <a:lnTo>
                    <a:pt x="f663" y="f664"/>
                  </a:lnTo>
                  <a:lnTo>
                    <a:pt x="f665" y="f666"/>
                  </a:lnTo>
                  <a:lnTo>
                    <a:pt x="f667" y="f668"/>
                  </a:lnTo>
                  <a:lnTo>
                    <a:pt x="f667" y="f669"/>
                  </a:lnTo>
                  <a:lnTo>
                    <a:pt x="f667" y="f670"/>
                  </a:lnTo>
                  <a:lnTo>
                    <a:pt x="f665" y="f274"/>
                  </a:lnTo>
                  <a:lnTo>
                    <a:pt x="f671" y="f672"/>
                  </a:lnTo>
                  <a:lnTo>
                    <a:pt x="f660" y="f673"/>
                  </a:lnTo>
                  <a:lnTo>
                    <a:pt x="f674" y="f675"/>
                  </a:lnTo>
                  <a:lnTo>
                    <a:pt x="f654" y="f676"/>
                  </a:lnTo>
                  <a:lnTo>
                    <a:pt x="f677" y="f678"/>
                  </a:lnTo>
                  <a:lnTo>
                    <a:pt x="f679" y="f680"/>
                  </a:lnTo>
                  <a:lnTo>
                    <a:pt x="f652" y="f681"/>
                  </a:lnTo>
                  <a:lnTo>
                    <a:pt x="f652" y="f682"/>
                  </a:lnTo>
                  <a:lnTo>
                    <a:pt x="f679" y="f683"/>
                  </a:lnTo>
                  <a:lnTo>
                    <a:pt x="f684" y="f685"/>
                  </a:lnTo>
                  <a:lnTo>
                    <a:pt x="f686" y="f687"/>
                  </a:lnTo>
                  <a:lnTo>
                    <a:pt x="f654" y="f688"/>
                  </a:lnTo>
                  <a:lnTo>
                    <a:pt x="f689" y="f690"/>
                  </a:lnTo>
                  <a:lnTo>
                    <a:pt x="f656" y="f691"/>
                  </a:lnTo>
                  <a:lnTo>
                    <a:pt x="f692" y="f693"/>
                  </a:lnTo>
                  <a:lnTo>
                    <a:pt x="f694" y="f414"/>
                  </a:lnTo>
                  <a:lnTo>
                    <a:pt x="f616" y="f695"/>
                  </a:lnTo>
                  <a:lnTo>
                    <a:pt x="f696" y="f697"/>
                  </a:lnTo>
                  <a:lnTo>
                    <a:pt x="f542" y="f698"/>
                  </a:lnTo>
                  <a:lnTo>
                    <a:pt x="f699" y="f700"/>
                  </a:lnTo>
                  <a:lnTo>
                    <a:pt x="f701" y="f702"/>
                  </a:lnTo>
                  <a:lnTo>
                    <a:pt x="f703" y="f704"/>
                  </a:lnTo>
                  <a:lnTo>
                    <a:pt x="f705" y="f706"/>
                  </a:lnTo>
                  <a:lnTo>
                    <a:pt x="f621" y="f707"/>
                  </a:lnTo>
                  <a:lnTo>
                    <a:pt x="f536" y="f708"/>
                  </a:lnTo>
                  <a:lnTo>
                    <a:pt x="f709" y="f710"/>
                  </a:lnTo>
                  <a:lnTo>
                    <a:pt x="f711" y="f712"/>
                  </a:lnTo>
                  <a:lnTo>
                    <a:pt x="f713" y="f714"/>
                  </a:lnTo>
                  <a:lnTo>
                    <a:pt x="f109" y="f715"/>
                  </a:lnTo>
                  <a:lnTo>
                    <a:pt x="f716" y="f717"/>
                  </a:lnTo>
                  <a:lnTo>
                    <a:pt x="f718" y="f719"/>
                  </a:lnTo>
                  <a:lnTo>
                    <a:pt x="f720" y="f721"/>
                  </a:lnTo>
                  <a:lnTo>
                    <a:pt x="f722" y="f723"/>
                  </a:lnTo>
                  <a:lnTo>
                    <a:pt x="f724" y="f725"/>
                  </a:lnTo>
                  <a:lnTo>
                    <a:pt x="f726" y="f727"/>
                  </a:lnTo>
                  <a:lnTo>
                    <a:pt x="f728" y="f729"/>
                  </a:lnTo>
                  <a:lnTo>
                    <a:pt x="f730" y="f68"/>
                  </a:lnTo>
                  <a:lnTo>
                    <a:pt x="f248" y="f731"/>
                  </a:lnTo>
                  <a:lnTo>
                    <a:pt x="f732" y="f733"/>
                  </a:lnTo>
                  <a:lnTo>
                    <a:pt x="f734" y="f735"/>
                  </a:lnTo>
                  <a:lnTo>
                    <a:pt x="f99" y="f736"/>
                  </a:lnTo>
                  <a:lnTo>
                    <a:pt x="f639" y="f737"/>
                  </a:lnTo>
                  <a:lnTo>
                    <a:pt x="f738" y="f739"/>
                  </a:lnTo>
                  <a:lnTo>
                    <a:pt x="f740" y="f741"/>
                  </a:lnTo>
                  <a:lnTo>
                    <a:pt x="f742" y="f743"/>
                  </a:lnTo>
                  <a:lnTo>
                    <a:pt x="f744" y="f745"/>
                  </a:lnTo>
                  <a:lnTo>
                    <a:pt x="f746" y="f747"/>
                  </a:lnTo>
                  <a:lnTo>
                    <a:pt x="f748" y="f749"/>
                  </a:lnTo>
                  <a:lnTo>
                    <a:pt x="f750" y="f751"/>
                  </a:lnTo>
                  <a:lnTo>
                    <a:pt x="f752" y="f753"/>
                  </a:lnTo>
                  <a:lnTo>
                    <a:pt x="f754" y="f755"/>
                  </a:lnTo>
                  <a:lnTo>
                    <a:pt x="f756" y="f757"/>
                  </a:lnTo>
                  <a:lnTo>
                    <a:pt x="f758" y="f759"/>
                  </a:lnTo>
                  <a:lnTo>
                    <a:pt x="f760" y="f761"/>
                  </a:lnTo>
                  <a:lnTo>
                    <a:pt x="f762" y="f763"/>
                  </a:lnTo>
                  <a:lnTo>
                    <a:pt x="f764" y="f765"/>
                  </a:lnTo>
                  <a:lnTo>
                    <a:pt x="f766" y="f767"/>
                  </a:lnTo>
                  <a:lnTo>
                    <a:pt x="f768" y="f13"/>
                  </a:lnTo>
                  <a:lnTo>
                    <a:pt x="f769" y="f770"/>
                  </a:lnTo>
                  <a:lnTo>
                    <a:pt x="f771" y="f772"/>
                  </a:lnTo>
                  <a:lnTo>
                    <a:pt x="f773" y="f774"/>
                  </a:lnTo>
                  <a:lnTo>
                    <a:pt x="f775" y="f776"/>
                  </a:lnTo>
                  <a:lnTo>
                    <a:pt x="f476" y="f777"/>
                  </a:lnTo>
                  <a:lnTo>
                    <a:pt x="f778" y="f779"/>
                  </a:lnTo>
                  <a:lnTo>
                    <a:pt x="f780" y="f781"/>
                  </a:lnTo>
                  <a:lnTo>
                    <a:pt x="f782" y="f7"/>
                  </a:lnTo>
                  <a:lnTo>
                    <a:pt x="f783" y="f784"/>
                  </a:lnTo>
                  <a:lnTo>
                    <a:pt x="f785" y="f786"/>
                  </a:lnTo>
                  <a:lnTo>
                    <a:pt x="f96" y="f5"/>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7" name="Google Shape;273;p15">
              <a:extLst>
                <a:ext uri="{FF2B5EF4-FFF2-40B4-BE49-F238E27FC236}">
                  <a16:creationId xmlns:a16="http://schemas.microsoft.com/office/drawing/2014/main" id="{CEEC9CE5-9B5C-459E-EC69-33822A792E49}"/>
                </a:ext>
              </a:extLst>
            </p:cNvPr>
            <p:cNvSpPr/>
            <p:nvPr/>
          </p:nvSpPr>
          <p:spPr>
            <a:xfrm>
              <a:off x="10379491" y="3784390"/>
              <a:ext cx="764502" cy="1112294"/>
            </a:xfrm>
            <a:custGeom>
              <a:avLst/>
              <a:gdLst>
                <a:gd name="f0" fmla="val w"/>
                <a:gd name="f1" fmla="val h"/>
                <a:gd name="f2" fmla="val 0"/>
                <a:gd name="f3" fmla="val 30438"/>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54"/>
                <a:gd name="f187" fmla="val 9194"/>
                <a:gd name="f188" fmla="val 42936"/>
                <a:gd name="f189" fmla="val 9509"/>
                <a:gd name="f190" fmla="val 43273"/>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4882"/>
                <a:gd name="f208" fmla="val 38665"/>
                <a:gd name="f209" fmla="val 15556"/>
                <a:gd name="f210" fmla="val 37676"/>
                <a:gd name="f211" fmla="val 16253"/>
                <a:gd name="f212" fmla="val 36686"/>
                <a:gd name="f213" fmla="val 16792"/>
                <a:gd name="f214" fmla="val 17354"/>
                <a:gd name="f215" fmla="val 35001"/>
                <a:gd name="f216" fmla="val 18119"/>
                <a:gd name="f217" fmla="val 33764"/>
                <a:gd name="f218" fmla="val 18883"/>
                <a:gd name="f219" fmla="val 32505"/>
                <a:gd name="f220" fmla="val 31247"/>
                <a:gd name="f221" fmla="val 29988"/>
                <a:gd name="f222" fmla="val 20794"/>
                <a:gd name="f223" fmla="val 29111"/>
                <a:gd name="f224" fmla="val 21513"/>
                <a:gd name="f225" fmla="val 27762"/>
                <a:gd name="f226" fmla="val 21873"/>
                <a:gd name="f227" fmla="val 27020"/>
                <a:gd name="f228" fmla="val 25492"/>
                <a:gd name="f229" fmla="val 23334"/>
                <a:gd name="f230" fmla="val 23963"/>
                <a:gd name="f231" fmla="val 23873"/>
                <a:gd name="f232" fmla="val 24458"/>
                <a:gd name="f233" fmla="val 21401"/>
                <a:gd name="f234" fmla="val 25020"/>
                <a:gd name="f235" fmla="val 20007"/>
                <a:gd name="f236" fmla="val 25582"/>
                <a:gd name="f237" fmla="val 18591"/>
                <a:gd name="f238" fmla="val 26099"/>
                <a:gd name="f239" fmla="val 17152"/>
                <a:gd name="f240" fmla="val 15713"/>
                <a:gd name="f241" fmla="val 27088"/>
                <a:gd name="f242" fmla="val 14252"/>
                <a:gd name="f243" fmla="val 27537"/>
                <a:gd name="f244" fmla="val 12791"/>
                <a:gd name="f245" fmla="val 27987"/>
                <a:gd name="f246" fmla="val 11308"/>
                <a:gd name="f247" fmla="val 28324"/>
                <a:gd name="f248" fmla="val 10094"/>
                <a:gd name="f249" fmla="val 28639"/>
                <a:gd name="f250" fmla="val 8835"/>
                <a:gd name="f251" fmla="val 28953"/>
                <a:gd name="f252" fmla="val 7576"/>
                <a:gd name="f253" fmla="val 29246"/>
                <a:gd name="f254" fmla="val 6295"/>
                <a:gd name="f255" fmla="val 29515"/>
                <a:gd name="f256" fmla="val 5036"/>
                <a:gd name="f257" fmla="val 29785"/>
                <a:gd name="f258" fmla="val 3777"/>
                <a:gd name="f259" fmla="val 30010"/>
                <a:gd name="f260" fmla="val 2518"/>
                <a:gd name="f261" fmla="val 30235"/>
                <a:gd name="f262" fmla="val 30437"/>
                <a:gd name="f263" fmla="*/ f0 1 30438"/>
                <a:gd name="f264" fmla="*/ f1 1 44285"/>
                <a:gd name="f265" fmla="val f2"/>
                <a:gd name="f266" fmla="val f3"/>
                <a:gd name="f267" fmla="val f4"/>
                <a:gd name="f268" fmla="+- f267 0 f265"/>
                <a:gd name="f269" fmla="+- f266 0 f265"/>
                <a:gd name="f270" fmla="*/ f269 1 30438"/>
                <a:gd name="f271" fmla="*/ f268 1 44285"/>
                <a:gd name="f272" fmla="*/ f265 1 f270"/>
                <a:gd name="f273" fmla="*/ f266 1 f270"/>
                <a:gd name="f274" fmla="*/ f265 1 f271"/>
                <a:gd name="f275" fmla="*/ f267 1 f271"/>
                <a:gd name="f276" fmla="*/ f272 f263 1"/>
                <a:gd name="f277" fmla="*/ f273 f263 1"/>
                <a:gd name="f278" fmla="*/ f275 f264 1"/>
                <a:gd name="f279" fmla="*/ f274 f264 1"/>
              </a:gdLst>
              <a:ahLst/>
              <a:cxnLst>
                <a:cxn ang="3cd4">
                  <a:pos x="hc" y="t"/>
                </a:cxn>
                <a:cxn ang="0">
                  <a:pos x="r" y="vc"/>
                </a:cxn>
                <a:cxn ang="cd4">
                  <a:pos x="hc" y="b"/>
                </a:cxn>
                <a:cxn ang="cd2">
                  <a:pos x="l" y="vc"/>
                </a:cxn>
              </a:cxnLst>
              <a:rect l="f276" t="f279" r="f277" b="f278"/>
              <a:pathLst>
                <a:path w="30438"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52"/>
                  </a:lnTo>
                  <a:lnTo>
                    <a:pt x="f214" y="f215"/>
                  </a:lnTo>
                  <a:lnTo>
                    <a:pt x="f216" y="f217"/>
                  </a:lnTo>
                  <a:lnTo>
                    <a:pt x="f218" y="f219"/>
                  </a:lnTo>
                  <a:lnTo>
                    <a:pt x="f46" y="f220"/>
                  </a:lnTo>
                  <a:lnTo>
                    <a:pt x="f11" y="f221"/>
                  </a:lnTo>
                  <a:lnTo>
                    <a:pt x="f222" y="f223"/>
                  </a:lnTo>
                  <a:lnTo>
                    <a:pt x="f224" y="f225"/>
                  </a:lnTo>
                  <a:lnTo>
                    <a:pt x="f226" y="f227"/>
                  </a:lnTo>
                  <a:lnTo>
                    <a:pt x="f27" y="f228"/>
                  </a:lnTo>
                  <a:lnTo>
                    <a:pt x="f229" y="f230"/>
                  </a:lnTo>
                  <a:lnTo>
                    <a:pt x="f231" y="f35"/>
                  </a:lnTo>
                  <a:lnTo>
                    <a:pt x="f232" y="f233"/>
                  </a:lnTo>
                  <a:lnTo>
                    <a:pt x="f234" y="f235"/>
                  </a:lnTo>
                  <a:lnTo>
                    <a:pt x="f236" y="f237"/>
                  </a:lnTo>
                  <a:lnTo>
                    <a:pt x="f238" y="f239"/>
                  </a:lnTo>
                  <a:lnTo>
                    <a:pt x="f74"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118"/>
                  </a:lnTo>
                  <a:lnTo>
                    <a:pt x="f262" y="f6"/>
                  </a:lnTo>
                  <a:close/>
                </a:path>
              </a:pathLst>
            </a:custGeom>
            <a:solidFill>
              <a:srgbClr val="7CBEC1"/>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8" name="Google Shape;274;p15">
              <a:extLst>
                <a:ext uri="{FF2B5EF4-FFF2-40B4-BE49-F238E27FC236}">
                  <a16:creationId xmlns:a16="http://schemas.microsoft.com/office/drawing/2014/main" id="{773C71CF-D899-F171-7092-8897760925F5}"/>
                </a:ext>
              </a:extLst>
            </p:cNvPr>
            <p:cNvSpPr/>
            <p:nvPr/>
          </p:nvSpPr>
          <p:spPr>
            <a:xfrm>
              <a:off x="7085612" y="3784390"/>
              <a:ext cx="976231" cy="119641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65"/>
                <a:gd name="f46" fmla="val 9779"/>
                <a:gd name="f47" fmla="val 3283"/>
                <a:gd name="f48" fmla="val 10476"/>
                <a:gd name="f49" fmla="val 2946"/>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508"/>
                <a:gd name="f94" fmla="val 24638"/>
                <a:gd name="f95" fmla="val 3935"/>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4632"/>
                <a:gd name="f108" fmla="val 27380"/>
                <a:gd name="f109" fmla="val 27762"/>
                <a:gd name="f110" fmla="val 28144"/>
                <a:gd name="f111" fmla="val 4452"/>
                <a:gd name="f112" fmla="val 28527"/>
                <a:gd name="f113" fmla="val 4362"/>
                <a:gd name="f114" fmla="val 28909"/>
                <a:gd name="f115" fmla="val 29651"/>
                <a:gd name="f116" fmla="val 30797"/>
                <a:gd name="f117" fmla="val 3170"/>
                <a:gd name="f118" fmla="val 31921"/>
                <a:gd name="f119" fmla="val 33022"/>
                <a:gd name="f120" fmla="val 2114"/>
                <a:gd name="f121" fmla="val 34124"/>
                <a:gd name="f122" fmla="val 1035"/>
                <a:gd name="f123" fmla="val 36327"/>
                <a:gd name="f124" fmla="val 518"/>
                <a:gd name="f125" fmla="val 37428"/>
                <a:gd name="f126" fmla="val 38552"/>
                <a:gd name="f127" fmla="val 855"/>
                <a:gd name="f128" fmla="val 39744"/>
                <a:gd name="f129" fmla="val 1709"/>
                <a:gd name="f130" fmla="val 40913"/>
                <a:gd name="f131" fmla="val 42059"/>
                <a:gd name="f132" fmla="val 3530"/>
                <a:gd name="f133" fmla="val 43205"/>
                <a:gd name="f134" fmla="val 44329"/>
                <a:gd name="f135" fmla="val 5396"/>
                <a:gd name="f136" fmla="val 45453"/>
                <a:gd name="f137" fmla="val 6363"/>
                <a:gd name="f138" fmla="val 46555"/>
                <a:gd name="f139" fmla="val 7352"/>
                <a:gd name="f140" fmla="val 9982"/>
                <a:gd name="f141" fmla="val 43565"/>
                <a:gd name="f142" fmla="val 10678"/>
                <a:gd name="f143" fmla="val 42509"/>
                <a:gd name="f144" fmla="val 11038"/>
                <a:gd name="f145" fmla="val 41992"/>
                <a:gd name="f146" fmla="val 11420"/>
                <a:gd name="f147" fmla="val 41475"/>
                <a:gd name="f148" fmla="val 11825"/>
                <a:gd name="f149" fmla="val 41002"/>
                <a:gd name="f150" fmla="val 12252"/>
                <a:gd name="f151" fmla="val 40553"/>
                <a:gd name="f152" fmla="val 12724"/>
                <a:gd name="f153" fmla="val 40148"/>
                <a:gd name="f154" fmla="val 12971"/>
                <a:gd name="f155" fmla="val 39946"/>
                <a:gd name="f156" fmla="val 13219"/>
                <a:gd name="f157" fmla="val 39766"/>
                <a:gd name="f158" fmla="val 13488"/>
                <a:gd name="f159" fmla="val 39609"/>
                <a:gd name="f160" fmla="val 13758"/>
                <a:gd name="f161" fmla="val 39451"/>
                <a:gd name="f162" fmla="val 14320"/>
                <a:gd name="f163" fmla="val 39159"/>
                <a:gd name="f164" fmla="val 14905"/>
                <a:gd name="f165" fmla="val 38889"/>
                <a:gd name="f166" fmla="val 15534"/>
                <a:gd name="f167" fmla="val 38665"/>
                <a:gd name="f168" fmla="val 16770"/>
                <a:gd name="f169" fmla="val 38215"/>
                <a:gd name="f170" fmla="val 17400"/>
                <a:gd name="f171" fmla="val 38013"/>
                <a:gd name="f172" fmla="val 18007"/>
                <a:gd name="f173" fmla="val 37788"/>
                <a:gd name="f174" fmla="val 18591"/>
                <a:gd name="f175" fmla="val 37563"/>
                <a:gd name="f176" fmla="val 19153"/>
                <a:gd name="f177" fmla="val 37293"/>
                <a:gd name="f178" fmla="val 37001"/>
                <a:gd name="f179" fmla="val 19917"/>
                <a:gd name="f180" fmla="val 36844"/>
                <a:gd name="f181" fmla="val 20165"/>
                <a:gd name="f182" fmla="val 36686"/>
                <a:gd name="f183" fmla="val 20389"/>
                <a:gd name="f184" fmla="val 36507"/>
                <a:gd name="f185" fmla="val 20592"/>
                <a:gd name="f186" fmla="val 36304"/>
                <a:gd name="f187" fmla="val 20794"/>
                <a:gd name="f188" fmla="val 36102"/>
                <a:gd name="f189" fmla="val 20974"/>
                <a:gd name="f190" fmla="val 35877"/>
                <a:gd name="f191" fmla="val 21131"/>
                <a:gd name="f192" fmla="val 35652"/>
                <a:gd name="f193" fmla="val 21289"/>
                <a:gd name="f194" fmla="val 35383"/>
                <a:gd name="f195" fmla="val 21401"/>
                <a:gd name="f196" fmla="val 35135"/>
                <a:gd name="f197" fmla="val 21513"/>
                <a:gd name="f198" fmla="val 34843"/>
                <a:gd name="f199" fmla="val 21603"/>
                <a:gd name="f200" fmla="val 34528"/>
                <a:gd name="f201" fmla="val 21693"/>
                <a:gd name="f202" fmla="val 34191"/>
                <a:gd name="f203" fmla="val 21828"/>
                <a:gd name="f204" fmla="val 33539"/>
                <a:gd name="f205" fmla="val 33247"/>
                <a:gd name="f206" fmla="val 22053"/>
                <a:gd name="f207" fmla="val 32932"/>
                <a:gd name="f208" fmla="val 22188"/>
                <a:gd name="f209" fmla="val 32663"/>
                <a:gd name="f210" fmla="val 22278"/>
                <a:gd name="f211" fmla="val 32528"/>
                <a:gd name="f212" fmla="val 22390"/>
                <a:gd name="f213" fmla="val 32415"/>
                <a:gd name="f214" fmla="val 22547"/>
                <a:gd name="f215" fmla="val 32281"/>
                <a:gd name="f216" fmla="val 22682"/>
                <a:gd name="f217" fmla="val 32168"/>
                <a:gd name="f218" fmla="val 22840"/>
                <a:gd name="f219" fmla="val 32078"/>
                <a:gd name="f220" fmla="val 32011"/>
                <a:gd name="f221" fmla="val 23177"/>
                <a:gd name="f222" fmla="val 31943"/>
                <a:gd name="f223" fmla="val 23334"/>
                <a:gd name="f224" fmla="val 23514"/>
                <a:gd name="f225" fmla="val 31898"/>
                <a:gd name="f226" fmla="val 24076"/>
                <a:gd name="f227" fmla="val 24458"/>
                <a:gd name="f228" fmla="val 24840"/>
                <a:gd name="f229" fmla="val 32123"/>
                <a:gd name="f230" fmla="val 25245"/>
                <a:gd name="f231" fmla="val 32258"/>
                <a:gd name="f232" fmla="val 26077"/>
                <a:gd name="f233" fmla="val 32550"/>
                <a:gd name="f234" fmla="val 26504"/>
                <a:gd name="f235" fmla="val 32708"/>
                <a:gd name="f236" fmla="val 26931"/>
                <a:gd name="f237" fmla="val 32820"/>
                <a:gd name="f238" fmla="val 27358"/>
                <a:gd name="f239" fmla="val 27763"/>
                <a:gd name="f240" fmla="val 32977"/>
                <a:gd name="f241" fmla="val 27965"/>
                <a:gd name="f242" fmla="val 33000"/>
                <a:gd name="f243" fmla="val 28167"/>
                <a:gd name="f244" fmla="val 28392"/>
                <a:gd name="f245" fmla="val 28594"/>
                <a:gd name="f246" fmla="val 32955"/>
                <a:gd name="f247" fmla="val 28864"/>
                <a:gd name="f248" fmla="val 32888"/>
                <a:gd name="f249" fmla="val 29111"/>
                <a:gd name="f250" fmla="val 32798"/>
                <a:gd name="f251" fmla="val 29336"/>
                <a:gd name="f252" fmla="val 29538"/>
                <a:gd name="f253" fmla="val 29718"/>
                <a:gd name="f254" fmla="val 32370"/>
                <a:gd name="f255" fmla="val 29898"/>
                <a:gd name="f256" fmla="val 32191"/>
                <a:gd name="f257" fmla="val 30055"/>
                <a:gd name="f258" fmla="val 31988"/>
                <a:gd name="f259" fmla="val 30190"/>
                <a:gd name="f260" fmla="val 31786"/>
                <a:gd name="f261" fmla="val 30325"/>
                <a:gd name="f262" fmla="val 31561"/>
                <a:gd name="f263" fmla="val 30438"/>
                <a:gd name="f264" fmla="val 31314"/>
                <a:gd name="f265" fmla="val 30640"/>
                <a:gd name="f266" fmla="val 30235"/>
                <a:gd name="f267" fmla="val 30955"/>
                <a:gd name="f268" fmla="val 29628"/>
                <a:gd name="f269" fmla="val 31224"/>
                <a:gd name="f270" fmla="val 28414"/>
                <a:gd name="f271" fmla="val 31382"/>
                <a:gd name="f272" fmla="val 27807"/>
                <a:gd name="f273" fmla="val 27200"/>
                <a:gd name="f274" fmla="val 31764"/>
                <a:gd name="f275" fmla="val 31876"/>
                <a:gd name="f276" fmla="val 26346"/>
                <a:gd name="f277" fmla="val 26076"/>
                <a:gd name="f278" fmla="val 25829"/>
                <a:gd name="f279" fmla="val 32326"/>
                <a:gd name="f280" fmla="val 32506"/>
                <a:gd name="f281" fmla="val 25357"/>
                <a:gd name="f282" fmla="val 32685"/>
                <a:gd name="f283" fmla="val 25155"/>
                <a:gd name="f284" fmla="val 32865"/>
                <a:gd name="f285" fmla="val 24997"/>
                <a:gd name="f286" fmla="val 33023"/>
                <a:gd name="f287" fmla="val 24862"/>
                <a:gd name="f288" fmla="val 33405"/>
                <a:gd name="f289" fmla="val 24615"/>
                <a:gd name="f290" fmla="val 33787"/>
                <a:gd name="f291" fmla="val 24390"/>
                <a:gd name="f292" fmla="val 34214"/>
                <a:gd name="f293" fmla="val 24188"/>
                <a:gd name="f294" fmla="val 34641"/>
                <a:gd name="f295" fmla="val 24031"/>
                <a:gd name="f296" fmla="val 35091"/>
                <a:gd name="f297" fmla="val 23873"/>
                <a:gd name="f298" fmla="val 35967"/>
                <a:gd name="f299" fmla="val 23581"/>
                <a:gd name="f300" fmla="val 36394"/>
                <a:gd name="f301" fmla="val 23424"/>
                <a:gd name="f302" fmla="val 36822"/>
                <a:gd name="f303" fmla="val 23266"/>
                <a:gd name="f304" fmla="val 37204"/>
                <a:gd name="f305" fmla="val 23087"/>
                <a:gd name="f306" fmla="val 37586"/>
                <a:gd name="f307" fmla="val 22862"/>
                <a:gd name="f308" fmla="val 37923"/>
                <a:gd name="f309" fmla="val 22615"/>
                <a:gd name="f310" fmla="val 38080"/>
                <a:gd name="f311" fmla="val 22480"/>
                <a:gd name="f312" fmla="val 22345"/>
                <a:gd name="f313" fmla="val 38350"/>
                <a:gd name="f314" fmla="val 22187"/>
                <a:gd name="f315" fmla="val 38485"/>
                <a:gd name="f316" fmla="val 22008"/>
                <a:gd name="f317" fmla="val 38575"/>
                <a:gd name="f318" fmla="val 38687"/>
                <a:gd name="f319" fmla="val 21625"/>
                <a:gd name="f320" fmla="val 38755"/>
                <a:gd name="f321" fmla="val 21446"/>
                <a:gd name="f322" fmla="val 38800"/>
                <a:gd name="f323" fmla="val 21266"/>
                <a:gd name="f324" fmla="val 38845"/>
                <a:gd name="f325" fmla="val 21064"/>
                <a:gd name="f326" fmla="val 38867"/>
                <a:gd name="f327" fmla="val 20884"/>
                <a:gd name="f328" fmla="val 20704"/>
                <a:gd name="f329" fmla="val 20524"/>
                <a:gd name="f330" fmla="val 38822"/>
                <a:gd name="f331" fmla="val 20164"/>
                <a:gd name="f332" fmla="val 38710"/>
                <a:gd name="f333" fmla="val 19805"/>
                <a:gd name="f334" fmla="val 19467"/>
                <a:gd name="f335" fmla="val 38395"/>
                <a:gd name="f336" fmla="val 19108"/>
                <a:gd name="f337" fmla="val 38170"/>
                <a:gd name="f338" fmla="val 18793"/>
                <a:gd name="f339" fmla="val 37901"/>
                <a:gd name="f340" fmla="val 18456"/>
                <a:gd name="f341" fmla="val 37631"/>
                <a:gd name="f342" fmla="val 18164"/>
                <a:gd name="f343" fmla="val 37316"/>
                <a:gd name="f344" fmla="val 17849"/>
                <a:gd name="f345" fmla="val 17579"/>
                <a:gd name="f346" fmla="val 36664"/>
                <a:gd name="f347" fmla="val 17062"/>
                <a:gd name="f348" fmla="val 16837"/>
                <a:gd name="f349" fmla="val 35608"/>
                <a:gd name="f350" fmla="val 16613"/>
                <a:gd name="f351" fmla="val 34619"/>
                <a:gd name="f352" fmla="val 16073"/>
                <a:gd name="f353" fmla="val 33585"/>
                <a:gd name="f354" fmla="val 15556"/>
                <a:gd name="f355" fmla="val 32551"/>
                <a:gd name="f356" fmla="val 15062"/>
                <a:gd name="f357" fmla="val 31517"/>
                <a:gd name="f358" fmla="val 14612"/>
                <a:gd name="f359" fmla="val 14185"/>
                <a:gd name="f360" fmla="val 29381"/>
                <a:gd name="f361" fmla="val 13803"/>
                <a:gd name="f362" fmla="val 28280"/>
                <a:gd name="f363" fmla="val 13443"/>
                <a:gd name="f364" fmla="val 27201"/>
                <a:gd name="f365" fmla="val 13106"/>
                <a:gd name="f366" fmla="val 27425"/>
                <a:gd name="f367" fmla="val 12949"/>
                <a:gd name="f368" fmla="val 27650"/>
                <a:gd name="f369" fmla="val 12791"/>
                <a:gd name="f370" fmla="val 27875"/>
                <a:gd name="f371" fmla="val 12611"/>
                <a:gd name="f372" fmla="val 28055"/>
                <a:gd name="f373" fmla="val 12432"/>
                <a:gd name="f374" fmla="val 28235"/>
                <a:gd name="f375" fmla="val 12207"/>
                <a:gd name="f376" fmla="val 12004"/>
                <a:gd name="f377" fmla="val 28549"/>
                <a:gd name="f378" fmla="val 11780"/>
                <a:gd name="f379" fmla="val 28684"/>
                <a:gd name="f380" fmla="val 11532"/>
                <a:gd name="f381" fmla="val 28819"/>
                <a:gd name="f382" fmla="val 11308"/>
                <a:gd name="f383" fmla="val 29021"/>
                <a:gd name="f384" fmla="val 10791"/>
                <a:gd name="f385" fmla="val 29089"/>
                <a:gd name="f386" fmla="val 10521"/>
                <a:gd name="f387" fmla="val 29156"/>
                <a:gd name="f388" fmla="val 10251"/>
                <a:gd name="f389" fmla="val 29201"/>
                <a:gd name="f390" fmla="val 9981"/>
                <a:gd name="f391" fmla="val 29246"/>
                <a:gd name="f392" fmla="val 9712"/>
                <a:gd name="f393" fmla="val 29269"/>
                <a:gd name="f394" fmla="val 9419"/>
                <a:gd name="f395" fmla="val 29291"/>
                <a:gd name="f396" fmla="val 8857"/>
                <a:gd name="f397" fmla="val 8273"/>
                <a:gd name="f398" fmla="val 7711"/>
                <a:gd name="f399" fmla="val 7149"/>
                <a:gd name="f400" fmla="val 6587"/>
                <a:gd name="f401" fmla="val 28707"/>
                <a:gd name="f402" fmla="val 6317"/>
                <a:gd name="f403" fmla="val 6070"/>
                <a:gd name="f404" fmla="val 28459"/>
                <a:gd name="f405" fmla="val 28302"/>
                <a:gd name="f406" fmla="val 5575"/>
                <a:gd name="f407" fmla="val 28145"/>
                <a:gd name="f408" fmla="val 5328"/>
                <a:gd name="f409" fmla="val 5103"/>
                <a:gd name="f410" fmla="val 27605"/>
                <a:gd name="f411" fmla="val 4676"/>
                <a:gd name="f412" fmla="val 4272"/>
                <a:gd name="f413" fmla="val 26773"/>
                <a:gd name="f414" fmla="val 3912"/>
                <a:gd name="f415" fmla="val 3552"/>
                <a:gd name="f416" fmla="val 25874"/>
                <a:gd name="f417" fmla="val 3238"/>
                <a:gd name="f418" fmla="val 25380"/>
                <a:gd name="f419" fmla="val 2945"/>
                <a:gd name="f420" fmla="val 24885"/>
                <a:gd name="f421" fmla="val 2698"/>
                <a:gd name="f422" fmla="val 24368"/>
                <a:gd name="f423" fmla="val 2451"/>
                <a:gd name="f424" fmla="val 23851"/>
                <a:gd name="f425" fmla="val 2226"/>
                <a:gd name="f426" fmla="val 23312"/>
                <a:gd name="f427" fmla="val 22750"/>
                <a:gd name="f428" fmla="val 22210"/>
                <a:gd name="f429" fmla="val 21648"/>
                <a:gd name="f430" fmla="val 21086"/>
                <a:gd name="f431" fmla="val 1394"/>
                <a:gd name="f432" fmla="val 19962"/>
                <a:gd name="f433" fmla="val 1147"/>
                <a:gd name="f434" fmla="val 18614"/>
                <a:gd name="f435" fmla="val 922"/>
                <a:gd name="f436" fmla="val 17242"/>
                <a:gd name="f437" fmla="val 675"/>
                <a:gd name="f438" fmla="val 16568"/>
                <a:gd name="f439" fmla="val 540"/>
                <a:gd name="f440" fmla="val 15916"/>
                <a:gd name="f441" fmla="val 383"/>
                <a:gd name="f442" fmla="val 15242"/>
                <a:gd name="f443" fmla="val 203"/>
                <a:gd name="f444" fmla="val 14590"/>
                <a:gd name="f445" fmla="*/ f1 1 38868"/>
                <a:gd name="f446" fmla="*/ f2 1 47634"/>
                <a:gd name="f447" fmla="val f3"/>
                <a:gd name="f448" fmla="val f4"/>
                <a:gd name="f449" fmla="val f5"/>
                <a:gd name="f450" fmla="+- f449 0 f447"/>
                <a:gd name="f451" fmla="+- f448 0 f447"/>
                <a:gd name="f452" fmla="*/ f451 1 38868"/>
                <a:gd name="f453" fmla="*/ f450 1 47634"/>
                <a:gd name="f454" fmla="*/ f447 1 f452"/>
                <a:gd name="f455" fmla="*/ f448 1 f452"/>
                <a:gd name="f456" fmla="*/ f447 1 f453"/>
                <a:gd name="f457" fmla="*/ f449 1 f453"/>
                <a:gd name="f458" fmla="*/ f454 f445 1"/>
                <a:gd name="f459" fmla="*/ f455 f445 1"/>
                <a:gd name="f460" fmla="*/ f457 f446 1"/>
                <a:gd name="f461" fmla="*/ f456 f446 1"/>
              </a:gdLst>
              <a:ahLst/>
              <a:cxnLst>
                <a:cxn ang="3cd4">
                  <a:pos x="hc" y="t"/>
                </a:cxn>
                <a:cxn ang="0">
                  <a:pos x="r" y="vc"/>
                </a:cxn>
                <a:cxn ang="cd4">
                  <a:pos x="hc" y="b"/>
                </a:cxn>
                <a:cxn ang="cd2">
                  <a:pos x="l" y="vc"/>
                </a:cxn>
              </a:cxnLst>
              <a:rect l="f458" t="f461" r="f459" b="f460"/>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5" y="f109"/>
                  </a:lnTo>
                  <a:lnTo>
                    <a:pt x="f103" y="f110"/>
                  </a:lnTo>
                  <a:lnTo>
                    <a:pt x="f111" y="f112"/>
                  </a:lnTo>
                  <a:lnTo>
                    <a:pt x="f113" y="f114"/>
                  </a:lnTo>
                  <a:lnTo>
                    <a:pt x="f97" y="f115"/>
                  </a:lnTo>
                  <a:lnTo>
                    <a:pt x="f45" y="f116"/>
                  </a:lnTo>
                  <a:lnTo>
                    <a:pt x="f117" y="f118"/>
                  </a:lnTo>
                  <a:lnTo>
                    <a:pt x="f87" y="f119"/>
                  </a:lnTo>
                  <a:lnTo>
                    <a:pt x="f120" y="f121"/>
                  </a:lnTo>
                  <a:lnTo>
                    <a:pt x="f122" y="f123"/>
                  </a:lnTo>
                  <a:lnTo>
                    <a:pt x="f124" y="f125"/>
                  </a:lnTo>
                  <a:lnTo>
                    <a:pt x="f7" y="f126"/>
                  </a:lnTo>
                  <a:lnTo>
                    <a:pt x="f127" y="f128"/>
                  </a:lnTo>
                  <a:lnTo>
                    <a:pt x="f129" y="f130"/>
                  </a:lnTo>
                  <a:lnTo>
                    <a:pt x="f51" y="f131"/>
                  </a:lnTo>
                  <a:lnTo>
                    <a:pt x="f132" y="f133"/>
                  </a:lnTo>
                  <a:lnTo>
                    <a:pt x="f111" y="f134"/>
                  </a:lnTo>
                  <a:lnTo>
                    <a:pt x="f135" y="f136"/>
                  </a:lnTo>
                  <a:lnTo>
                    <a:pt x="f137" y="f138"/>
                  </a:lnTo>
                  <a:lnTo>
                    <a:pt x="f139" y="f5"/>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71"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81" y="f205"/>
                  </a:lnTo>
                  <a:lnTo>
                    <a:pt x="f206" y="f207"/>
                  </a:lnTo>
                  <a:lnTo>
                    <a:pt x="f208" y="f209"/>
                  </a:lnTo>
                  <a:lnTo>
                    <a:pt x="f210" y="f211"/>
                  </a:lnTo>
                  <a:lnTo>
                    <a:pt x="f212" y="f213"/>
                  </a:lnTo>
                  <a:lnTo>
                    <a:pt x="f214" y="f215"/>
                  </a:lnTo>
                  <a:lnTo>
                    <a:pt x="f216" y="f217"/>
                  </a:lnTo>
                  <a:lnTo>
                    <a:pt x="f218" y="f219"/>
                  </a:lnTo>
                  <a:lnTo>
                    <a:pt x="f86" y="f220"/>
                  </a:lnTo>
                  <a:lnTo>
                    <a:pt x="f221" y="f222"/>
                  </a:lnTo>
                  <a:lnTo>
                    <a:pt x="f223" y="f118"/>
                  </a:lnTo>
                  <a:lnTo>
                    <a:pt x="f224" y="f225"/>
                  </a:lnTo>
                  <a:lnTo>
                    <a:pt x="f90" y="f225"/>
                  </a:lnTo>
                  <a:lnTo>
                    <a:pt x="f226" y="f118"/>
                  </a:lnTo>
                  <a:lnTo>
                    <a:pt x="f227" y="f220"/>
                  </a:lnTo>
                  <a:lnTo>
                    <a:pt x="f228" y="f229"/>
                  </a:lnTo>
                  <a:lnTo>
                    <a:pt x="f230" y="f231"/>
                  </a:lnTo>
                  <a:lnTo>
                    <a:pt x="f232" y="f233"/>
                  </a:lnTo>
                  <a:lnTo>
                    <a:pt x="f234" y="f235"/>
                  </a:lnTo>
                  <a:lnTo>
                    <a:pt x="f236" y="f237"/>
                  </a:lnTo>
                  <a:lnTo>
                    <a:pt x="f238" y="f207"/>
                  </a:lnTo>
                  <a:lnTo>
                    <a:pt x="f239" y="f240"/>
                  </a:lnTo>
                  <a:lnTo>
                    <a:pt x="f241" y="f242"/>
                  </a:lnTo>
                  <a:lnTo>
                    <a:pt x="f243" y="f242"/>
                  </a:lnTo>
                  <a:lnTo>
                    <a:pt x="f244" y="f240"/>
                  </a:lnTo>
                  <a:lnTo>
                    <a:pt x="f245" y="f246"/>
                  </a:lnTo>
                  <a:lnTo>
                    <a:pt x="f247" y="f248"/>
                  </a:lnTo>
                  <a:lnTo>
                    <a:pt x="f249" y="f250"/>
                  </a:lnTo>
                  <a:lnTo>
                    <a:pt x="f251" y="f209"/>
                  </a:lnTo>
                  <a:lnTo>
                    <a:pt x="f252" y="f211"/>
                  </a:lnTo>
                  <a:lnTo>
                    <a:pt x="f253" y="f254"/>
                  </a:lnTo>
                  <a:lnTo>
                    <a:pt x="f255" y="f256"/>
                  </a:lnTo>
                  <a:lnTo>
                    <a:pt x="f257" y="f258"/>
                  </a:lnTo>
                  <a:lnTo>
                    <a:pt x="f259" y="f260"/>
                  </a:lnTo>
                  <a:lnTo>
                    <a:pt x="f261" y="f262"/>
                  </a:lnTo>
                  <a:lnTo>
                    <a:pt x="f263" y="f264"/>
                  </a:lnTo>
                  <a:lnTo>
                    <a:pt x="f265" y="f116"/>
                  </a:lnTo>
                  <a:lnTo>
                    <a:pt x="f116" y="f266"/>
                  </a:lnTo>
                  <a:lnTo>
                    <a:pt x="f267" y="f268"/>
                  </a:lnTo>
                  <a:lnTo>
                    <a:pt x="f269" y="f270"/>
                  </a:lnTo>
                  <a:lnTo>
                    <a:pt x="f271" y="f272"/>
                  </a:lnTo>
                  <a:lnTo>
                    <a:pt x="f262" y="f273"/>
                  </a:lnTo>
                  <a:lnTo>
                    <a:pt x="f274" y="f104"/>
                  </a:lnTo>
                  <a:lnTo>
                    <a:pt x="f275" y="f276"/>
                  </a:lnTo>
                  <a:lnTo>
                    <a:pt x="f220" y="f277"/>
                  </a:lnTo>
                  <a:lnTo>
                    <a:pt x="f217" y="f278"/>
                  </a:lnTo>
                  <a:lnTo>
                    <a:pt x="f279" y="f98"/>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310" y="f311"/>
                  </a:lnTo>
                  <a:lnTo>
                    <a:pt x="f169" y="f312"/>
                  </a:lnTo>
                  <a:lnTo>
                    <a:pt x="f313" y="f314"/>
                  </a:lnTo>
                  <a:lnTo>
                    <a:pt x="f315" y="f316"/>
                  </a:lnTo>
                  <a:lnTo>
                    <a:pt x="f317" y="f203"/>
                  </a:lnTo>
                  <a:lnTo>
                    <a:pt x="f318" y="f319"/>
                  </a:lnTo>
                  <a:lnTo>
                    <a:pt x="f320" y="f321"/>
                  </a:lnTo>
                  <a:lnTo>
                    <a:pt x="f322" y="f323"/>
                  </a:lnTo>
                  <a:lnTo>
                    <a:pt x="f324" y="f325"/>
                  </a:lnTo>
                  <a:lnTo>
                    <a:pt x="f326" y="f327"/>
                  </a:lnTo>
                  <a:lnTo>
                    <a:pt x="f326" y="f328"/>
                  </a:lnTo>
                  <a:lnTo>
                    <a:pt x="f326" y="f329"/>
                  </a:lnTo>
                  <a:lnTo>
                    <a:pt x="f330" y="f331"/>
                  </a:lnTo>
                  <a:lnTo>
                    <a:pt x="f332" y="f333"/>
                  </a:lnTo>
                  <a:lnTo>
                    <a:pt x="f317" y="f334"/>
                  </a:lnTo>
                  <a:lnTo>
                    <a:pt x="f335" y="f336"/>
                  </a:lnTo>
                  <a:lnTo>
                    <a:pt x="f337" y="f338"/>
                  </a:lnTo>
                  <a:lnTo>
                    <a:pt x="f339" y="f340"/>
                  </a:lnTo>
                  <a:lnTo>
                    <a:pt x="f341" y="f342"/>
                  </a:lnTo>
                  <a:lnTo>
                    <a:pt x="f343" y="f344"/>
                  </a:lnTo>
                  <a:lnTo>
                    <a:pt x="f178" y="f345"/>
                  </a:lnTo>
                  <a:lnTo>
                    <a:pt x="f346" y="f65"/>
                  </a:lnTo>
                  <a:lnTo>
                    <a:pt x="f123" y="f347"/>
                  </a:lnTo>
                  <a:lnTo>
                    <a:pt x="f298" y="f348"/>
                  </a:lnTo>
                  <a:lnTo>
                    <a:pt x="f349" y="f350"/>
                  </a:lnTo>
                  <a:lnTo>
                    <a:pt x="f351" y="f352"/>
                  </a:lnTo>
                  <a:lnTo>
                    <a:pt x="f353" y="f354"/>
                  </a:lnTo>
                  <a:lnTo>
                    <a:pt x="f355" y="f356"/>
                  </a:lnTo>
                  <a:lnTo>
                    <a:pt x="f357" y="f358"/>
                  </a:lnTo>
                  <a:lnTo>
                    <a:pt x="f263" y="f359"/>
                  </a:lnTo>
                  <a:lnTo>
                    <a:pt x="f360" y="f361"/>
                  </a:lnTo>
                  <a:lnTo>
                    <a:pt x="f362" y="f363"/>
                  </a:lnTo>
                  <a:lnTo>
                    <a:pt x="f364" y="f365"/>
                  </a:lnTo>
                  <a:lnTo>
                    <a:pt x="f366" y="f367"/>
                  </a:lnTo>
                  <a:lnTo>
                    <a:pt x="f368" y="f369"/>
                  </a:lnTo>
                  <a:lnTo>
                    <a:pt x="f370" y="f371"/>
                  </a:lnTo>
                  <a:lnTo>
                    <a:pt x="f372" y="f373"/>
                  </a:lnTo>
                  <a:lnTo>
                    <a:pt x="f374" y="f375"/>
                  </a:lnTo>
                  <a:lnTo>
                    <a:pt x="f244" y="f376"/>
                  </a:lnTo>
                  <a:lnTo>
                    <a:pt x="f377" y="f378"/>
                  </a:lnTo>
                  <a:lnTo>
                    <a:pt x="f379" y="f380"/>
                  </a:lnTo>
                  <a:lnTo>
                    <a:pt x="f381" y="f382"/>
                  </a:lnTo>
                  <a:lnTo>
                    <a:pt x="f114" y="f144"/>
                  </a:lnTo>
                  <a:lnTo>
                    <a:pt x="f383" y="f384"/>
                  </a:lnTo>
                  <a:lnTo>
                    <a:pt x="f385" y="f386"/>
                  </a:lnTo>
                  <a:lnTo>
                    <a:pt x="f387" y="f388"/>
                  </a:lnTo>
                  <a:lnTo>
                    <a:pt x="f389" y="f390"/>
                  </a:lnTo>
                  <a:lnTo>
                    <a:pt x="f391" y="f392"/>
                  </a:lnTo>
                  <a:lnTo>
                    <a:pt x="f393" y="f394"/>
                  </a:lnTo>
                  <a:lnTo>
                    <a:pt x="f395" y="f396"/>
                  </a:lnTo>
                  <a:lnTo>
                    <a:pt x="f391" y="f397"/>
                  </a:lnTo>
                  <a:lnTo>
                    <a:pt x="f387" y="f398"/>
                  </a:lnTo>
                  <a:lnTo>
                    <a:pt x="f383" y="f399"/>
                  </a:lnTo>
                  <a:lnTo>
                    <a:pt x="f381" y="f400"/>
                  </a:lnTo>
                  <a:lnTo>
                    <a:pt x="f401" y="f402"/>
                  </a:lnTo>
                  <a:lnTo>
                    <a:pt x="f245" y="f403"/>
                  </a:lnTo>
                  <a:lnTo>
                    <a:pt x="f404" y="f35"/>
                  </a:lnTo>
                  <a:lnTo>
                    <a:pt x="f405" y="f406"/>
                  </a:lnTo>
                  <a:lnTo>
                    <a:pt x="f407" y="f408"/>
                  </a:lnTo>
                  <a:lnTo>
                    <a:pt x="f241" y="f409"/>
                  </a:lnTo>
                  <a:lnTo>
                    <a:pt x="f410" y="f411"/>
                  </a:lnTo>
                  <a:lnTo>
                    <a:pt x="f364" y="f412"/>
                  </a:lnTo>
                  <a:lnTo>
                    <a:pt x="f413" y="f414"/>
                  </a:lnTo>
                  <a:lnTo>
                    <a:pt x="f276" y="f415"/>
                  </a:lnTo>
                  <a:lnTo>
                    <a:pt x="f416" y="f417"/>
                  </a:lnTo>
                  <a:lnTo>
                    <a:pt x="f418" y="f419"/>
                  </a:lnTo>
                  <a:lnTo>
                    <a:pt x="f420" y="f421"/>
                  </a:lnTo>
                  <a:lnTo>
                    <a:pt x="f422" y="f423"/>
                  </a:lnTo>
                  <a:lnTo>
                    <a:pt x="f424" y="f425"/>
                  </a:lnTo>
                  <a:lnTo>
                    <a:pt x="f426" y="f80"/>
                  </a:lnTo>
                  <a:lnTo>
                    <a:pt x="f427" y="f57"/>
                  </a:lnTo>
                  <a:lnTo>
                    <a:pt x="f428" y="f59"/>
                  </a:lnTo>
                  <a:lnTo>
                    <a:pt x="f429" y="f24"/>
                  </a:lnTo>
                  <a:lnTo>
                    <a:pt x="f430" y="f431"/>
                  </a:lnTo>
                  <a:lnTo>
                    <a:pt x="f432" y="f433"/>
                  </a:lnTo>
                  <a:lnTo>
                    <a:pt x="f434" y="f435"/>
                  </a:lnTo>
                  <a:lnTo>
                    <a:pt x="f436" y="f437"/>
                  </a:lnTo>
                  <a:lnTo>
                    <a:pt x="f438" y="f439"/>
                  </a:lnTo>
                  <a:lnTo>
                    <a:pt x="f440" y="f441"/>
                  </a:lnTo>
                  <a:lnTo>
                    <a:pt x="f442" y="f443"/>
                  </a:lnTo>
                  <a:lnTo>
                    <a:pt x="f444" y="f7"/>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29" name="Google Shape;275;p15">
              <a:extLst>
                <a:ext uri="{FF2B5EF4-FFF2-40B4-BE49-F238E27FC236}">
                  <a16:creationId xmlns:a16="http://schemas.microsoft.com/office/drawing/2014/main" id="{07518D66-152C-9931-D9AE-99312272620A}"/>
                </a:ext>
              </a:extLst>
            </p:cNvPr>
            <p:cNvSpPr/>
            <p:nvPr/>
          </p:nvSpPr>
          <p:spPr>
            <a:xfrm>
              <a:off x="9382411" y="3784390"/>
              <a:ext cx="1761582" cy="1112294"/>
            </a:xfrm>
            <a:custGeom>
              <a:avLst/>
              <a:gdLst>
                <a:gd name="f0" fmla="val w"/>
                <a:gd name="f1" fmla="val h"/>
                <a:gd name="f2" fmla="val 0"/>
                <a:gd name="f3" fmla="val 70136"/>
                <a:gd name="f4" fmla="val 44285"/>
                <a:gd name="f5" fmla="val 315"/>
                <a:gd name="f6" fmla="val 1"/>
                <a:gd name="f7" fmla="val 203"/>
                <a:gd name="f8" fmla="val 135"/>
                <a:gd name="f9" fmla="val 630"/>
                <a:gd name="f10" fmla="val 68"/>
                <a:gd name="f11" fmla="val 967"/>
                <a:gd name="f12" fmla="val 23"/>
                <a:gd name="f13" fmla="val 1304"/>
                <a:gd name="f14" fmla="val 1642"/>
                <a:gd name="f15" fmla="val 2001"/>
                <a:gd name="f16" fmla="val 2698"/>
                <a:gd name="f17" fmla="val 46"/>
                <a:gd name="f18" fmla="val 3417"/>
                <a:gd name="f19" fmla="val 4137"/>
                <a:gd name="f20" fmla="val 248"/>
                <a:gd name="f21" fmla="val 4834"/>
                <a:gd name="f22" fmla="val 383"/>
                <a:gd name="f23" fmla="val 5530"/>
                <a:gd name="f24" fmla="val 1484"/>
                <a:gd name="f25" fmla="val 11240"/>
                <a:gd name="f26" fmla="val 2608"/>
                <a:gd name="f27" fmla="val 16972"/>
                <a:gd name="f28" fmla="val 2676"/>
                <a:gd name="f29" fmla="val 17287"/>
                <a:gd name="f30" fmla="val 2765"/>
                <a:gd name="f31" fmla="val 17624"/>
                <a:gd name="f32" fmla="val 2878"/>
                <a:gd name="f33" fmla="val 17939"/>
                <a:gd name="f34" fmla="val 2968"/>
                <a:gd name="f35" fmla="val 18096"/>
                <a:gd name="f36" fmla="val 3058"/>
                <a:gd name="f37" fmla="val 18231"/>
                <a:gd name="f38" fmla="val 3170"/>
                <a:gd name="f39" fmla="val 18366"/>
                <a:gd name="f40" fmla="val 3283"/>
                <a:gd name="f41" fmla="val 18501"/>
                <a:gd name="f42" fmla="val 18591"/>
                <a:gd name="f43" fmla="val 3530"/>
                <a:gd name="f44" fmla="val 18681"/>
                <a:gd name="f45" fmla="val 3687"/>
                <a:gd name="f46" fmla="val 18748"/>
                <a:gd name="f47" fmla="val 3822"/>
                <a:gd name="f48" fmla="val 18816"/>
                <a:gd name="f49" fmla="val 3957"/>
                <a:gd name="f50" fmla="val 18861"/>
                <a:gd name="f51" fmla="val 4114"/>
                <a:gd name="f52" fmla="val 18883"/>
                <a:gd name="f53" fmla="val 4429"/>
                <a:gd name="f54" fmla="val 4766"/>
                <a:gd name="f55" fmla="val 18838"/>
                <a:gd name="f56" fmla="val 5081"/>
                <a:gd name="f57" fmla="val 5418"/>
                <a:gd name="f58" fmla="val 18613"/>
                <a:gd name="f59" fmla="val 5755"/>
                <a:gd name="f60" fmla="val 18433"/>
                <a:gd name="f61" fmla="val 6070"/>
                <a:gd name="f62" fmla="val 6385"/>
                <a:gd name="f63" fmla="val 17984"/>
                <a:gd name="f64" fmla="val 6699"/>
                <a:gd name="f65" fmla="val 17737"/>
                <a:gd name="f66" fmla="val 6969"/>
                <a:gd name="f67" fmla="val 17444"/>
                <a:gd name="f68" fmla="val 7239"/>
                <a:gd name="f69" fmla="val 17152"/>
                <a:gd name="f70" fmla="val 7464"/>
                <a:gd name="f71" fmla="val 16837"/>
                <a:gd name="f72" fmla="val 7666"/>
                <a:gd name="f73" fmla="val 16523"/>
                <a:gd name="f74" fmla="val 8048"/>
                <a:gd name="f75" fmla="val 15871"/>
                <a:gd name="f76" fmla="val 8498"/>
                <a:gd name="f77" fmla="val 15196"/>
                <a:gd name="f78" fmla="val 8745"/>
                <a:gd name="f79" fmla="val 14882"/>
                <a:gd name="f80" fmla="val 8992"/>
                <a:gd name="f81" fmla="val 14590"/>
                <a:gd name="f82" fmla="val 9239"/>
                <a:gd name="f83" fmla="val 14297"/>
                <a:gd name="f84" fmla="val 9509"/>
                <a:gd name="f85" fmla="val 14028"/>
                <a:gd name="f86" fmla="val 9801"/>
                <a:gd name="f87" fmla="val 13803"/>
                <a:gd name="f88" fmla="val 10094"/>
                <a:gd name="f89" fmla="val 13600"/>
                <a:gd name="f90" fmla="val 10386"/>
                <a:gd name="f91" fmla="val 13443"/>
                <a:gd name="f92" fmla="val 10701"/>
                <a:gd name="f93" fmla="val 13331"/>
                <a:gd name="f94" fmla="val 11015"/>
                <a:gd name="f95" fmla="val 13263"/>
                <a:gd name="f96" fmla="val 11173"/>
                <a:gd name="f97" fmla="val 13241"/>
                <a:gd name="f98" fmla="val 11487"/>
                <a:gd name="f99" fmla="val 11667"/>
                <a:gd name="f100" fmla="val 13286"/>
                <a:gd name="f101" fmla="val 11825"/>
                <a:gd name="f102" fmla="val 12004"/>
                <a:gd name="f103" fmla="val 13376"/>
                <a:gd name="f104" fmla="val 12252"/>
                <a:gd name="f105" fmla="val 13511"/>
                <a:gd name="f106" fmla="val 12476"/>
                <a:gd name="f107" fmla="val 13668"/>
                <a:gd name="f108" fmla="val 12701"/>
                <a:gd name="f109" fmla="val 13848"/>
                <a:gd name="f110" fmla="val 12926"/>
                <a:gd name="f111" fmla="val 14050"/>
                <a:gd name="f112" fmla="val 14432"/>
                <a:gd name="f113" fmla="val 13555"/>
                <a:gd name="f114" fmla="val 14612"/>
                <a:gd name="f115" fmla="val 13780"/>
                <a:gd name="f116" fmla="val 14792"/>
                <a:gd name="f117" fmla="val 14117"/>
                <a:gd name="f118" fmla="val 14972"/>
                <a:gd name="f119" fmla="val 14455"/>
                <a:gd name="f120" fmla="val 15129"/>
                <a:gd name="f121" fmla="val 14814"/>
                <a:gd name="f122" fmla="val 15241"/>
                <a:gd name="f123" fmla="val 15174"/>
                <a:gd name="f124" fmla="val 15309"/>
                <a:gd name="f125" fmla="val 15534"/>
                <a:gd name="f126" fmla="val 15354"/>
                <a:gd name="f127" fmla="val 15916"/>
                <a:gd name="f128" fmla="val 15376"/>
                <a:gd name="f129" fmla="val 16702"/>
                <a:gd name="f130" fmla="val 15399"/>
                <a:gd name="f131" fmla="val 17489"/>
                <a:gd name="f132" fmla="val 18276"/>
                <a:gd name="f133" fmla="val 18658"/>
                <a:gd name="f134" fmla="val 19040"/>
                <a:gd name="f135" fmla="val 15421"/>
                <a:gd name="f136" fmla="val 19422"/>
                <a:gd name="f137" fmla="val 15489"/>
                <a:gd name="f138" fmla="val 19805"/>
                <a:gd name="f139" fmla="val 15601"/>
                <a:gd name="f140" fmla="val 20232"/>
                <a:gd name="f141" fmla="val 15758"/>
                <a:gd name="f142" fmla="val 20614"/>
                <a:gd name="f143" fmla="val 15983"/>
                <a:gd name="f144" fmla="val 20973"/>
                <a:gd name="f145" fmla="val 16231"/>
                <a:gd name="f146" fmla="val 21311"/>
                <a:gd name="f147" fmla="val 16500"/>
                <a:gd name="f148" fmla="val 21625"/>
                <a:gd name="f149" fmla="val 16815"/>
                <a:gd name="f150" fmla="val 21918"/>
                <a:gd name="f151" fmla="val 22210"/>
                <a:gd name="f152" fmla="val 17534"/>
                <a:gd name="f153" fmla="val 22457"/>
                <a:gd name="f154" fmla="val 17916"/>
                <a:gd name="f155" fmla="val 22682"/>
                <a:gd name="f156" fmla="val 18321"/>
                <a:gd name="f157" fmla="val 22907"/>
                <a:gd name="f158" fmla="val 23334"/>
                <a:gd name="f159" fmla="val 19602"/>
                <a:gd name="f160" fmla="val 23716"/>
                <a:gd name="f161" fmla="val 20479"/>
                <a:gd name="f162" fmla="val 24076"/>
                <a:gd name="f163" fmla="val 21356"/>
                <a:gd name="f164" fmla="val 24278"/>
                <a:gd name="f165" fmla="val 21783"/>
                <a:gd name="f166" fmla="val 24503"/>
                <a:gd name="f167" fmla="val 24750"/>
                <a:gd name="f168" fmla="val 22615"/>
                <a:gd name="f169" fmla="val 25020"/>
                <a:gd name="f170" fmla="val 23042"/>
                <a:gd name="f171" fmla="val 25312"/>
                <a:gd name="f172" fmla="val 23424"/>
                <a:gd name="f173" fmla="val 25627"/>
                <a:gd name="f174" fmla="val 23806"/>
                <a:gd name="f175" fmla="val 25941"/>
                <a:gd name="f176" fmla="val 24143"/>
                <a:gd name="f177" fmla="val 26301"/>
                <a:gd name="f178" fmla="val 24480"/>
                <a:gd name="f179" fmla="val 26661"/>
                <a:gd name="f180" fmla="val 27020"/>
                <a:gd name="f181" fmla="val 24997"/>
                <a:gd name="f182" fmla="val 27425"/>
                <a:gd name="f183" fmla="val 25200"/>
                <a:gd name="f184" fmla="val 27830"/>
                <a:gd name="f185" fmla="val 25357"/>
                <a:gd name="f186" fmla="val 28032"/>
                <a:gd name="f187" fmla="val 25402"/>
                <a:gd name="f188" fmla="val 28234"/>
                <a:gd name="f189" fmla="val 25447"/>
                <a:gd name="f190" fmla="val 28437"/>
                <a:gd name="f191" fmla="val 25492"/>
                <a:gd name="f192" fmla="val 28886"/>
                <a:gd name="f193" fmla="val 29088"/>
                <a:gd name="f194" fmla="val 25469"/>
                <a:gd name="f195" fmla="val 29313"/>
                <a:gd name="f196" fmla="val 25424"/>
                <a:gd name="f197" fmla="val 29538"/>
                <a:gd name="f198" fmla="val 25379"/>
                <a:gd name="f199" fmla="val 29875"/>
                <a:gd name="f200" fmla="val 25267"/>
                <a:gd name="f201" fmla="val 30212"/>
                <a:gd name="f202" fmla="val 25087"/>
                <a:gd name="f203" fmla="val 30550"/>
                <a:gd name="f204" fmla="val 24907"/>
                <a:gd name="f205" fmla="val 30842"/>
                <a:gd name="f206" fmla="val 24683"/>
                <a:gd name="f207" fmla="val 31156"/>
                <a:gd name="f208" fmla="val 24458"/>
                <a:gd name="f209" fmla="val 31449"/>
                <a:gd name="f210" fmla="val 24211"/>
                <a:gd name="f211" fmla="val 32033"/>
                <a:gd name="f212" fmla="val 32325"/>
                <a:gd name="f213" fmla="val 23491"/>
                <a:gd name="f214" fmla="val 32640"/>
                <a:gd name="f215" fmla="val 23266"/>
                <a:gd name="f216" fmla="val 32932"/>
                <a:gd name="f217" fmla="val 33247"/>
                <a:gd name="f218" fmla="val 22884"/>
                <a:gd name="f219" fmla="val 33562"/>
                <a:gd name="f220" fmla="val 22727"/>
                <a:gd name="f221" fmla="val 33899"/>
                <a:gd name="f222" fmla="val 22637"/>
                <a:gd name="f223" fmla="val 34236"/>
                <a:gd name="f224" fmla="val 22570"/>
                <a:gd name="f225" fmla="val 34596"/>
                <a:gd name="f226" fmla="val 34843"/>
                <a:gd name="f227" fmla="val 22592"/>
                <a:gd name="f228" fmla="val 35068"/>
                <a:gd name="f229" fmla="val 22660"/>
                <a:gd name="f230" fmla="val 35293"/>
                <a:gd name="f231" fmla="val 35517"/>
                <a:gd name="f232" fmla="val 22839"/>
                <a:gd name="f233" fmla="val 35742"/>
                <a:gd name="f234" fmla="val 22952"/>
                <a:gd name="f235" fmla="val 35944"/>
                <a:gd name="f236" fmla="val 23087"/>
                <a:gd name="f237" fmla="val 36147"/>
                <a:gd name="f238" fmla="val 23222"/>
                <a:gd name="f239" fmla="val 36327"/>
                <a:gd name="f240" fmla="val 23379"/>
                <a:gd name="f241" fmla="val 36641"/>
                <a:gd name="f242" fmla="val 23671"/>
                <a:gd name="f243" fmla="val 36911"/>
                <a:gd name="f244" fmla="val 23963"/>
                <a:gd name="f245" fmla="val 37181"/>
                <a:gd name="f246" fmla="val 37428"/>
                <a:gd name="f247" fmla="val 24638"/>
                <a:gd name="f248" fmla="val 37653"/>
                <a:gd name="f249" fmla="val 24975"/>
                <a:gd name="f250" fmla="val 37855"/>
                <a:gd name="f251" fmla="val 38058"/>
                <a:gd name="f252" fmla="val 25739"/>
                <a:gd name="f253" fmla="val 38237"/>
                <a:gd name="f254" fmla="val 26121"/>
                <a:gd name="f255" fmla="val 38552"/>
                <a:gd name="f256" fmla="val 26931"/>
                <a:gd name="f257" fmla="val 38844"/>
                <a:gd name="f258" fmla="val 27762"/>
                <a:gd name="f259" fmla="val 39406"/>
                <a:gd name="f260" fmla="val 29448"/>
                <a:gd name="f261" fmla="val 39676"/>
                <a:gd name="f262" fmla="val 30280"/>
                <a:gd name="f263" fmla="val 39991"/>
                <a:gd name="f264" fmla="val 31067"/>
                <a:gd name="f265" fmla="val 40148"/>
                <a:gd name="f266" fmla="val 31471"/>
                <a:gd name="f267" fmla="val 40328"/>
                <a:gd name="f268" fmla="val 31831"/>
                <a:gd name="f269" fmla="val 40508"/>
                <a:gd name="f270" fmla="val 32191"/>
                <a:gd name="f271" fmla="val 40710"/>
                <a:gd name="f272" fmla="val 32528"/>
                <a:gd name="f273" fmla="val 40935"/>
                <a:gd name="f274" fmla="val 32865"/>
                <a:gd name="f275" fmla="val 41182"/>
                <a:gd name="f276" fmla="val 33180"/>
                <a:gd name="f277" fmla="val 41429"/>
                <a:gd name="f278" fmla="val 33472"/>
                <a:gd name="f279" fmla="val 41699"/>
                <a:gd name="f280" fmla="val 33742"/>
                <a:gd name="f281" fmla="val 41991"/>
                <a:gd name="f282" fmla="val 33989"/>
                <a:gd name="f283" fmla="val 42329"/>
                <a:gd name="f284" fmla="val 34191"/>
                <a:gd name="f285" fmla="val 42666"/>
                <a:gd name="f286" fmla="val 34394"/>
                <a:gd name="f287" fmla="val 43048"/>
                <a:gd name="f288" fmla="val 34551"/>
                <a:gd name="f289" fmla="val 43385"/>
                <a:gd name="f290" fmla="val 34663"/>
                <a:gd name="f291" fmla="val 43722"/>
                <a:gd name="f292" fmla="val 34776"/>
                <a:gd name="f293" fmla="val 44397"/>
                <a:gd name="f294" fmla="val 34956"/>
                <a:gd name="f295" fmla="val 44711"/>
                <a:gd name="f296" fmla="val 35090"/>
                <a:gd name="f297" fmla="val 45026"/>
                <a:gd name="f298" fmla="val 35225"/>
                <a:gd name="f299" fmla="val 45318"/>
                <a:gd name="f300" fmla="val 35405"/>
                <a:gd name="f301" fmla="val 45453"/>
                <a:gd name="f302" fmla="val 35495"/>
                <a:gd name="f303" fmla="val 45566"/>
                <a:gd name="f304" fmla="val 35630"/>
                <a:gd name="f305" fmla="val 45768"/>
                <a:gd name="f306" fmla="val 35855"/>
                <a:gd name="f307" fmla="val 45925"/>
                <a:gd name="f308" fmla="val 36124"/>
                <a:gd name="f309" fmla="val 46060"/>
                <a:gd name="f310" fmla="val 36417"/>
                <a:gd name="f311" fmla="val 46150"/>
                <a:gd name="f312" fmla="val 36709"/>
                <a:gd name="f313" fmla="val 46240"/>
                <a:gd name="f314" fmla="val 37024"/>
                <a:gd name="f315" fmla="val 46307"/>
                <a:gd name="f316" fmla="val 37338"/>
                <a:gd name="f317" fmla="val 46420"/>
                <a:gd name="f318" fmla="val 37968"/>
                <a:gd name="f319" fmla="val 46532"/>
                <a:gd name="f320" fmla="val 38417"/>
                <a:gd name="f321" fmla="val 46667"/>
                <a:gd name="f322" fmla="val 38867"/>
                <a:gd name="f323" fmla="val 46802"/>
                <a:gd name="f324" fmla="val 39317"/>
                <a:gd name="f325" fmla="val 46959"/>
                <a:gd name="f326" fmla="val 39744"/>
                <a:gd name="f327" fmla="val 47162"/>
                <a:gd name="f328" fmla="val 40171"/>
                <a:gd name="f329" fmla="val 47341"/>
                <a:gd name="f330" fmla="val 40598"/>
                <a:gd name="f331" fmla="val 47566"/>
                <a:gd name="f332" fmla="val 41002"/>
                <a:gd name="f333" fmla="val 47813"/>
                <a:gd name="f334" fmla="val 41407"/>
                <a:gd name="f335" fmla="val 48061"/>
                <a:gd name="f336" fmla="val 41812"/>
                <a:gd name="f337" fmla="val 48330"/>
                <a:gd name="f338" fmla="val 42194"/>
                <a:gd name="f339" fmla="val 48600"/>
                <a:gd name="f340" fmla="val 42576"/>
                <a:gd name="f341" fmla="val 48915"/>
                <a:gd name="f342" fmla="val 42936"/>
                <a:gd name="f343" fmla="val 49230"/>
                <a:gd name="f344" fmla="val 43295"/>
                <a:gd name="f345" fmla="val 49544"/>
                <a:gd name="f346" fmla="val 43633"/>
                <a:gd name="f347" fmla="val 49881"/>
                <a:gd name="f348" fmla="val 43970"/>
                <a:gd name="f349" fmla="val 50219"/>
                <a:gd name="f350" fmla="val 44284"/>
                <a:gd name="f351" fmla="val 50983"/>
                <a:gd name="f352" fmla="val 51725"/>
                <a:gd name="f353" fmla="val 42464"/>
                <a:gd name="f354" fmla="val 52467"/>
                <a:gd name="f355" fmla="val 41519"/>
                <a:gd name="f356" fmla="val 53186"/>
                <a:gd name="f357" fmla="val 40575"/>
                <a:gd name="f358" fmla="val 53883"/>
                <a:gd name="f359" fmla="val 39631"/>
                <a:gd name="f360" fmla="val 54580"/>
                <a:gd name="f361" fmla="val 38665"/>
                <a:gd name="f362" fmla="val 55276"/>
                <a:gd name="f363" fmla="val 37676"/>
                <a:gd name="f364" fmla="val 55951"/>
                <a:gd name="f365" fmla="val 36686"/>
                <a:gd name="f366" fmla="val 56603"/>
                <a:gd name="f367" fmla="val 35697"/>
                <a:gd name="f368" fmla="val 57255"/>
                <a:gd name="f369" fmla="val 34686"/>
                <a:gd name="f370" fmla="val 57884"/>
                <a:gd name="f371" fmla="val 33674"/>
                <a:gd name="f372" fmla="val 58491"/>
                <a:gd name="f373" fmla="val 59120"/>
                <a:gd name="f374" fmla="val 31606"/>
                <a:gd name="f375" fmla="val 59705"/>
                <a:gd name="f376" fmla="val 30572"/>
                <a:gd name="f377" fmla="val 60289"/>
                <a:gd name="f378" fmla="val 29516"/>
                <a:gd name="f379" fmla="val 60851"/>
                <a:gd name="f380" fmla="val 61413"/>
                <a:gd name="f381" fmla="val 27358"/>
                <a:gd name="f382" fmla="val 61953"/>
                <a:gd name="f383" fmla="val 26279"/>
                <a:gd name="f384" fmla="val 62470"/>
                <a:gd name="f385" fmla="val 25177"/>
                <a:gd name="f386" fmla="val 62987"/>
                <a:gd name="f387" fmla="val 63481"/>
                <a:gd name="f388" fmla="val 63976"/>
                <a:gd name="f389" fmla="val 21828"/>
                <a:gd name="f390" fmla="val 64448"/>
                <a:gd name="f391" fmla="val 20704"/>
                <a:gd name="f392" fmla="val 64897"/>
                <a:gd name="f393" fmla="val 19557"/>
                <a:gd name="f394" fmla="val 65347"/>
                <a:gd name="f395" fmla="val 18411"/>
                <a:gd name="f396" fmla="val 65774"/>
                <a:gd name="f397" fmla="val 17242"/>
                <a:gd name="f398" fmla="val 66179"/>
                <a:gd name="f399" fmla="val 16073"/>
                <a:gd name="f400" fmla="val 66583"/>
                <a:gd name="f401" fmla="val 14904"/>
                <a:gd name="f402" fmla="val 66966"/>
                <a:gd name="f403" fmla="val 13713"/>
                <a:gd name="f404" fmla="val 67325"/>
                <a:gd name="f405" fmla="val 12499"/>
                <a:gd name="f406" fmla="val 67685"/>
                <a:gd name="f407" fmla="val 11308"/>
                <a:gd name="f408" fmla="val 68022"/>
                <a:gd name="f409" fmla="val 68337"/>
                <a:gd name="f410" fmla="val 8835"/>
                <a:gd name="f411" fmla="val 68651"/>
                <a:gd name="f412" fmla="val 7576"/>
                <a:gd name="f413" fmla="val 68944"/>
                <a:gd name="f414" fmla="val 6295"/>
                <a:gd name="f415" fmla="val 69213"/>
                <a:gd name="f416" fmla="val 5036"/>
                <a:gd name="f417" fmla="val 69483"/>
                <a:gd name="f418" fmla="val 3777"/>
                <a:gd name="f419" fmla="val 69708"/>
                <a:gd name="f420" fmla="val 2518"/>
                <a:gd name="f421" fmla="val 69933"/>
                <a:gd name="f422" fmla="val 1259"/>
                <a:gd name="f423" fmla="val 70135"/>
                <a:gd name="f424" fmla="*/ f0 1 70136"/>
                <a:gd name="f425" fmla="*/ f1 1 44285"/>
                <a:gd name="f426" fmla="val f2"/>
                <a:gd name="f427" fmla="val f3"/>
                <a:gd name="f428" fmla="val f4"/>
                <a:gd name="f429" fmla="+- f428 0 f426"/>
                <a:gd name="f430" fmla="+- f427 0 f426"/>
                <a:gd name="f431" fmla="*/ f430 1 70136"/>
                <a:gd name="f432" fmla="*/ f429 1 44285"/>
                <a:gd name="f433" fmla="*/ f426 1 f431"/>
                <a:gd name="f434" fmla="*/ f427 1 f431"/>
                <a:gd name="f435" fmla="*/ f426 1 f432"/>
                <a:gd name="f436" fmla="*/ f428 1 f432"/>
                <a:gd name="f437" fmla="*/ f433 f424 1"/>
                <a:gd name="f438" fmla="*/ f434 f424 1"/>
                <a:gd name="f439" fmla="*/ f436 f425 1"/>
                <a:gd name="f440" fmla="*/ f435 f425 1"/>
              </a:gdLst>
              <a:ahLst/>
              <a:cxnLst>
                <a:cxn ang="3cd4">
                  <a:pos x="hc" y="t"/>
                </a:cxn>
                <a:cxn ang="0">
                  <a:pos x="r" y="vc"/>
                </a:cxn>
                <a:cxn ang="cd4">
                  <a:pos x="hc" y="b"/>
                </a:cxn>
                <a:cxn ang="cd2">
                  <a:pos x="l" y="vc"/>
                </a:cxn>
              </a:cxnLst>
              <a:rect l="f437" t="f440" r="f438" b="f439"/>
              <a:pathLst>
                <a:path w="70136" h="44285">
                  <a:moveTo>
                    <a:pt x="f5" y="f6"/>
                  </a:moveTo>
                  <a:lnTo>
                    <a:pt x="f7" y="f5"/>
                  </a:lnTo>
                  <a:lnTo>
                    <a:pt x="f8" y="f9"/>
                  </a:lnTo>
                  <a:lnTo>
                    <a:pt x="f10" y="f11"/>
                  </a:lnTo>
                  <a:lnTo>
                    <a:pt x="f12" y="f13"/>
                  </a:lnTo>
                  <a:lnTo>
                    <a:pt x="f6" y="f14"/>
                  </a:lnTo>
                  <a:lnTo>
                    <a:pt x="f6" y="f15"/>
                  </a:lnTo>
                  <a:lnTo>
                    <a:pt x="f6" y="f16"/>
                  </a:lnTo>
                  <a:lnTo>
                    <a:pt x="f17" y="f18"/>
                  </a:lnTo>
                  <a:lnTo>
                    <a:pt x="f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18" y="f42"/>
                  </a:lnTo>
                  <a:lnTo>
                    <a:pt x="f43" y="f44"/>
                  </a:lnTo>
                  <a:lnTo>
                    <a:pt x="f45" y="f46"/>
                  </a:lnTo>
                  <a:lnTo>
                    <a:pt x="f47" y="f48"/>
                  </a:lnTo>
                  <a:lnTo>
                    <a:pt x="f49" y="f50"/>
                  </a:lnTo>
                  <a:lnTo>
                    <a:pt x="f51" y="f52"/>
                  </a:lnTo>
                  <a:lnTo>
                    <a:pt x="f53" y="f52"/>
                  </a:lnTo>
                  <a:lnTo>
                    <a:pt x="f54" y="f55"/>
                  </a:lnTo>
                  <a:lnTo>
                    <a:pt x="f56" y="f46"/>
                  </a:lnTo>
                  <a:lnTo>
                    <a:pt x="f57" y="f58"/>
                  </a:lnTo>
                  <a:lnTo>
                    <a:pt x="f59" y="f60"/>
                  </a:lnTo>
                  <a:lnTo>
                    <a:pt x="f61" y="f37"/>
                  </a:lnTo>
                  <a:lnTo>
                    <a:pt x="f6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7"/>
                  </a:lnTo>
                  <a:lnTo>
                    <a:pt x="f99" y="f100"/>
                  </a:lnTo>
                  <a:lnTo>
                    <a:pt x="f101" y="f93"/>
                  </a:lnTo>
                  <a:lnTo>
                    <a:pt x="f102" y="f103"/>
                  </a:lnTo>
                  <a:lnTo>
                    <a:pt x="f104" y="f105"/>
                  </a:lnTo>
                  <a:lnTo>
                    <a:pt x="f106" y="f107"/>
                  </a:lnTo>
                  <a:lnTo>
                    <a:pt x="f108" y="f109"/>
                  </a:lnTo>
                  <a:lnTo>
                    <a:pt x="f110" y="f111"/>
                  </a:lnTo>
                  <a:lnTo>
                    <a:pt x="f93" y="f112"/>
                  </a:lnTo>
                  <a:lnTo>
                    <a:pt x="f113" y="f114"/>
                  </a:lnTo>
                  <a:lnTo>
                    <a:pt x="f115" y="f116"/>
                  </a:lnTo>
                  <a:lnTo>
                    <a:pt x="f117" y="f118"/>
                  </a:lnTo>
                  <a:lnTo>
                    <a:pt x="f119" y="f120"/>
                  </a:lnTo>
                  <a:lnTo>
                    <a:pt x="f121" y="f122"/>
                  </a:lnTo>
                  <a:lnTo>
                    <a:pt x="f123" y="f124"/>
                  </a:lnTo>
                  <a:lnTo>
                    <a:pt x="f125" y="f126"/>
                  </a:lnTo>
                  <a:lnTo>
                    <a:pt x="f127" y="f128"/>
                  </a:lnTo>
                  <a:lnTo>
                    <a:pt x="f129" y="f130"/>
                  </a:lnTo>
                  <a:lnTo>
                    <a:pt x="f131" y="f128"/>
                  </a:lnTo>
                  <a:lnTo>
                    <a:pt x="f132" y="f128"/>
                  </a:lnTo>
                  <a:lnTo>
                    <a:pt x="f133" y="f130"/>
                  </a:lnTo>
                  <a:lnTo>
                    <a:pt x="f134" y="f135"/>
                  </a:lnTo>
                  <a:lnTo>
                    <a:pt x="f136" y="f137"/>
                  </a:lnTo>
                  <a:lnTo>
                    <a:pt x="f138" y="f139"/>
                  </a:lnTo>
                  <a:lnTo>
                    <a:pt x="f140" y="f141"/>
                  </a:lnTo>
                  <a:lnTo>
                    <a:pt x="f142" y="f143"/>
                  </a:lnTo>
                  <a:lnTo>
                    <a:pt x="f144" y="f145"/>
                  </a:lnTo>
                  <a:lnTo>
                    <a:pt x="f146" y="f147"/>
                  </a:lnTo>
                  <a:lnTo>
                    <a:pt x="f148" y="f149"/>
                  </a:lnTo>
                  <a:lnTo>
                    <a:pt x="f150" y="f69"/>
                  </a:lnTo>
                  <a:lnTo>
                    <a:pt x="f151" y="f152"/>
                  </a:lnTo>
                  <a:lnTo>
                    <a:pt x="f153" y="f154"/>
                  </a:lnTo>
                  <a:lnTo>
                    <a:pt x="f155" y="f156"/>
                  </a:lnTo>
                  <a:lnTo>
                    <a:pt x="f157" y="f46"/>
                  </a:lnTo>
                  <a:lnTo>
                    <a:pt x="f158" y="f159"/>
                  </a:lnTo>
                  <a:lnTo>
                    <a:pt x="f160" y="f161"/>
                  </a:lnTo>
                  <a:lnTo>
                    <a:pt x="f162" y="f163"/>
                  </a:lnTo>
                  <a:lnTo>
                    <a:pt x="f164" y="f165"/>
                  </a:lnTo>
                  <a:lnTo>
                    <a:pt x="f166" y="f151"/>
                  </a:lnTo>
                  <a:lnTo>
                    <a:pt x="f167" y="f168"/>
                  </a:lnTo>
                  <a:lnTo>
                    <a:pt x="f169" y="f170"/>
                  </a:lnTo>
                  <a:lnTo>
                    <a:pt x="f171" y="f172"/>
                  </a:lnTo>
                  <a:lnTo>
                    <a:pt x="f173" y="f174"/>
                  </a:lnTo>
                  <a:lnTo>
                    <a:pt x="f175" y="f176"/>
                  </a:lnTo>
                  <a:lnTo>
                    <a:pt x="f177" y="f178"/>
                  </a:lnTo>
                  <a:lnTo>
                    <a:pt x="f179" y="f167"/>
                  </a:lnTo>
                  <a:lnTo>
                    <a:pt x="f180" y="f181"/>
                  </a:lnTo>
                  <a:lnTo>
                    <a:pt x="f182" y="f183"/>
                  </a:lnTo>
                  <a:lnTo>
                    <a:pt x="f184" y="f185"/>
                  </a:lnTo>
                  <a:lnTo>
                    <a:pt x="f186" y="f187"/>
                  </a:lnTo>
                  <a:lnTo>
                    <a:pt x="f188" y="f189"/>
                  </a:lnTo>
                  <a:lnTo>
                    <a:pt x="f190" y="f191"/>
                  </a:lnTo>
                  <a:lnTo>
                    <a:pt x="f192" y="f191"/>
                  </a:lnTo>
                  <a:lnTo>
                    <a:pt x="f193" y="f194"/>
                  </a:lnTo>
                  <a:lnTo>
                    <a:pt x="f195" y="f196"/>
                  </a:lnTo>
                  <a:lnTo>
                    <a:pt x="f197" y="f198"/>
                  </a:lnTo>
                  <a:lnTo>
                    <a:pt x="f199" y="f200"/>
                  </a:lnTo>
                  <a:lnTo>
                    <a:pt x="f201" y="f202"/>
                  </a:lnTo>
                  <a:lnTo>
                    <a:pt x="f203" y="f204"/>
                  </a:lnTo>
                  <a:lnTo>
                    <a:pt x="f205" y="f206"/>
                  </a:lnTo>
                  <a:lnTo>
                    <a:pt x="f207" y="f208"/>
                  </a:lnTo>
                  <a:lnTo>
                    <a:pt x="f209" y="f210"/>
                  </a:lnTo>
                  <a:lnTo>
                    <a:pt x="f211" y="f160"/>
                  </a:lnTo>
                  <a:lnTo>
                    <a:pt x="f212" y="f213"/>
                  </a:lnTo>
                  <a:lnTo>
                    <a:pt x="f214" y="f215"/>
                  </a:lnTo>
                  <a:lnTo>
                    <a:pt x="f216" y="f170"/>
                  </a:lnTo>
                  <a:lnTo>
                    <a:pt x="f217" y="f218"/>
                  </a:lnTo>
                  <a:lnTo>
                    <a:pt x="f219" y="f220"/>
                  </a:lnTo>
                  <a:lnTo>
                    <a:pt x="f221" y="f222"/>
                  </a:lnTo>
                  <a:lnTo>
                    <a:pt x="f223" y="f224"/>
                  </a:lnTo>
                  <a:lnTo>
                    <a:pt x="f225" y="f224"/>
                  </a:lnTo>
                  <a:lnTo>
                    <a:pt x="f226" y="f227"/>
                  </a:lnTo>
                  <a:lnTo>
                    <a:pt x="f228" y="f229"/>
                  </a:lnTo>
                  <a:lnTo>
                    <a:pt x="f230" y="f220"/>
                  </a:lnTo>
                  <a:lnTo>
                    <a:pt x="f231" y="f232"/>
                  </a:lnTo>
                  <a:lnTo>
                    <a:pt x="f233" y="f234"/>
                  </a:lnTo>
                  <a:lnTo>
                    <a:pt x="f235" y="f236"/>
                  </a:lnTo>
                  <a:lnTo>
                    <a:pt x="f237" y="f238"/>
                  </a:lnTo>
                  <a:lnTo>
                    <a:pt x="f239" y="f240"/>
                  </a:lnTo>
                  <a:lnTo>
                    <a:pt x="f241" y="f242"/>
                  </a:lnTo>
                  <a:lnTo>
                    <a:pt x="f243" y="f244"/>
                  </a:lnTo>
                  <a:lnTo>
                    <a:pt x="f245" y="f164"/>
                  </a:lnTo>
                  <a:lnTo>
                    <a:pt x="f246" y="f247"/>
                  </a:lnTo>
                  <a:lnTo>
                    <a:pt x="f248" y="f249"/>
                  </a:lnTo>
                  <a:lnTo>
                    <a:pt x="f250" y="f185"/>
                  </a:lnTo>
                  <a:lnTo>
                    <a:pt x="f251" y="f252"/>
                  </a:lnTo>
                  <a:lnTo>
                    <a:pt x="f253" y="f254"/>
                  </a:lnTo>
                  <a:lnTo>
                    <a:pt x="f255" y="f256"/>
                  </a:lnTo>
                  <a:lnTo>
                    <a:pt x="f257" y="f258"/>
                  </a:lnTo>
                  <a:lnTo>
                    <a:pt x="f259" y="f260"/>
                  </a:lnTo>
                  <a:lnTo>
                    <a:pt x="f261" y="f262"/>
                  </a:lnTo>
                  <a:lnTo>
                    <a:pt x="f263" y="f264"/>
                  </a:lnTo>
                  <a:lnTo>
                    <a:pt x="f265" y="f266"/>
                  </a:lnTo>
                  <a:lnTo>
                    <a:pt x="f267" y="f268"/>
                  </a:lnTo>
                  <a:lnTo>
                    <a:pt x="f269" y="f270"/>
                  </a:lnTo>
                  <a:lnTo>
                    <a:pt x="f271" y="f272"/>
                  </a:lnTo>
                  <a:lnTo>
                    <a:pt x="f273" y="f274"/>
                  </a:lnTo>
                  <a:lnTo>
                    <a:pt x="f275" y="f276"/>
                  </a:lnTo>
                  <a:lnTo>
                    <a:pt x="f277" y="f278"/>
                  </a:lnTo>
                  <a:lnTo>
                    <a:pt x="f279" y="f280"/>
                  </a:lnTo>
                  <a:lnTo>
                    <a:pt x="f281" y="f282"/>
                  </a:lnTo>
                  <a:lnTo>
                    <a:pt x="f283" y="f284"/>
                  </a:lnTo>
                  <a:lnTo>
                    <a:pt x="f285" y="f286"/>
                  </a:lnTo>
                  <a:lnTo>
                    <a:pt x="f287" y="f288"/>
                  </a:lnTo>
                  <a:lnTo>
                    <a:pt x="f289" y="f290"/>
                  </a:lnTo>
                  <a:lnTo>
                    <a:pt x="f291" y="f292"/>
                  </a:lnTo>
                  <a:lnTo>
                    <a:pt x="f293" y="f294"/>
                  </a:lnTo>
                  <a:lnTo>
                    <a:pt x="f295" y="f296"/>
                  </a:lnTo>
                  <a:lnTo>
                    <a:pt x="f297" y="f298"/>
                  </a:lnTo>
                  <a:lnTo>
                    <a:pt x="f299" y="f300"/>
                  </a:lnTo>
                  <a:lnTo>
                    <a:pt x="f301" y="f302"/>
                  </a:lnTo>
                  <a:lnTo>
                    <a:pt x="f303" y="f304"/>
                  </a:lnTo>
                  <a:lnTo>
                    <a:pt x="f305" y="f306"/>
                  </a:lnTo>
                  <a:lnTo>
                    <a:pt x="f307" y="f308"/>
                  </a:lnTo>
                  <a:lnTo>
                    <a:pt x="f309" y="f310"/>
                  </a:lnTo>
                  <a:lnTo>
                    <a:pt x="f311" y="f312"/>
                  </a:lnTo>
                  <a:lnTo>
                    <a:pt x="f313" y="f314"/>
                  </a:lnTo>
                  <a:lnTo>
                    <a:pt x="f315" y="f316"/>
                  </a:lnTo>
                  <a:lnTo>
                    <a:pt x="f317" y="f318"/>
                  </a:lnTo>
                  <a:lnTo>
                    <a:pt x="f319" y="f320"/>
                  </a:lnTo>
                  <a:lnTo>
                    <a:pt x="f321" y="f322"/>
                  </a:lnTo>
                  <a:lnTo>
                    <a:pt x="f323" y="f324"/>
                  </a:lnTo>
                  <a:lnTo>
                    <a:pt x="f325" y="f326"/>
                  </a:lnTo>
                  <a:lnTo>
                    <a:pt x="f327" y="f328"/>
                  </a:lnTo>
                  <a:lnTo>
                    <a:pt x="f329" y="f330"/>
                  </a:lnTo>
                  <a:lnTo>
                    <a:pt x="f331" y="f332"/>
                  </a:lnTo>
                  <a:lnTo>
                    <a:pt x="f333" y="f334"/>
                  </a:lnTo>
                  <a:lnTo>
                    <a:pt x="f335" y="f336"/>
                  </a:lnTo>
                  <a:lnTo>
                    <a:pt x="f337" y="f338"/>
                  </a:lnTo>
                  <a:lnTo>
                    <a:pt x="f339" y="f340"/>
                  </a:lnTo>
                  <a:lnTo>
                    <a:pt x="f341" y="f342"/>
                  </a:lnTo>
                  <a:lnTo>
                    <a:pt x="f343" y="f344"/>
                  </a:lnTo>
                  <a:lnTo>
                    <a:pt x="f345" y="f346"/>
                  </a:lnTo>
                  <a:lnTo>
                    <a:pt x="f347" y="f348"/>
                  </a:lnTo>
                  <a:lnTo>
                    <a:pt x="f349" y="f350"/>
                  </a:lnTo>
                  <a:lnTo>
                    <a:pt x="f351" y="f289"/>
                  </a:lnTo>
                  <a:lnTo>
                    <a:pt x="f352" y="f353"/>
                  </a:lnTo>
                  <a:lnTo>
                    <a:pt x="f354" y="f355"/>
                  </a:lnTo>
                  <a:lnTo>
                    <a:pt x="f356" y="f357"/>
                  </a:lnTo>
                  <a:lnTo>
                    <a:pt x="f358" y="f359"/>
                  </a:lnTo>
                  <a:lnTo>
                    <a:pt x="f360" y="f361"/>
                  </a:lnTo>
                  <a:lnTo>
                    <a:pt x="f362" y="f363"/>
                  </a:lnTo>
                  <a:lnTo>
                    <a:pt x="f364" y="f365"/>
                  </a:lnTo>
                  <a:lnTo>
                    <a:pt x="f366" y="f367"/>
                  </a:lnTo>
                  <a:lnTo>
                    <a:pt x="f368" y="f369"/>
                  </a:lnTo>
                  <a:lnTo>
                    <a:pt x="f370" y="f371"/>
                  </a:lnTo>
                  <a:lnTo>
                    <a:pt x="f372" y="f214"/>
                  </a:lnTo>
                  <a:lnTo>
                    <a:pt x="f373" y="f374"/>
                  </a:lnTo>
                  <a:lnTo>
                    <a:pt x="f375" y="f376"/>
                  </a:lnTo>
                  <a:lnTo>
                    <a:pt x="f377" y="f378"/>
                  </a:lnTo>
                  <a:lnTo>
                    <a:pt x="f379" y="f190"/>
                  </a:lnTo>
                  <a:lnTo>
                    <a:pt x="f380" y="f381"/>
                  </a:lnTo>
                  <a:lnTo>
                    <a:pt x="f382" y="f383"/>
                  </a:lnTo>
                  <a:lnTo>
                    <a:pt x="f384" y="f385"/>
                  </a:lnTo>
                  <a:lnTo>
                    <a:pt x="f386" y="f162"/>
                  </a:lnTo>
                  <a:lnTo>
                    <a:pt x="f387" y="f234"/>
                  </a:lnTo>
                  <a:lnTo>
                    <a:pt x="f388" y="f389"/>
                  </a:lnTo>
                  <a:lnTo>
                    <a:pt x="f390" y="f391"/>
                  </a:lnTo>
                  <a:lnTo>
                    <a:pt x="f392" y="f393"/>
                  </a:lnTo>
                  <a:lnTo>
                    <a:pt x="f394" y="f395"/>
                  </a:lnTo>
                  <a:lnTo>
                    <a:pt x="f396" y="f397"/>
                  </a:lnTo>
                  <a:lnTo>
                    <a:pt x="f398" y="f399"/>
                  </a:lnTo>
                  <a:lnTo>
                    <a:pt x="f400" y="f401"/>
                  </a:lnTo>
                  <a:lnTo>
                    <a:pt x="f402" y="f403"/>
                  </a:lnTo>
                  <a:lnTo>
                    <a:pt x="f404" y="f405"/>
                  </a:lnTo>
                  <a:lnTo>
                    <a:pt x="f406" y="f407"/>
                  </a:lnTo>
                  <a:lnTo>
                    <a:pt x="f408" y="f88"/>
                  </a:lnTo>
                  <a:lnTo>
                    <a:pt x="f409" y="f410"/>
                  </a:lnTo>
                  <a:lnTo>
                    <a:pt x="f411" y="f412"/>
                  </a:lnTo>
                  <a:lnTo>
                    <a:pt x="f413" y="f414"/>
                  </a:lnTo>
                  <a:lnTo>
                    <a:pt x="f415" y="f416"/>
                  </a:lnTo>
                  <a:lnTo>
                    <a:pt x="f417" y="f418"/>
                  </a:lnTo>
                  <a:lnTo>
                    <a:pt x="f419" y="f420"/>
                  </a:lnTo>
                  <a:lnTo>
                    <a:pt x="f421" y="f422"/>
                  </a:lnTo>
                  <a:lnTo>
                    <a:pt x="f423"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0" name="Google Shape;276;p15">
              <a:extLst>
                <a:ext uri="{FF2B5EF4-FFF2-40B4-BE49-F238E27FC236}">
                  <a16:creationId xmlns:a16="http://schemas.microsoft.com/office/drawing/2014/main" id="{58CB39B1-D554-1BE7-9528-401E1AD752BA}"/>
                </a:ext>
              </a:extLst>
            </p:cNvPr>
            <p:cNvSpPr/>
            <p:nvPr/>
          </p:nvSpPr>
          <p:spPr>
            <a:xfrm>
              <a:off x="8374605" y="3784390"/>
              <a:ext cx="1169883" cy="1451043"/>
            </a:xfrm>
            <a:custGeom>
              <a:avLst/>
              <a:gdLst>
                <a:gd name="f0" fmla="val w"/>
                <a:gd name="f1" fmla="val h"/>
                <a:gd name="f2" fmla="val 0"/>
                <a:gd name="f3" fmla="val 46578"/>
                <a:gd name="f4" fmla="val 57772"/>
                <a:gd name="f5" fmla="val 1214"/>
                <a:gd name="f6" fmla="val 1"/>
                <a:gd name="f7" fmla="val 1035"/>
                <a:gd name="f8" fmla="val 428"/>
                <a:gd name="f9" fmla="val 855"/>
                <a:gd name="f10" fmla="val 877"/>
                <a:gd name="f11" fmla="val 697"/>
                <a:gd name="f12" fmla="val 1327"/>
                <a:gd name="f13" fmla="val 563"/>
                <a:gd name="f14" fmla="val 1776"/>
                <a:gd name="f15" fmla="val 315"/>
                <a:gd name="f16" fmla="val 2721"/>
                <a:gd name="f17" fmla="val 113"/>
                <a:gd name="f18" fmla="val 3642"/>
                <a:gd name="f19" fmla="val 45"/>
                <a:gd name="f20" fmla="val 3957"/>
                <a:gd name="f21" fmla="val 4272"/>
                <a:gd name="f22" fmla="val 4429"/>
                <a:gd name="f23" fmla="val 4586"/>
                <a:gd name="f24" fmla="val 23"/>
                <a:gd name="f25" fmla="val 4744"/>
                <a:gd name="f26" fmla="val 68"/>
                <a:gd name="f27" fmla="val 4879"/>
                <a:gd name="f28" fmla="val 135"/>
                <a:gd name="f29" fmla="val 5058"/>
                <a:gd name="f30" fmla="val 203"/>
                <a:gd name="f31" fmla="val 5216"/>
                <a:gd name="f32" fmla="val 5373"/>
                <a:gd name="f33" fmla="val 450"/>
                <a:gd name="f34" fmla="val 5530"/>
                <a:gd name="f35" fmla="val 5800"/>
                <a:gd name="f36" fmla="val 967"/>
                <a:gd name="f37" fmla="val 6070"/>
                <a:gd name="f38" fmla="val 1169"/>
                <a:gd name="f39" fmla="val 6295"/>
                <a:gd name="f40" fmla="val 1349"/>
                <a:gd name="f41" fmla="val 6520"/>
                <a:gd name="f42" fmla="val 1507"/>
                <a:gd name="f43" fmla="val 6744"/>
                <a:gd name="f44" fmla="val 1664"/>
                <a:gd name="f45" fmla="val 6992"/>
                <a:gd name="f46" fmla="val 1799"/>
                <a:gd name="f47" fmla="val 7239"/>
                <a:gd name="f48" fmla="val 1911"/>
                <a:gd name="f49" fmla="val 7486"/>
                <a:gd name="f50" fmla="val 2024"/>
                <a:gd name="f51" fmla="val 7756"/>
                <a:gd name="f52" fmla="val 2114"/>
                <a:gd name="f53" fmla="val 8026"/>
                <a:gd name="f54" fmla="val 2203"/>
                <a:gd name="f55" fmla="val 8318"/>
                <a:gd name="f56" fmla="val 2271"/>
                <a:gd name="f57" fmla="val 8588"/>
                <a:gd name="f58" fmla="val 2316"/>
                <a:gd name="f59" fmla="val 8857"/>
                <a:gd name="f60" fmla="val 2338"/>
                <a:gd name="f61" fmla="val 9150"/>
                <a:gd name="f62" fmla="val 2361"/>
                <a:gd name="f63" fmla="val 9442"/>
                <a:gd name="f64" fmla="val 9734"/>
                <a:gd name="f65" fmla="val 10004"/>
                <a:gd name="f66" fmla="val 2293"/>
                <a:gd name="f67" fmla="val 10296"/>
                <a:gd name="f68" fmla="val 10813"/>
                <a:gd name="f69" fmla="val 2091"/>
                <a:gd name="f70" fmla="val 11330"/>
                <a:gd name="f71" fmla="val 2046"/>
                <a:gd name="f72" fmla="val 11600"/>
                <a:gd name="f73" fmla="val 11870"/>
                <a:gd name="f74" fmla="val 12117"/>
                <a:gd name="f75" fmla="val 12387"/>
                <a:gd name="f76" fmla="val 12544"/>
                <a:gd name="f77" fmla="val 2136"/>
                <a:gd name="f78" fmla="val 12724"/>
                <a:gd name="f79" fmla="val 13038"/>
                <a:gd name="f80" fmla="val 2473"/>
                <a:gd name="f81" fmla="val 13331"/>
                <a:gd name="f82" fmla="val 2676"/>
                <a:gd name="f83" fmla="val 13600"/>
                <a:gd name="f84" fmla="val 2923"/>
                <a:gd name="f85" fmla="val 13870"/>
                <a:gd name="f86" fmla="val 3170"/>
                <a:gd name="f87" fmla="val 14117"/>
                <a:gd name="f88" fmla="val 3732"/>
                <a:gd name="f89" fmla="val 14590"/>
                <a:gd name="f90" fmla="val 4699"/>
                <a:gd name="f91" fmla="val 15354"/>
                <a:gd name="f92" fmla="val 5688"/>
                <a:gd name="f93" fmla="val 16141"/>
                <a:gd name="f94" fmla="val 6182"/>
                <a:gd name="f95" fmla="val 16500"/>
                <a:gd name="f96" fmla="val 6699"/>
                <a:gd name="f97" fmla="val 16860"/>
                <a:gd name="f98" fmla="val 7216"/>
                <a:gd name="f99" fmla="val 17220"/>
                <a:gd name="f100" fmla="val 7733"/>
                <a:gd name="f101" fmla="val 17534"/>
                <a:gd name="f102" fmla="val 8273"/>
                <a:gd name="f103" fmla="val 17849"/>
                <a:gd name="f104" fmla="val 8812"/>
                <a:gd name="f105" fmla="val 18141"/>
                <a:gd name="f106" fmla="val 9374"/>
                <a:gd name="f107" fmla="val 18411"/>
                <a:gd name="f108" fmla="val 9936"/>
                <a:gd name="f109" fmla="val 18636"/>
                <a:gd name="f110" fmla="val 10498"/>
                <a:gd name="f111" fmla="val 18838"/>
                <a:gd name="f112" fmla="val 11083"/>
                <a:gd name="f113" fmla="val 19018"/>
                <a:gd name="f114" fmla="val 11690"/>
                <a:gd name="f115" fmla="val 19153"/>
                <a:gd name="f116" fmla="val 12297"/>
                <a:gd name="f117" fmla="val 19243"/>
                <a:gd name="f118" fmla="val 13016"/>
                <a:gd name="f119" fmla="val 19333"/>
                <a:gd name="f120" fmla="val 13780"/>
                <a:gd name="f121" fmla="val 19400"/>
                <a:gd name="f122" fmla="val 14544"/>
                <a:gd name="f123" fmla="val 19490"/>
                <a:gd name="f124" fmla="val 14927"/>
                <a:gd name="f125" fmla="val 19535"/>
                <a:gd name="f126" fmla="val 15286"/>
                <a:gd name="f127" fmla="val 19602"/>
                <a:gd name="f128" fmla="val 15623"/>
                <a:gd name="f129" fmla="val 19692"/>
                <a:gd name="f130" fmla="val 15961"/>
                <a:gd name="f131" fmla="val 19805"/>
                <a:gd name="f132" fmla="val 16298"/>
                <a:gd name="f133" fmla="val 19940"/>
                <a:gd name="f134" fmla="val 16590"/>
                <a:gd name="f135" fmla="val 20097"/>
                <a:gd name="f136" fmla="val 20299"/>
                <a:gd name="f137" fmla="val 17107"/>
                <a:gd name="f138" fmla="val 20524"/>
                <a:gd name="f139" fmla="val 17332"/>
                <a:gd name="f140" fmla="val 20771"/>
                <a:gd name="f141" fmla="val 17512"/>
                <a:gd name="f142" fmla="val 21064"/>
                <a:gd name="f143" fmla="val 17647"/>
                <a:gd name="f144" fmla="val 21356"/>
                <a:gd name="f145" fmla="val 17759"/>
                <a:gd name="f146" fmla="val 21648"/>
                <a:gd name="f147" fmla="val 17894"/>
                <a:gd name="f148" fmla="val 21918"/>
                <a:gd name="f149" fmla="val 17984"/>
                <a:gd name="f150" fmla="val 22053"/>
                <a:gd name="f151" fmla="val 18074"/>
                <a:gd name="f152" fmla="val 22165"/>
                <a:gd name="f153" fmla="val 17669"/>
                <a:gd name="f154" fmla="val 22390"/>
                <a:gd name="f155" fmla="val 17174"/>
                <a:gd name="f156" fmla="val 22660"/>
                <a:gd name="f157" fmla="val 16657"/>
                <a:gd name="f158" fmla="val 22929"/>
                <a:gd name="f159" fmla="val 16118"/>
                <a:gd name="f160" fmla="val 23199"/>
                <a:gd name="f161" fmla="val 15578"/>
                <a:gd name="f162" fmla="val 23514"/>
                <a:gd name="f163" fmla="val 15106"/>
                <a:gd name="f164" fmla="val 23828"/>
                <a:gd name="f165" fmla="val 14904"/>
                <a:gd name="f166" fmla="val 24008"/>
                <a:gd name="f167" fmla="val 14702"/>
                <a:gd name="f168" fmla="val 24188"/>
                <a:gd name="f169" fmla="val 24345"/>
                <a:gd name="f170" fmla="val 14410"/>
                <a:gd name="f171" fmla="val 24525"/>
                <a:gd name="f172" fmla="val 14252"/>
                <a:gd name="f173" fmla="val 24773"/>
                <a:gd name="f174" fmla="val 14140"/>
                <a:gd name="f175" fmla="val 25042"/>
                <a:gd name="f176" fmla="val 14050"/>
                <a:gd name="f177" fmla="val 25312"/>
                <a:gd name="f178" fmla="val 14005"/>
                <a:gd name="f179" fmla="val 25447"/>
                <a:gd name="f180" fmla="val 25582"/>
                <a:gd name="f181" fmla="val 25762"/>
                <a:gd name="f182" fmla="val 14027"/>
                <a:gd name="f183" fmla="val 25919"/>
                <a:gd name="f184" fmla="val 26076"/>
                <a:gd name="f185" fmla="val 26211"/>
                <a:gd name="f186" fmla="val 14185"/>
                <a:gd name="f187" fmla="val 26369"/>
                <a:gd name="f188" fmla="val 26503"/>
                <a:gd name="f189" fmla="val 14432"/>
                <a:gd name="f190" fmla="val 26773"/>
                <a:gd name="f191" fmla="val 14657"/>
                <a:gd name="f192" fmla="val 27020"/>
                <a:gd name="f193" fmla="val 27268"/>
                <a:gd name="f194" fmla="val 15421"/>
                <a:gd name="f195" fmla="val 27740"/>
                <a:gd name="f196" fmla="val 15826"/>
                <a:gd name="f197" fmla="val 28122"/>
                <a:gd name="f198" fmla="val 16208"/>
                <a:gd name="f199" fmla="val 28549"/>
                <a:gd name="f200" fmla="val 28976"/>
                <a:gd name="f201" fmla="val 16905"/>
                <a:gd name="f202" fmla="val 29448"/>
                <a:gd name="f203" fmla="val 17197"/>
                <a:gd name="f204" fmla="val 29920"/>
                <a:gd name="f205" fmla="val 17467"/>
                <a:gd name="f206" fmla="val 30437"/>
                <a:gd name="f207" fmla="val 30954"/>
                <a:gd name="f208" fmla="val 17736"/>
                <a:gd name="f209" fmla="val 31224"/>
                <a:gd name="f210" fmla="val 17826"/>
                <a:gd name="f211" fmla="val 31494"/>
                <a:gd name="f212" fmla="val 17871"/>
                <a:gd name="f213" fmla="val 31786"/>
                <a:gd name="f214" fmla="val 17916"/>
                <a:gd name="f215" fmla="val 32056"/>
                <a:gd name="f216" fmla="val 17939"/>
                <a:gd name="f217" fmla="val 32348"/>
                <a:gd name="f218" fmla="val 32640"/>
                <a:gd name="f219" fmla="val 32910"/>
                <a:gd name="f220" fmla="val 33202"/>
                <a:gd name="f221" fmla="val 33494"/>
                <a:gd name="f222" fmla="val 17804"/>
                <a:gd name="f223" fmla="val 33764"/>
                <a:gd name="f224" fmla="val 17714"/>
                <a:gd name="f225" fmla="val 34034"/>
                <a:gd name="f226" fmla="val 17624"/>
                <a:gd name="f227" fmla="val 34304"/>
                <a:gd name="f228" fmla="val 34551"/>
                <a:gd name="f229" fmla="val 17399"/>
                <a:gd name="f230" fmla="val 34821"/>
                <a:gd name="f231" fmla="val 17242"/>
                <a:gd name="f232" fmla="val 35046"/>
                <a:gd name="f233" fmla="val 17085"/>
                <a:gd name="f234" fmla="val 35270"/>
                <a:gd name="f235" fmla="val 35495"/>
                <a:gd name="f236" fmla="val 16702"/>
                <a:gd name="f237" fmla="val 35697"/>
                <a:gd name="f238" fmla="val 16365"/>
                <a:gd name="f239" fmla="val 35967"/>
                <a:gd name="f240" fmla="val 16028"/>
                <a:gd name="f241" fmla="val 36237"/>
                <a:gd name="f242" fmla="val 36709"/>
                <a:gd name="f243" fmla="val 36956"/>
                <a:gd name="f244" fmla="val 14589"/>
                <a:gd name="f245" fmla="val 37226"/>
                <a:gd name="f246" fmla="val 14455"/>
                <a:gd name="f247" fmla="val 37361"/>
                <a:gd name="f248" fmla="val 14297"/>
                <a:gd name="f249" fmla="val 37518"/>
                <a:gd name="f250" fmla="val 14162"/>
                <a:gd name="f251" fmla="val 37676"/>
                <a:gd name="f252" fmla="val 37855"/>
                <a:gd name="f253" fmla="val 13938"/>
                <a:gd name="f254" fmla="val 38372"/>
                <a:gd name="f255" fmla="val 13803"/>
                <a:gd name="f256" fmla="val 38979"/>
                <a:gd name="f257" fmla="val 13668"/>
                <a:gd name="f258" fmla="val 39789"/>
                <a:gd name="f259" fmla="val 13510"/>
                <a:gd name="f260" fmla="val 40755"/>
                <a:gd name="f261" fmla="val 13353"/>
                <a:gd name="f262" fmla="val 41879"/>
                <a:gd name="f263" fmla="val 13218"/>
                <a:gd name="f264" fmla="val 43115"/>
                <a:gd name="f265" fmla="val 13128"/>
                <a:gd name="f266" fmla="val 44419"/>
                <a:gd name="f267" fmla="val 13083"/>
                <a:gd name="f268" fmla="val 45116"/>
                <a:gd name="f269" fmla="val 45813"/>
                <a:gd name="f270" fmla="val 46510"/>
                <a:gd name="f271" fmla="val 47229"/>
                <a:gd name="f272" fmla="val 47948"/>
                <a:gd name="f273" fmla="val 13173"/>
                <a:gd name="f274" fmla="val 48645"/>
                <a:gd name="f275" fmla="val 13263"/>
                <a:gd name="f276" fmla="val 49365"/>
                <a:gd name="f277" fmla="val 13376"/>
                <a:gd name="f278" fmla="val 50062"/>
                <a:gd name="f279" fmla="val 50758"/>
                <a:gd name="f280" fmla="val 51410"/>
                <a:gd name="f281" fmla="val 13848"/>
                <a:gd name="f282" fmla="val 52085"/>
                <a:gd name="f283" fmla="val 14072"/>
                <a:gd name="f284" fmla="val 52714"/>
                <a:gd name="f285" fmla="val 14342"/>
                <a:gd name="f286" fmla="val 53321"/>
                <a:gd name="f287" fmla="val 14634"/>
                <a:gd name="f288" fmla="val 53883"/>
                <a:gd name="f289" fmla="val 14972"/>
                <a:gd name="f290" fmla="val 54445"/>
                <a:gd name="f291" fmla="val 15151"/>
                <a:gd name="f292" fmla="val 54692"/>
                <a:gd name="f293" fmla="val 15331"/>
                <a:gd name="f294" fmla="val 54962"/>
                <a:gd name="f295" fmla="val 55074"/>
                <a:gd name="f296" fmla="val 15444"/>
                <a:gd name="f297" fmla="val 55209"/>
                <a:gd name="f298" fmla="val 55344"/>
                <a:gd name="f299" fmla="val 15399"/>
                <a:gd name="f300" fmla="val 55479"/>
                <a:gd name="f301" fmla="val 15309"/>
                <a:gd name="f302" fmla="val 55614"/>
                <a:gd name="f303" fmla="val 15219"/>
                <a:gd name="f304" fmla="val 55749"/>
                <a:gd name="f305" fmla="val 15017"/>
                <a:gd name="f306" fmla="val 56018"/>
                <a:gd name="f307" fmla="val 14792"/>
                <a:gd name="f308" fmla="val 56266"/>
                <a:gd name="f309" fmla="val 56401"/>
                <a:gd name="f310" fmla="val 56536"/>
                <a:gd name="f311" fmla="val 56670"/>
                <a:gd name="f312" fmla="val 14567"/>
                <a:gd name="f313" fmla="val 56805"/>
                <a:gd name="f314" fmla="val 14612"/>
                <a:gd name="f315" fmla="val 56918"/>
                <a:gd name="f316" fmla="val 14679"/>
                <a:gd name="f317" fmla="val 57053"/>
                <a:gd name="f318" fmla="val 57187"/>
                <a:gd name="f319" fmla="val 57300"/>
                <a:gd name="f320" fmla="val 15039"/>
                <a:gd name="f321" fmla="val 57390"/>
                <a:gd name="f322" fmla="val 15196"/>
                <a:gd name="f323" fmla="val 57480"/>
                <a:gd name="f324" fmla="val 15489"/>
                <a:gd name="f325" fmla="val 57614"/>
                <a:gd name="f326" fmla="val 15803"/>
                <a:gd name="f327" fmla="val 57704"/>
                <a:gd name="f328" fmla="val 16140"/>
                <a:gd name="f329" fmla="val 16837"/>
                <a:gd name="f330" fmla="val 57749"/>
                <a:gd name="f331" fmla="val 17602"/>
                <a:gd name="f332" fmla="val 57592"/>
                <a:gd name="f333" fmla="val 18029"/>
                <a:gd name="f334" fmla="val 57457"/>
                <a:gd name="f335" fmla="val 18433"/>
                <a:gd name="f336" fmla="val 57097"/>
                <a:gd name="f337" fmla="val 19355"/>
                <a:gd name="f338" fmla="val 56828"/>
                <a:gd name="f339" fmla="val 19850"/>
                <a:gd name="f340" fmla="val 20839"/>
                <a:gd name="f341" fmla="val 55906"/>
                <a:gd name="f342" fmla="val 22952"/>
                <a:gd name="f343" fmla="val 54512"/>
                <a:gd name="f344" fmla="val 23671"/>
                <a:gd name="f345" fmla="val 54040"/>
                <a:gd name="f346" fmla="val 24390"/>
                <a:gd name="f347" fmla="val 53546"/>
                <a:gd name="f348" fmla="val 25087"/>
                <a:gd name="f349" fmla="val 53051"/>
                <a:gd name="f350" fmla="val 25761"/>
                <a:gd name="f351" fmla="val 52512"/>
                <a:gd name="f352" fmla="val 52220"/>
                <a:gd name="f353" fmla="val 26391"/>
                <a:gd name="f354" fmla="val 51927"/>
                <a:gd name="f355" fmla="val 26706"/>
                <a:gd name="f356" fmla="val 51635"/>
                <a:gd name="f357" fmla="val 26998"/>
                <a:gd name="f358" fmla="val 51320"/>
                <a:gd name="f359" fmla="val 51006"/>
                <a:gd name="f360" fmla="val 27515"/>
                <a:gd name="f361" fmla="val 50668"/>
                <a:gd name="f362" fmla="val 27762"/>
                <a:gd name="f363" fmla="val 50309"/>
                <a:gd name="f364" fmla="val 27987"/>
                <a:gd name="f365" fmla="val 49949"/>
                <a:gd name="f366" fmla="val 28144"/>
                <a:gd name="f367" fmla="val 49657"/>
                <a:gd name="f368" fmla="val 28279"/>
                <a:gd name="f369" fmla="val 49342"/>
                <a:gd name="f370" fmla="val 28392"/>
                <a:gd name="f371" fmla="val 49027"/>
                <a:gd name="f372" fmla="val 28504"/>
                <a:gd name="f373" fmla="val 48735"/>
                <a:gd name="f374" fmla="val 28661"/>
                <a:gd name="f375" fmla="val 48128"/>
                <a:gd name="f376" fmla="val 28819"/>
                <a:gd name="f377" fmla="val 47521"/>
                <a:gd name="f378" fmla="val 28998"/>
                <a:gd name="f379" fmla="val 46937"/>
                <a:gd name="f380" fmla="val 29088"/>
                <a:gd name="f381" fmla="val 46645"/>
                <a:gd name="f382" fmla="val 29201"/>
                <a:gd name="f383" fmla="val 46375"/>
                <a:gd name="f384" fmla="val 29358"/>
                <a:gd name="f385" fmla="val 46083"/>
                <a:gd name="f386" fmla="val 29515"/>
                <a:gd name="f387" fmla="val 45835"/>
                <a:gd name="f388" fmla="val 29718"/>
                <a:gd name="f389" fmla="val 45566"/>
                <a:gd name="f390" fmla="val 29943"/>
                <a:gd name="f391" fmla="val 45318"/>
                <a:gd name="f392" fmla="val 29875"/>
                <a:gd name="f393" fmla="val 45161"/>
                <a:gd name="f394" fmla="val 29830"/>
                <a:gd name="f395" fmla="val 45026"/>
                <a:gd name="f396" fmla="val 44869"/>
                <a:gd name="f397" fmla="val 44712"/>
                <a:gd name="f398" fmla="val 44554"/>
                <a:gd name="f399" fmla="val 29988"/>
                <a:gd name="f400" fmla="val 44262"/>
                <a:gd name="f401" fmla="val 30077"/>
                <a:gd name="f402" fmla="val 44127"/>
                <a:gd name="f403" fmla="val 30190"/>
                <a:gd name="f404" fmla="val 43992"/>
                <a:gd name="f405" fmla="val 30302"/>
                <a:gd name="f406" fmla="val 43880"/>
                <a:gd name="f407" fmla="val 30415"/>
                <a:gd name="f408" fmla="val 43767"/>
                <a:gd name="f409" fmla="val 30550"/>
                <a:gd name="f410" fmla="val 43655"/>
                <a:gd name="f411" fmla="val 30707"/>
                <a:gd name="f412" fmla="val 43565"/>
                <a:gd name="f413" fmla="val 30864"/>
                <a:gd name="f414" fmla="val 43498"/>
                <a:gd name="f415" fmla="val 31022"/>
                <a:gd name="f416" fmla="val 43430"/>
                <a:gd name="f417" fmla="val 31179"/>
                <a:gd name="f418" fmla="val 43385"/>
                <a:gd name="f419" fmla="val 43318"/>
                <a:gd name="f420" fmla="val 31831"/>
                <a:gd name="f421" fmla="val 43295"/>
                <a:gd name="f422" fmla="val 32146"/>
                <a:gd name="f423" fmla="val 32483"/>
                <a:gd name="f424" fmla="val 33135"/>
                <a:gd name="f425" fmla="val 43408"/>
                <a:gd name="f426" fmla="val 33472"/>
                <a:gd name="f427" fmla="val 33809"/>
                <a:gd name="f428" fmla="val 43453"/>
                <a:gd name="f429" fmla="val 34393"/>
                <a:gd name="f430" fmla="val 34663"/>
                <a:gd name="f431" fmla="val 34955"/>
                <a:gd name="f432" fmla="val 43363"/>
                <a:gd name="f433" fmla="val 35225"/>
                <a:gd name="f434" fmla="val 35517"/>
                <a:gd name="f435" fmla="val 43205"/>
                <a:gd name="f436" fmla="val 35787"/>
                <a:gd name="f437" fmla="val 36034"/>
                <a:gd name="f438" fmla="val 43003"/>
                <a:gd name="f439" fmla="val 36304"/>
                <a:gd name="f440" fmla="val 42868"/>
                <a:gd name="f441" fmla="val 36551"/>
                <a:gd name="f442" fmla="val 42733"/>
                <a:gd name="f443" fmla="val 36799"/>
                <a:gd name="f444" fmla="val 42576"/>
                <a:gd name="f445" fmla="val 37046"/>
                <a:gd name="f446" fmla="val 42419"/>
                <a:gd name="f447" fmla="val 37271"/>
                <a:gd name="f448" fmla="val 42239"/>
                <a:gd name="f449" fmla="val 37496"/>
                <a:gd name="f450" fmla="val 42036"/>
                <a:gd name="f451" fmla="val 37698"/>
                <a:gd name="f452" fmla="val 41834"/>
                <a:gd name="f453" fmla="val 37900"/>
                <a:gd name="f454" fmla="val 41632"/>
                <a:gd name="f455" fmla="val 38080"/>
                <a:gd name="f456" fmla="val 41407"/>
                <a:gd name="f457" fmla="val 38260"/>
                <a:gd name="f458" fmla="val 41182"/>
                <a:gd name="f459" fmla="val 38440"/>
                <a:gd name="f460" fmla="val 40935"/>
                <a:gd name="f461" fmla="val 38597"/>
                <a:gd name="f462" fmla="val 40710"/>
                <a:gd name="f463" fmla="val 38732"/>
                <a:gd name="f464" fmla="val 40440"/>
                <a:gd name="f465" fmla="val 38867"/>
                <a:gd name="f466" fmla="val 40193"/>
                <a:gd name="f467" fmla="val 39923"/>
                <a:gd name="f468" fmla="val 39092"/>
                <a:gd name="f469" fmla="val 39654"/>
                <a:gd name="f470" fmla="val 39181"/>
                <a:gd name="f471" fmla="val 39384"/>
                <a:gd name="f472" fmla="val 39249"/>
                <a:gd name="f473" fmla="val 39114"/>
                <a:gd name="f474" fmla="val 39316"/>
                <a:gd name="f475" fmla="val 38822"/>
                <a:gd name="f476" fmla="val 39361"/>
                <a:gd name="f477" fmla="val 38552"/>
                <a:gd name="f478" fmla="val 37968"/>
                <a:gd name="f479" fmla="val 39339"/>
                <a:gd name="f480" fmla="val 37383"/>
                <a:gd name="f481" fmla="val 36889"/>
                <a:gd name="f482" fmla="val 39136"/>
                <a:gd name="f483" fmla="val 36372"/>
                <a:gd name="f484" fmla="val 35383"/>
                <a:gd name="f485" fmla="val 38777"/>
                <a:gd name="f486" fmla="val 34888"/>
                <a:gd name="f487" fmla="val 38687"/>
                <a:gd name="f488" fmla="val 34371"/>
                <a:gd name="f489" fmla="val 34124"/>
                <a:gd name="f490" fmla="val 33877"/>
                <a:gd name="f491" fmla="val 33629"/>
                <a:gd name="f492" fmla="val 33382"/>
                <a:gd name="f493" fmla="val 33000"/>
                <a:gd name="f494" fmla="val 38957"/>
                <a:gd name="f495" fmla="val 32326"/>
                <a:gd name="f496" fmla="val 32011"/>
                <a:gd name="f497" fmla="val 39609"/>
                <a:gd name="f498" fmla="val 31719"/>
                <a:gd name="f499" fmla="val 39878"/>
                <a:gd name="f500" fmla="val 31449"/>
                <a:gd name="f501" fmla="val 40171"/>
                <a:gd name="f502" fmla="val 31202"/>
                <a:gd name="f503" fmla="val 40508"/>
                <a:gd name="f504" fmla="val 30977"/>
                <a:gd name="f505" fmla="val 40845"/>
                <a:gd name="f506" fmla="val 30752"/>
                <a:gd name="f507" fmla="val 30527"/>
                <a:gd name="f508" fmla="val 41924"/>
                <a:gd name="f509" fmla="val 30145"/>
                <a:gd name="f510" fmla="val 42666"/>
                <a:gd name="f511" fmla="val 29763"/>
                <a:gd name="f512" fmla="val 29426"/>
                <a:gd name="f513" fmla="val 29223"/>
                <a:gd name="f514" fmla="val 29021"/>
                <a:gd name="f515" fmla="val 44464"/>
                <a:gd name="f516" fmla="val 28774"/>
                <a:gd name="f517" fmla="val 44801"/>
                <a:gd name="f518" fmla="val 28527"/>
                <a:gd name="f519" fmla="val 28234"/>
                <a:gd name="f520" fmla="val 45431"/>
                <a:gd name="f521" fmla="val 27942"/>
                <a:gd name="f522" fmla="val 45700"/>
                <a:gd name="f523" fmla="val 27650"/>
                <a:gd name="f524" fmla="val 45948"/>
                <a:gd name="f525" fmla="val 27313"/>
                <a:gd name="f526" fmla="val 46150"/>
                <a:gd name="f527" fmla="val 46330"/>
                <a:gd name="f528" fmla="val 26638"/>
                <a:gd name="f529" fmla="val 46465"/>
                <a:gd name="f530" fmla="val 26301"/>
                <a:gd name="f531" fmla="val 46532"/>
                <a:gd name="f532" fmla="val 25941"/>
                <a:gd name="f533" fmla="val 46555"/>
                <a:gd name="f534" fmla="val 46577"/>
                <a:gd name="f535" fmla="val 25402"/>
                <a:gd name="f536" fmla="val 25222"/>
                <a:gd name="f537" fmla="val 46442"/>
                <a:gd name="f538" fmla="val 24885"/>
                <a:gd name="f539" fmla="val 24705"/>
                <a:gd name="f540" fmla="val 46307"/>
                <a:gd name="f541" fmla="val 24278"/>
                <a:gd name="f542" fmla="val 45970"/>
                <a:gd name="f543" fmla="val 24053"/>
                <a:gd name="f544" fmla="val 45768"/>
                <a:gd name="f545" fmla="val 23851"/>
                <a:gd name="f546" fmla="val 45543"/>
                <a:gd name="f547" fmla="val 45296"/>
                <a:gd name="f548" fmla="val 45048"/>
                <a:gd name="f549" fmla="val 23356"/>
                <a:gd name="f550" fmla="val 44779"/>
                <a:gd name="f551" fmla="val 23222"/>
                <a:gd name="f552" fmla="val 44509"/>
                <a:gd name="f553" fmla="val 23109"/>
                <a:gd name="f554" fmla="val 43925"/>
                <a:gd name="f555" fmla="val 22907"/>
                <a:gd name="f556" fmla="val 43340"/>
                <a:gd name="f557" fmla="val 22704"/>
                <a:gd name="f558" fmla="val 22502"/>
                <a:gd name="f559" fmla="val 42171"/>
                <a:gd name="f560" fmla="val 22300"/>
                <a:gd name="f561" fmla="val 41856"/>
                <a:gd name="f562" fmla="val 22143"/>
                <a:gd name="f563" fmla="val 41542"/>
                <a:gd name="f564" fmla="val 21985"/>
                <a:gd name="f565" fmla="val 41272"/>
                <a:gd name="f566" fmla="val 21783"/>
                <a:gd name="f567" fmla="val 40980"/>
                <a:gd name="f568" fmla="val 21603"/>
                <a:gd name="f569" fmla="val 21378"/>
                <a:gd name="f570" fmla="val 40463"/>
                <a:gd name="f571" fmla="val 21153"/>
                <a:gd name="f572" fmla="val 40238"/>
                <a:gd name="f573" fmla="val 20929"/>
                <a:gd name="f574" fmla="val 40013"/>
                <a:gd name="f575" fmla="val 20659"/>
                <a:gd name="f576" fmla="val 39788"/>
                <a:gd name="f577" fmla="val 20412"/>
                <a:gd name="f578" fmla="val 39586"/>
                <a:gd name="f579" fmla="val 20142"/>
                <a:gd name="f580" fmla="val 39406"/>
                <a:gd name="f581" fmla="val 39226"/>
                <a:gd name="f582" fmla="val 19557"/>
                <a:gd name="f583" fmla="val 39047"/>
                <a:gd name="f584" fmla="val 38889"/>
                <a:gd name="f585" fmla="val 18928"/>
                <a:gd name="f586" fmla="val 38619"/>
                <a:gd name="f587" fmla="val 18299"/>
                <a:gd name="f588" fmla="val 38395"/>
                <a:gd name="f589" fmla="val 38215"/>
                <a:gd name="f590" fmla="val 16927"/>
                <a:gd name="f591" fmla="val 37923"/>
                <a:gd name="f592" fmla="val 14769"/>
                <a:gd name="f593" fmla="val 12611"/>
                <a:gd name="f594" fmla="val 38102"/>
                <a:gd name="f595" fmla="val 11577"/>
                <a:gd name="f596" fmla="val 10476"/>
                <a:gd name="f597" fmla="val 38237"/>
                <a:gd name="f598" fmla="val 9397"/>
                <a:gd name="f599" fmla="val 8340"/>
                <a:gd name="f600" fmla="val 38192"/>
                <a:gd name="f601" fmla="val 7823"/>
                <a:gd name="f602" fmla="val 7329"/>
                <a:gd name="f603" fmla="val 6857"/>
                <a:gd name="f604" fmla="val 6632"/>
                <a:gd name="f605" fmla="val 37810"/>
                <a:gd name="f606" fmla="val 6430"/>
                <a:gd name="f607" fmla="val 6205"/>
                <a:gd name="f608" fmla="val 37585"/>
                <a:gd name="f609" fmla="val 6003"/>
                <a:gd name="f610" fmla="val 37451"/>
                <a:gd name="f611" fmla="val 37293"/>
                <a:gd name="f612" fmla="val 5620"/>
                <a:gd name="f613" fmla="val 37136"/>
                <a:gd name="f614" fmla="val 5441"/>
                <a:gd name="f615" fmla="val 5283"/>
                <a:gd name="f616" fmla="val 36776"/>
                <a:gd name="f617" fmla="val 5126"/>
                <a:gd name="f618" fmla="val 36574"/>
                <a:gd name="f619" fmla="val 4991"/>
                <a:gd name="f620" fmla="val 36282"/>
                <a:gd name="f621" fmla="val 4834"/>
                <a:gd name="f622" fmla="val 36012"/>
                <a:gd name="f623" fmla="val 35720"/>
                <a:gd name="f624" fmla="val 35427"/>
                <a:gd name="f625" fmla="val 4519"/>
                <a:gd name="f626" fmla="val 35113"/>
                <a:gd name="f627" fmla="val 4451"/>
                <a:gd name="f628" fmla="val 4407"/>
                <a:gd name="f629" fmla="val 34506"/>
                <a:gd name="f630" fmla="val 4384"/>
                <a:gd name="f631" fmla="val 34191"/>
                <a:gd name="f632" fmla="val 33539"/>
                <a:gd name="f633" fmla="val 32887"/>
                <a:gd name="f634" fmla="val 31606"/>
                <a:gd name="f635" fmla="val 4564"/>
                <a:gd name="f636" fmla="val 31156"/>
                <a:gd name="f637" fmla="val 30684"/>
                <a:gd name="f638" fmla="val 4609"/>
                <a:gd name="f639" fmla="val 30235"/>
                <a:gd name="f640" fmla="val 29313"/>
                <a:gd name="f641" fmla="val 4541"/>
                <a:gd name="f642" fmla="val 28864"/>
                <a:gd name="f643" fmla="val 4474"/>
                <a:gd name="f644" fmla="val 27964"/>
                <a:gd name="f645" fmla="val 4317"/>
                <a:gd name="f646" fmla="val 4204"/>
                <a:gd name="f647" fmla="val 27065"/>
                <a:gd name="f648" fmla="val 4069"/>
                <a:gd name="f649" fmla="val 3934"/>
                <a:gd name="f650" fmla="val 3755"/>
                <a:gd name="f651" fmla="val 25806"/>
                <a:gd name="f652" fmla="val 3552"/>
                <a:gd name="f653" fmla="val 3350"/>
                <a:gd name="f654" fmla="val 25020"/>
                <a:gd name="f655" fmla="val 3125"/>
                <a:gd name="f656" fmla="val 24638"/>
                <a:gd name="f657" fmla="val 2855"/>
                <a:gd name="f658" fmla="val 2563"/>
                <a:gd name="f659" fmla="val 23918"/>
                <a:gd name="f660" fmla="val 23581"/>
                <a:gd name="f661" fmla="val 1934"/>
                <a:gd name="f662" fmla="val 23289"/>
                <a:gd name="f663" fmla="val 1574"/>
                <a:gd name="f664" fmla="val 22997"/>
                <a:gd name="f665" fmla="val 22727"/>
                <a:gd name="f666" fmla="val 810"/>
                <a:gd name="f667" fmla="val 405"/>
                <a:gd name="f668" fmla="*/ f0 1 46578"/>
                <a:gd name="f669" fmla="*/ f1 1 57772"/>
                <a:gd name="f670" fmla="val f2"/>
                <a:gd name="f671" fmla="val f3"/>
                <a:gd name="f672" fmla="val f4"/>
                <a:gd name="f673" fmla="+- f672 0 f670"/>
                <a:gd name="f674" fmla="+- f671 0 f670"/>
                <a:gd name="f675" fmla="*/ f674 1 46578"/>
                <a:gd name="f676" fmla="*/ f673 1 57772"/>
                <a:gd name="f677" fmla="*/ f670 1 f675"/>
                <a:gd name="f678" fmla="*/ f671 1 f675"/>
                <a:gd name="f679" fmla="*/ f670 1 f676"/>
                <a:gd name="f680" fmla="*/ f672 1 f676"/>
                <a:gd name="f681" fmla="*/ f677 f668 1"/>
                <a:gd name="f682" fmla="*/ f678 f668 1"/>
                <a:gd name="f683" fmla="*/ f680 f669 1"/>
                <a:gd name="f684" fmla="*/ f679 f669 1"/>
              </a:gdLst>
              <a:ahLst/>
              <a:cxnLst>
                <a:cxn ang="3cd4">
                  <a:pos x="hc" y="t"/>
                </a:cxn>
                <a:cxn ang="0">
                  <a:pos x="r" y="vc"/>
                </a:cxn>
                <a:cxn ang="cd4">
                  <a:pos x="hc" y="b"/>
                </a:cxn>
                <a:cxn ang="cd2">
                  <a:pos x="l" y="vc"/>
                </a:cxn>
              </a:cxnLst>
              <a:rect l="f681" t="f684" r="f682" b="f683"/>
              <a:pathLst>
                <a:path w="46578" h="57772">
                  <a:moveTo>
                    <a:pt x="f5" y="f6"/>
                  </a:moveTo>
                  <a:lnTo>
                    <a:pt x="f7" y="f8"/>
                  </a:lnTo>
                  <a:lnTo>
                    <a:pt x="f9" y="f10"/>
                  </a:lnTo>
                  <a:lnTo>
                    <a:pt x="f11" y="f12"/>
                  </a:lnTo>
                  <a:lnTo>
                    <a:pt x="f13" y="f14"/>
                  </a:lnTo>
                  <a:lnTo>
                    <a:pt x="f15" y="f16"/>
                  </a:lnTo>
                  <a:lnTo>
                    <a:pt x="f17" y="f18"/>
                  </a:lnTo>
                  <a:lnTo>
                    <a:pt x="f19" y="f20"/>
                  </a:lnTo>
                  <a:lnTo>
                    <a:pt x="f6" y="f21"/>
                  </a:lnTo>
                  <a:lnTo>
                    <a:pt x="f6" y="f22"/>
                  </a:lnTo>
                  <a:lnTo>
                    <a:pt x="f6" y="f23"/>
                  </a:lnTo>
                  <a:lnTo>
                    <a:pt x="f24" y="f25"/>
                  </a:lnTo>
                  <a:lnTo>
                    <a:pt x="f26" y="f27"/>
                  </a:lnTo>
                  <a:lnTo>
                    <a:pt x="f28" y="f29"/>
                  </a:lnTo>
                  <a:lnTo>
                    <a:pt x="f30" y="f31"/>
                  </a:lnTo>
                  <a:lnTo>
                    <a:pt x="f15" y="f32"/>
                  </a:lnTo>
                  <a:lnTo>
                    <a:pt x="f33" y="f34"/>
                  </a:lnTo>
                  <a:lnTo>
                    <a:pt x="f11"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57"/>
                  </a:lnTo>
                  <a:lnTo>
                    <a:pt x="f58" y="f59"/>
                  </a:lnTo>
                  <a:lnTo>
                    <a:pt x="f60" y="f61"/>
                  </a:lnTo>
                  <a:lnTo>
                    <a:pt x="f62" y="f63"/>
                  </a:lnTo>
                  <a:lnTo>
                    <a:pt x="f62" y="f64"/>
                  </a:lnTo>
                  <a:lnTo>
                    <a:pt x="f60" y="f65"/>
                  </a:lnTo>
                  <a:lnTo>
                    <a:pt x="f66" y="f67"/>
                  </a:lnTo>
                  <a:lnTo>
                    <a:pt x="f54" y="f68"/>
                  </a:lnTo>
                  <a:lnTo>
                    <a:pt x="f69" y="f70"/>
                  </a:lnTo>
                  <a:lnTo>
                    <a:pt x="f71" y="f72"/>
                  </a:lnTo>
                  <a:lnTo>
                    <a:pt x="f50" y="f73"/>
                  </a:lnTo>
                  <a:lnTo>
                    <a:pt x="f50" y="f74"/>
                  </a:lnTo>
                  <a:lnTo>
                    <a:pt x="f71" y="f75"/>
                  </a:lnTo>
                  <a:lnTo>
                    <a:pt x="f69" y="f76"/>
                  </a:lnTo>
                  <a:lnTo>
                    <a:pt x="f77" y="f78"/>
                  </a:lnTo>
                  <a:lnTo>
                    <a:pt x="f66"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5"/>
                  </a:lnTo>
                  <a:lnTo>
                    <a:pt x="f106"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97" y="f136"/>
                  </a:lnTo>
                  <a:lnTo>
                    <a:pt x="f137" y="f138"/>
                  </a:lnTo>
                  <a:lnTo>
                    <a:pt x="f139" y="f140"/>
                  </a:lnTo>
                  <a:lnTo>
                    <a:pt x="f141" y="f142"/>
                  </a:lnTo>
                  <a:lnTo>
                    <a:pt x="f143" y="f144"/>
                  </a:lnTo>
                  <a:lnTo>
                    <a:pt x="f145"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22" y="f169"/>
                  </a:lnTo>
                  <a:lnTo>
                    <a:pt x="f170" y="f171"/>
                  </a:lnTo>
                  <a:lnTo>
                    <a:pt x="f172" y="f173"/>
                  </a:lnTo>
                  <a:lnTo>
                    <a:pt x="f174" y="f175"/>
                  </a:lnTo>
                  <a:lnTo>
                    <a:pt x="f176" y="f177"/>
                  </a:lnTo>
                  <a:lnTo>
                    <a:pt x="f178" y="f179"/>
                  </a:lnTo>
                  <a:lnTo>
                    <a:pt x="f178" y="f180"/>
                  </a:lnTo>
                  <a:lnTo>
                    <a:pt x="f178" y="f181"/>
                  </a:lnTo>
                  <a:lnTo>
                    <a:pt x="f182" y="f183"/>
                  </a:lnTo>
                  <a:lnTo>
                    <a:pt x="f176" y="f184"/>
                  </a:lnTo>
                  <a:lnTo>
                    <a:pt x="f87" y="f185"/>
                  </a:lnTo>
                  <a:lnTo>
                    <a:pt x="f186" y="f187"/>
                  </a:lnTo>
                  <a:lnTo>
                    <a:pt x="f172" y="f188"/>
                  </a:lnTo>
                  <a:lnTo>
                    <a:pt x="f189" y="f190"/>
                  </a:lnTo>
                  <a:lnTo>
                    <a:pt x="f191" y="f192"/>
                  </a:lnTo>
                  <a:lnTo>
                    <a:pt x="f165" y="f193"/>
                  </a:lnTo>
                  <a:lnTo>
                    <a:pt x="f194" y="f195"/>
                  </a:lnTo>
                  <a:lnTo>
                    <a:pt x="f196" y="f197"/>
                  </a:lnTo>
                  <a:lnTo>
                    <a:pt x="f198" y="f199"/>
                  </a:lnTo>
                  <a:lnTo>
                    <a:pt x="f134" y="f200"/>
                  </a:lnTo>
                  <a:lnTo>
                    <a:pt x="f201" y="f202"/>
                  </a:lnTo>
                  <a:lnTo>
                    <a:pt x="f203" y="f204"/>
                  </a:lnTo>
                  <a:lnTo>
                    <a:pt x="f205" y="f206"/>
                  </a:lnTo>
                  <a:lnTo>
                    <a:pt x="f153" y="f207"/>
                  </a:lnTo>
                  <a:lnTo>
                    <a:pt x="f208" y="f209"/>
                  </a:lnTo>
                  <a:lnTo>
                    <a:pt x="f210" y="f211"/>
                  </a:lnTo>
                  <a:lnTo>
                    <a:pt x="f212" y="f213"/>
                  </a:lnTo>
                  <a:lnTo>
                    <a:pt x="f214" y="f215"/>
                  </a:lnTo>
                  <a:lnTo>
                    <a:pt x="f216" y="f217"/>
                  </a:lnTo>
                  <a:lnTo>
                    <a:pt x="f216" y="f218"/>
                  </a:lnTo>
                  <a:lnTo>
                    <a:pt x="f216" y="f219"/>
                  </a:lnTo>
                  <a:lnTo>
                    <a:pt x="f147" y="f220"/>
                  </a:lnTo>
                  <a:lnTo>
                    <a:pt x="f103" y="f221"/>
                  </a:lnTo>
                  <a:lnTo>
                    <a:pt x="f222" y="f223"/>
                  </a:lnTo>
                  <a:lnTo>
                    <a:pt x="f224" y="f225"/>
                  </a:lnTo>
                  <a:lnTo>
                    <a:pt x="f226" y="f227"/>
                  </a:lnTo>
                  <a:lnTo>
                    <a:pt x="f141" y="f228"/>
                  </a:lnTo>
                  <a:lnTo>
                    <a:pt x="f229" y="f230"/>
                  </a:lnTo>
                  <a:lnTo>
                    <a:pt x="f231" y="f232"/>
                  </a:lnTo>
                  <a:lnTo>
                    <a:pt x="f233" y="f234"/>
                  </a:lnTo>
                  <a:lnTo>
                    <a:pt x="f201" y="f235"/>
                  </a:lnTo>
                  <a:lnTo>
                    <a:pt x="f236" y="f237"/>
                  </a:lnTo>
                  <a:lnTo>
                    <a:pt x="f238" y="f239"/>
                  </a:lnTo>
                  <a:lnTo>
                    <a:pt x="f240" y="f241"/>
                  </a:lnTo>
                  <a:lnTo>
                    <a:pt x="f126" y="f242"/>
                  </a:lnTo>
                  <a:lnTo>
                    <a:pt x="f124" y="f243"/>
                  </a:lnTo>
                  <a:lnTo>
                    <a:pt x="f244" y="f245"/>
                  </a:lnTo>
                  <a:lnTo>
                    <a:pt x="f246" y="f247"/>
                  </a:lnTo>
                  <a:lnTo>
                    <a:pt x="f248" y="f249"/>
                  </a:lnTo>
                  <a:lnTo>
                    <a:pt x="f250" y="f251"/>
                  </a:lnTo>
                  <a:lnTo>
                    <a:pt x="f176" y="f252"/>
                  </a:lnTo>
                  <a:lnTo>
                    <a:pt x="f253" y="f254"/>
                  </a:lnTo>
                  <a:lnTo>
                    <a:pt x="f255" y="f256"/>
                  </a:lnTo>
                  <a:lnTo>
                    <a:pt x="f257" y="f258"/>
                  </a:lnTo>
                  <a:lnTo>
                    <a:pt x="f259" y="f260"/>
                  </a:lnTo>
                  <a:lnTo>
                    <a:pt x="f261" y="f262"/>
                  </a:lnTo>
                  <a:lnTo>
                    <a:pt x="f263" y="f264"/>
                  </a:lnTo>
                  <a:lnTo>
                    <a:pt x="f265" y="f266"/>
                  </a:lnTo>
                  <a:lnTo>
                    <a:pt x="f267" y="f268"/>
                  </a:lnTo>
                  <a:lnTo>
                    <a:pt x="f267" y="f269"/>
                  </a:lnTo>
                  <a:lnTo>
                    <a:pt x="f267" y="f270"/>
                  </a:lnTo>
                  <a:lnTo>
                    <a:pt x="f267" y="f271"/>
                  </a:lnTo>
                  <a:lnTo>
                    <a:pt x="f265" y="f272"/>
                  </a:lnTo>
                  <a:lnTo>
                    <a:pt x="f273" y="f274"/>
                  </a:lnTo>
                  <a:lnTo>
                    <a:pt x="f275" y="f276"/>
                  </a:lnTo>
                  <a:lnTo>
                    <a:pt x="f277" y="f278"/>
                  </a:lnTo>
                  <a:lnTo>
                    <a:pt x="f259" y="f279"/>
                  </a:lnTo>
                  <a:lnTo>
                    <a:pt x="f257" y="f280"/>
                  </a:lnTo>
                  <a:lnTo>
                    <a:pt x="f281" y="f282"/>
                  </a:lnTo>
                  <a:lnTo>
                    <a:pt x="f283" y="f284"/>
                  </a:lnTo>
                  <a:lnTo>
                    <a:pt x="f285" y="f286"/>
                  </a:lnTo>
                  <a:lnTo>
                    <a:pt x="f287" y="f288"/>
                  </a:lnTo>
                  <a:lnTo>
                    <a:pt x="f289" y="f290"/>
                  </a:lnTo>
                  <a:lnTo>
                    <a:pt x="f291" y="f292"/>
                  </a:lnTo>
                  <a:lnTo>
                    <a:pt x="f293" y="f294"/>
                  </a:lnTo>
                  <a:lnTo>
                    <a:pt x="f194" y="f295"/>
                  </a:lnTo>
                  <a:lnTo>
                    <a:pt x="f296" y="f297"/>
                  </a:lnTo>
                  <a:lnTo>
                    <a:pt x="f296" y="f298"/>
                  </a:lnTo>
                  <a:lnTo>
                    <a:pt x="f299" y="f300"/>
                  </a:lnTo>
                  <a:lnTo>
                    <a:pt x="f301" y="f302"/>
                  </a:lnTo>
                  <a:lnTo>
                    <a:pt x="f303" y="f304"/>
                  </a:lnTo>
                  <a:lnTo>
                    <a:pt x="f305" y="f306"/>
                  </a:lnTo>
                  <a:lnTo>
                    <a:pt x="f307" y="f308"/>
                  </a:lnTo>
                  <a:lnTo>
                    <a:pt x="f167" y="f309"/>
                  </a:lnTo>
                  <a:lnTo>
                    <a:pt x="f287" y="f310"/>
                  </a:lnTo>
                  <a:lnTo>
                    <a:pt x="f244" y="f311"/>
                  </a:lnTo>
                  <a:lnTo>
                    <a:pt x="f312" y="f313"/>
                  </a:lnTo>
                  <a:lnTo>
                    <a:pt x="f314" y="f315"/>
                  </a:lnTo>
                  <a:lnTo>
                    <a:pt x="f316" y="f317"/>
                  </a:lnTo>
                  <a:lnTo>
                    <a:pt x="f307" y="f318"/>
                  </a:lnTo>
                  <a:lnTo>
                    <a:pt x="f124" y="f319"/>
                  </a:lnTo>
                  <a:lnTo>
                    <a:pt x="f320" y="f321"/>
                  </a:lnTo>
                  <a:lnTo>
                    <a:pt x="f322" y="f323"/>
                  </a:lnTo>
                  <a:lnTo>
                    <a:pt x="f324" y="f325"/>
                  </a:lnTo>
                  <a:lnTo>
                    <a:pt x="f326" y="f327"/>
                  </a:lnTo>
                  <a:lnTo>
                    <a:pt x="f328" y="f4"/>
                  </a:lnTo>
                  <a:lnTo>
                    <a:pt x="f95" y="f4"/>
                  </a:lnTo>
                  <a:lnTo>
                    <a:pt x="f329" y="f330"/>
                  </a:lnTo>
                  <a:lnTo>
                    <a:pt x="f155" y="f327"/>
                  </a:lnTo>
                  <a:lnTo>
                    <a:pt x="f331" y="f332"/>
                  </a:lnTo>
                  <a:lnTo>
                    <a:pt x="f333" y="f334"/>
                  </a:lnTo>
                  <a:lnTo>
                    <a:pt x="f335" y="f319"/>
                  </a:lnTo>
                  <a:lnTo>
                    <a:pt x="f111" y="f336"/>
                  </a:lnTo>
                  <a:lnTo>
                    <a:pt x="f337" y="f338"/>
                  </a:lnTo>
                  <a:lnTo>
                    <a:pt x="f339" y="f310"/>
                  </a:lnTo>
                  <a:lnTo>
                    <a:pt x="f340" y="f341"/>
                  </a:lnTo>
                  <a:lnTo>
                    <a:pt x="f342" y="f343"/>
                  </a:lnTo>
                  <a:lnTo>
                    <a:pt x="f344" y="f345"/>
                  </a:lnTo>
                  <a:lnTo>
                    <a:pt x="f346" y="f347"/>
                  </a:lnTo>
                  <a:lnTo>
                    <a:pt x="f348" y="f349"/>
                  </a:lnTo>
                  <a:lnTo>
                    <a:pt x="f350" y="f351"/>
                  </a:lnTo>
                  <a:lnTo>
                    <a:pt x="f184" y="f352"/>
                  </a:lnTo>
                  <a:lnTo>
                    <a:pt x="f353" y="f354"/>
                  </a:lnTo>
                  <a:lnTo>
                    <a:pt x="f355" y="f356"/>
                  </a:lnTo>
                  <a:lnTo>
                    <a:pt x="f357" y="f358"/>
                  </a:lnTo>
                  <a:lnTo>
                    <a:pt x="f193" y="f359"/>
                  </a:lnTo>
                  <a:lnTo>
                    <a:pt x="f360" y="f361"/>
                  </a:lnTo>
                  <a:lnTo>
                    <a:pt x="f362" y="f363"/>
                  </a:lnTo>
                  <a:lnTo>
                    <a:pt x="f364" y="f365"/>
                  </a:lnTo>
                  <a:lnTo>
                    <a:pt x="f366" y="f367"/>
                  </a:lnTo>
                  <a:lnTo>
                    <a:pt x="f368" y="f369"/>
                  </a:lnTo>
                  <a:lnTo>
                    <a:pt x="f370" y="f371"/>
                  </a:lnTo>
                  <a:lnTo>
                    <a:pt x="f372" y="f373"/>
                  </a:lnTo>
                  <a:lnTo>
                    <a:pt x="f374" y="f375"/>
                  </a:lnTo>
                  <a:lnTo>
                    <a:pt x="f376" y="f377"/>
                  </a:lnTo>
                  <a:lnTo>
                    <a:pt x="f378" y="f379"/>
                  </a:lnTo>
                  <a:lnTo>
                    <a:pt x="f380" y="f381"/>
                  </a:lnTo>
                  <a:lnTo>
                    <a:pt x="f382" y="f383"/>
                  </a:lnTo>
                  <a:lnTo>
                    <a:pt x="f384" y="f385"/>
                  </a:lnTo>
                  <a:lnTo>
                    <a:pt x="f386" y="f387"/>
                  </a:lnTo>
                  <a:lnTo>
                    <a:pt x="f388" y="f389"/>
                  </a:lnTo>
                  <a:lnTo>
                    <a:pt x="f390" y="f391"/>
                  </a:lnTo>
                  <a:lnTo>
                    <a:pt x="f392" y="f393"/>
                  </a:lnTo>
                  <a:lnTo>
                    <a:pt x="f394" y="f395"/>
                  </a:lnTo>
                  <a:lnTo>
                    <a:pt x="f394" y="f396"/>
                  </a:lnTo>
                  <a:lnTo>
                    <a:pt x="f394" y="f397"/>
                  </a:lnTo>
                  <a:lnTo>
                    <a:pt x="f392" y="f398"/>
                  </a:lnTo>
                  <a:lnTo>
                    <a:pt x="f204" y="f266"/>
                  </a:lnTo>
                  <a:lnTo>
                    <a:pt x="f399" y="f400"/>
                  </a:lnTo>
                  <a:lnTo>
                    <a:pt x="f401" y="f402"/>
                  </a:lnTo>
                  <a:lnTo>
                    <a:pt x="f403" y="f404"/>
                  </a:lnTo>
                  <a:lnTo>
                    <a:pt x="f405" y="f406"/>
                  </a:lnTo>
                  <a:lnTo>
                    <a:pt x="f407" y="f408"/>
                  </a:lnTo>
                  <a:lnTo>
                    <a:pt x="f409" y="f410"/>
                  </a:lnTo>
                  <a:lnTo>
                    <a:pt x="f411" y="f412"/>
                  </a:lnTo>
                  <a:lnTo>
                    <a:pt x="f413" y="f414"/>
                  </a:lnTo>
                  <a:lnTo>
                    <a:pt x="f415" y="f416"/>
                  </a:lnTo>
                  <a:lnTo>
                    <a:pt x="f417" y="f418"/>
                  </a:lnTo>
                  <a:lnTo>
                    <a:pt x="f211" y="f419"/>
                  </a:lnTo>
                  <a:lnTo>
                    <a:pt x="f420" y="f421"/>
                  </a:lnTo>
                  <a:lnTo>
                    <a:pt x="f422" y="f421"/>
                  </a:lnTo>
                  <a:lnTo>
                    <a:pt x="f423" y="f419"/>
                  </a:lnTo>
                  <a:lnTo>
                    <a:pt x="f424" y="f425"/>
                  </a:lnTo>
                  <a:lnTo>
                    <a:pt x="f426" y="f416"/>
                  </a:lnTo>
                  <a:lnTo>
                    <a:pt x="f427" y="f428"/>
                  </a:lnTo>
                  <a:lnTo>
                    <a:pt x="f429" y="f428"/>
                  </a:lnTo>
                  <a:lnTo>
                    <a:pt x="f430" y="f425"/>
                  </a:lnTo>
                  <a:lnTo>
                    <a:pt x="f431" y="f432"/>
                  </a:lnTo>
                  <a:lnTo>
                    <a:pt x="f433" y="f421"/>
                  </a:lnTo>
                  <a:lnTo>
                    <a:pt x="f434" y="f435"/>
                  </a:lnTo>
                  <a:lnTo>
                    <a:pt x="f436" y="f264"/>
                  </a:lnTo>
                  <a:lnTo>
                    <a:pt x="f437" y="f438"/>
                  </a:lnTo>
                  <a:lnTo>
                    <a:pt x="f439" y="f440"/>
                  </a:lnTo>
                  <a:lnTo>
                    <a:pt x="f441" y="f442"/>
                  </a:lnTo>
                  <a:lnTo>
                    <a:pt x="f443" y="f444"/>
                  </a:lnTo>
                  <a:lnTo>
                    <a:pt x="f445" y="f446"/>
                  </a:lnTo>
                  <a:lnTo>
                    <a:pt x="f447" y="f448"/>
                  </a:lnTo>
                  <a:lnTo>
                    <a:pt x="f449" y="f450"/>
                  </a:lnTo>
                  <a:lnTo>
                    <a:pt x="f451" y="f452"/>
                  </a:lnTo>
                  <a:lnTo>
                    <a:pt x="f453" y="f454"/>
                  </a:lnTo>
                  <a:lnTo>
                    <a:pt x="f455" y="f456"/>
                  </a:lnTo>
                  <a:lnTo>
                    <a:pt x="f457" y="f458"/>
                  </a:lnTo>
                  <a:lnTo>
                    <a:pt x="f459" y="f460"/>
                  </a:lnTo>
                  <a:lnTo>
                    <a:pt x="f461" y="f462"/>
                  </a:lnTo>
                  <a:lnTo>
                    <a:pt x="f463" y="f464"/>
                  </a:lnTo>
                  <a:lnTo>
                    <a:pt x="f465" y="f466"/>
                  </a:lnTo>
                  <a:lnTo>
                    <a:pt x="f256" y="f467"/>
                  </a:lnTo>
                  <a:lnTo>
                    <a:pt x="f468" y="f469"/>
                  </a:lnTo>
                  <a:lnTo>
                    <a:pt x="f470" y="f471"/>
                  </a:lnTo>
                  <a:lnTo>
                    <a:pt x="f472" y="f473"/>
                  </a:lnTo>
                  <a:lnTo>
                    <a:pt x="f474" y="f475"/>
                  </a:lnTo>
                  <a:lnTo>
                    <a:pt x="f476" y="f477"/>
                  </a:lnTo>
                  <a:lnTo>
                    <a:pt x="f471" y="f457"/>
                  </a:lnTo>
                  <a:lnTo>
                    <a:pt x="f471" y="f478"/>
                  </a:lnTo>
                  <a:lnTo>
                    <a:pt x="f476" y="f251"/>
                  </a:lnTo>
                  <a:lnTo>
                    <a:pt x="f479" y="f480"/>
                  </a:lnTo>
                  <a:lnTo>
                    <a:pt x="f472" y="f481"/>
                  </a:lnTo>
                  <a:lnTo>
                    <a:pt x="f482" y="f483"/>
                  </a:lnTo>
                  <a:lnTo>
                    <a:pt x="f465" y="f484"/>
                  </a:lnTo>
                  <a:lnTo>
                    <a:pt x="f485" y="f486"/>
                  </a:lnTo>
                  <a:lnTo>
                    <a:pt x="f487" y="f488"/>
                  </a:lnTo>
                  <a:lnTo>
                    <a:pt x="f487" y="f489"/>
                  </a:lnTo>
                  <a:lnTo>
                    <a:pt x="f487" y="f490"/>
                  </a:lnTo>
                  <a:lnTo>
                    <a:pt x="f487" y="f491"/>
                  </a:lnTo>
                  <a:lnTo>
                    <a:pt x="f463" y="f492"/>
                  </a:lnTo>
                  <a:lnTo>
                    <a:pt x="f475" y="f493"/>
                  </a:lnTo>
                  <a:lnTo>
                    <a:pt x="f494" y="f218"/>
                  </a:lnTo>
                  <a:lnTo>
                    <a:pt x="f482" y="f495"/>
                  </a:lnTo>
                  <a:lnTo>
                    <a:pt x="f476" y="f496"/>
                  </a:lnTo>
                  <a:lnTo>
                    <a:pt x="f497" y="f498"/>
                  </a:lnTo>
                  <a:lnTo>
                    <a:pt x="f499" y="f500"/>
                  </a:lnTo>
                  <a:lnTo>
                    <a:pt x="f501" y="f502"/>
                  </a:lnTo>
                  <a:lnTo>
                    <a:pt x="f503" y="f504"/>
                  </a:lnTo>
                  <a:lnTo>
                    <a:pt x="f505" y="f506"/>
                  </a:lnTo>
                  <a:lnTo>
                    <a:pt x="f458" y="f507"/>
                  </a:lnTo>
                  <a:lnTo>
                    <a:pt x="f508" y="f509"/>
                  </a:lnTo>
                  <a:lnTo>
                    <a:pt x="f510" y="f511"/>
                  </a:lnTo>
                  <a:lnTo>
                    <a:pt x="f425" y="f512"/>
                  </a:lnTo>
                  <a:lnTo>
                    <a:pt x="f408" y="f513"/>
                  </a:lnTo>
                  <a:lnTo>
                    <a:pt x="f402" y="f514"/>
                  </a:lnTo>
                  <a:lnTo>
                    <a:pt x="f515" y="f516"/>
                  </a:lnTo>
                  <a:lnTo>
                    <a:pt x="f517" y="f518"/>
                  </a:lnTo>
                  <a:lnTo>
                    <a:pt x="f268" y="f519"/>
                  </a:lnTo>
                  <a:lnTo>
                    <a:pt x="f520" y="f521"/>
                  </a:lnTo>
                  <a:lnTo>
                    <a:pt x="f522" y="f523"/>
                  </a:lnTo>
                  <a:lnTo>
                    <a:pt x="f524" y="f525"/>
                  </a:lnTo>
                  <a:lnTo>
                    <a:pt x="f526" y="f357"/>
                  </a:lnTo>
                  <a:lnTo>
                    <a:pt x="f527" y="f528"/>
                  </a:lnTo>
                  <a:lnTo>
                    <a:pt x="f529" y="f530"/>
                  </a:lnTo>
                  <a:lnTo>
                    <a:pt x="f531" y="f532"/>
                  </a:lnTo>
                  <a:lnTo>
                    <a:pt x="f533" y="f181"/>
                  </a:lnTo>
                  <a:lnTo>
                    <a:pt x="f534" y="f180"/>
                  </a:lnTo>
                  <a:lnTo>
                    <a:pt x="f533" y="f535"/>
                  </a:lnTo>
                  <a:lnTo>
                    <a:pt x="f531" y="f536"/>
                  </a:lnTo>
                  <a:lnTo>
                    <a:pt x="f270" y="f175"/>
                  </a:lnTo>
                  <a:lnTo>
                    <a:pt x="f537" y="f538"/>
                  </a:lnTo>
                  <a:lnTo>
                    <a:pt x="f383" y="f539"/>
                  </a:lnTo>
                  <a:lnTo>
                    <a:pt x="f540" y="f171"/>
                  </a:lnTo>
                  <a:lnTo>
                    <a:pt x="f526" y="f541"/>
                  </a:lnTo>
                  <a:lnTo>
                    <a:pt x="f542" y="f543"/>
                  </a:lnTo>
                  <a:lnTo>
                    <a:pt x="f544" y="f545"/>
                  </a:lnTo>
                  <a:lnTo>
                    <a:pt x="f546" y="f344"/>
                  </a:lnTo>
                  <a:lnTo>
                    <a:pt x="f547" y="f162"/>
                  </a:lnTo>
                  <a:lnTo>
                    <a:pt x="f548" y="f549"/>
                  </a:lnTo>
                  <a:lnTo>
                    <a:pt x="f550" y="f551"/>
                  </a:lnTo>
                  <a:lnTo>
                    <a:pt x="f552" y="f553"/>
                  </a:lnTo>
                  <a:lnTo>
                    <a:pt x="f554" y="f555"/>
                  </a:lnTo>
                  <a:lnTo>
                    <a:pt x="f556" y="f557"/>
                  </a:lnTo>
                  <a:lnTo>
                    <a:pt x="f442" y="f558"/>
                  </a:lnTo>
                  <a:lnTo>
                    <a:pt x="f559" y="f560"/>
                  </a:lnTo>
                  <a:lnTo>
                    <a:pt x="f561" y="f562"/>
                  </a:lnTo>
                  <a:lnTo>
                    <a:pt x="f563" y="f564"/>
                  </a:lnTo>
                  <a:lnTo>
                    <a:pt x="f565" y="f566"/>
                  </a:lnTo>
                  <a:lnTo>
                    <a:pt x="f567" y="f568"/>
                  </a:lnTo>
                  <a:lnTo>
                    <a:pt x="f462" y="f569"/>
                  </a:lnTo>
                  <a:lnTo>
                    <a:pt x="f570" y="f571"/>
                  </a:lnTo>
                  <a:lnTo>
                    <a:pt x="f572" y="f573"/>
                  </a:lnTo>
                  <a:lnTo>
                    <a:pt x="f574" y="f575"/>
                  </a:lnTo>
                  <a:lnTo>
                    <a:pt x="f576" y="f577"/>
                  </a:lnTo>
                  <a:lnTo>
                    <a:pt x="f578" y="f579"/>
                  </a:lnTo>
                  <a:lnTo>
                    <a:pt x="f580" y="f339"/>
                  </a:lnTo>
                  <a:lnTo>
                    <a:pt x="f581" y="f582"/>
                  </a:lnTo>
                  <a:lnTo>
                    <a:pt x="f583" y="f117"/>
                  </a:lnTo>
                  <a:lnTo>
                    <a:pt x="f584" y="f585"/>
                  </a:lnTo>
                  <a:lnTo>
                    <a:pt x="f586" y="f587"/>
                  </a:lnTo>
                  <a:lnTo>
                    <a:pt x="f588" y="f226"/>
                  </a:lnTo>
                  <a:lnTo>
                    <a:pt x="f589" y="f590"/>
                  </a:lnTo>
                  <a:lnTo>
                    <a:pt x="f455" y="f198"/>
                  </a:lnTo>
                  <a:lnTo>
                    <a:pt x="f478" y="f324"/>
                  </a:lnTo>
                  <a:lnTo>
                    <a:pt x="f591" y="f592"/>
                  </a:lnTo>
                  <a:lnTo>
                    <a:pt x="f453" y="f176"/>
                  </a:lnTo>
                  <a:lnTo>
                    <a:pt x="f591" y="f81"/>
                  </a:lnTo>
                  <a:lnTo>
                    <a:pt x="f478" y="f593"/>
                  </a:lnTo>
                  <a:lnTo>
                    <a:pt x="f594" y="f595"/>
                  </a:lnTo>
                  <a:lnTo>
                    <a:pt x="f589" y="f596"/>
                  </a:lnTo>
                  <a:lnTo>
                    <a:pt x="f597" y="f108"/>
                  </a:lnTo>
                  <a:lnTo>
                    <a:pt x="f457" y="f598"/>
                  </a:lnTo>
                  <a:lnTo>
                    <a:pt x="f457" y="f59"/>
                  </a:lnTo>
                  <a:lnTo>
                    <a:pt x="f597" y="f599"/>
                  </a:lnTo>
                  <a:lnTo>
                    <a:pt x="f600" y="f601"/>
                  </a:lnTo>
                  <a:lnTo>
                    <a:pt x="f594" y="f602"/>
                  </a:lnTo>
                  <a:lnTo>
                    <a:pt x="f478" y="f603"/>
                  </a:lnTo>
                  <a:lnTo>
                    <a:pt x="f453" y="f604"/>
                  </a:lnTo>
                  <a:lnTo>
                    <a:pt x="f605" y="f606"/>
                  </a:lnTo>
                  <a:lnTo>
                    <a:pt x="f451" y="f607"/>
                  </a:lnTo>
                  <a:lnTo>
                    <a:pt x="f608" y="f609"/>
                  </a:lnTo>
                  <a:lnTo>
                    <a:pt x="f610" y="f35"/>
                  </a:lnTo>
                  <a:lnTo>
                    <a:pt x="f611" y="f612"/>
                  </a:lnTo>
                  <a:lnTo>
                    <a:pt x="f613" y="f614"/>
                  </a:lnTo>
                  <a:lnTo>
                    <a:pt x="f243" y="f615"/>
                  </a:lnTo>
                  <a:lnTo>
                    <a:pt x="f616" y="f617"/>
                  </a:lnTo>
                  <a:lnTo>
                    <a:pt x="f618" y="f619"/>
                  </a:lnTo>
                  <a:lnTo>
                    <a:pt x="f620" y="f621"/>
                  </a:lnTo>
                  <a:lnTo>
                    <a:pt x="f622" y="f90"/>
                  </a:lnTo>
                  <a:lnTo>
                    <a:pt x="f623" y="f23"/>
                  </a:lnTo>
                  <a:lnTo>
                    <a:pt x="f624" y="f625"/>
                  </a:lnTo>
                  <a:lnTo>
                    <a:pt x="f626" y="f627"/>
                  </a:lnTo>
                  <a:lnTo>
                    <a:pt x="f230" y="f628"/>
                  </a:lnTo>
                  <a:lnTo>
                    <a:pt x="f629" y="f630"/>
                  </a:lnTo>
                  <a:lnTo>
                    <a:pt x="f631" y="f630"/>
                  </a:lnTo>
                  <a:lnTo>
                    <a:pt x="f632" y="f628"/>
                  </a:lnTo>
                  <a:lnTo>
                    <a:pt x="f633" y="f627"/>
                  </a:lnTo>
                  <a:lnTo>
                    <a:pt x="f634" y="f635"/>
                  </a:lnTo>
                  <a:lnTo>
                    <a:pt x="f636" y="f23"/>
                  </a:lnTo>
                  <a:lnTo>
                    <a:pt x="f637" y="f638"/>
                  </a:lnTo>
                  <a:lnTo>
                    <a:pt x="f639" y="f638"/>
                  </a:lnTo>
                  <a:lnTo>
                    <a:pt x="f511" y="f23"/>
                  </a:lnTo>
                  <a:lnTo>
                    <a:pt x="f640" y="f641"/>
                  </a:lnTo>
                  <a:lnTo>
                    <a:pt x="f642" y="f643"/>
                  </a:lnTo>
                  <a:lnTo>
                    <a:pt x="f370" y="f628"/>
                  </a:lnTo>
                  <a:lnTo>
                    <a:pt x="f644" y="f645"/>
                  </a:lnTo>
                  <a:lnTo>
                    <a:pt x="f360" y="f646"/>
                  </a:lnTo>
                  <a:lnTo>
                    <a:pt x="f647" y="f648"/>
                  </a:lnTo>
                  <a:lnTo>
                    <a:pt x="f528" y="f649"/>
                  </a:lnTo>
                  <a:lnTo>
                    <a:pt x="f185" y="f650"/>
                  </a:lnTo>
                  <a:lnTo>
                    <a:pt x="f651" y="f652"/>
                  </a:lnTo>
                  <a:lnTo>
                    <a:pt x="f535" y="f653"/>
                  </a:lnTo>
                  <a:lnTo>
                    <a:pt x="f654" y="f655"/>
                  </a:lnTo>
                  <a:lnTo>
                    <a:pt x="f656" y="f657"/>
                  </a:lnTo>
                  <a:lnTo>
                    <a:pt x="f541" y="f658"/>
                  </a:lnTo>
                  <a:lnTo>
                    <a:pt x="f659" y="f56"/>
                  </a:lnTo>
                  <a:lnTo>
                    <a:pt x="f660" y="f661"/>
                  </a:lnTo>
                  <a:lnTo>
                    <a:pt x="f662" y="f663"/>
                  </a:lnTo>
                  <a:lnTo>
                    <a:pt x="f664" y="f5"/>
                  </a:lnTo>
                  <a:lnTo>
                    <a:pt x="f665" y="f666"/>
                  </a:lnTo>
                  <a:lnTo>
                    <a:pt x="f558" y="f667"/>
                  </a:lnTo>
                  <a:lnTo>
                    <a:pt x="f560" y="f6"/>
                  </a:lnTo>
                  <a:close/>
                </a:path>
              </a:pathLst>
            </a:custGeom>
            <a:solidFill>
              <a:srgbClr val="8BB96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1" name="Google Shape;277;p15">
              <a:extLst>
                <a:ext uri="{FF2B5EF4-FFF2-40B4-BE49-F238E27FC236}">
                  <a16:creationId xmlns:a16="http://schemas.microsoft.com/office/drawing/2014/main" id="{0AA09BC8-2AE7-B7E1-BC84-9C1943B6EBB7}"/>
                </a:ext>
              </a:extLst>
            </p:cNvPr>
            <p:cNvSpPr/>
            <p:nvPr/>
          </p:nvSpPr>
          <p:spPr>
            <a:xfrm>
              <a:off x="10379491" y="3784390"/>
              <a:ext cx="763926" cy="1112294"/>
            </a:xfrm>
            <a:custGeom>
              <a:avLst/>
              <a:gdLst>
                <a:gd name="f0" fmla="val w"/>
                <a:gd name="f1" fmla="val h"/>
                <a:gd name="f2" fmla="val 0"/>
                <a:gd name="f3" fmla="val 30415"/>
                <a:gd name="f4" fmla="val 44285"/>
                <a:gd name="f5" fmla="val 19535"/>
                <a:gd name="f6" fmla="val 1"/>
                <a:gd name="f7" fmla="val 19782"/>
                <a:gd name="f8" fmla="val 1192"/>
                <a:gd name="f9" fmla="val 20029"/>
                <a:gd name="f10" fmla="val 2406"/>
                <a:gd name="f11" fmla="val 20322"/>
                <a:gd name="f12" fmla="val 3597"/>
                <a:gd name="f13" fmla="val 20636"/>
                <a:gd name="f14" fmla="val 4766"/>
                <a:gd name="f15" fmla="val 21311"/>
                <a:gd name="f16" fmla="val 7216"/>
                <a:gd name="f17" fmla="val 21625"/>
                <a:gd name="f18" fmla="val 8475"/>
                <a:gd name="f19" fmla="val 21918"/>
                <a:gd name="f20" fmla="val 9734"/>
                <a:gd name="f21" fmla="val 22210"/>
                <a:gd name="f22" fmla="val 10993"/>
                <a:gd name="f23" fmla="val 22435"/>
                <a:gd name="f24" fmla="val 12274"/>
                <a:gd name="f25" fmla="val 22524"/>
                <a:gd name="f26" fmla="val 12904"/>
                <a:gd name="f27" fmla="val 22614"/>
                <a:gd name="f28" fmla="val 13533"/>
                <a:gd name="f29" fmla="val 22682"/>
                <a:gd name="f30" fmla="val 14162"/>
                <a:gd name="f31" fmla="val 22727"/>
                <a:gd name="f32" fmla="val 14792"/>
                <a:gd name="f33" fmla="val 22772"/>
                <a:gd name="f34" fmla="val 15399"/>
                <a:gd name="f35" fmla="val 22794"/>
                <a:gd name="f36" fmla="val 16028"/>
                <a:gd name="f37" fmla="val 16635"/>
                <a:gd name="f38" fmla="val 22749"/>
                <a:gd name="f39" fmla="val 17242"/>
                <a:gd name="f40" fmla="val 22704"/>
                <a:gd name="f41" fmla="val 17849"/>
                <a:gd name="f42" fmla="val 18433"/>
                <a:gd name="f43" fmla="val 22502"/>
                <a:gd name="f44" fmla="val 19018"/>
                <a:gd name="f45" fmla="val 22390"/>
                <a:gd name="f46" fmla="val 19602"/>
                <a:gd name="f47" fmla="val 20187"/>
                <a:gd name="f48" fmla="val 22030"/>
                <a:gd name="f49" fmla="val 20749"/>
                <a:gd name="f50" fmla="val 21805"/>
                <a:gd name="f51" fmla="val 21288"/>
                <a:gd name="f52" fmla="val 21558"/>
                <a:gd name="f53" fmla="val 21828"/>
                <a:gd name="f54" fmla="val 21266"/>
                <a:gd name="f55" fmla="val 22367"/>
                <a:gd name="f56" fmla="val 20951"/>
                <a:gd name="f57" fmla="val 22884"/>
                <a:gd name="f58" fmla="val 20569"/>
                <a:gd name="f59" fmla="val 23401"/>
                <a:gd name="f60" fmla="val 23896"/>
                <a:gd name="f61" fmla="val 19737"/>
                <a:gd name="f62" fmla="val 24368"/>
                <a:gd name="f63" fmla="val 19287"/>
                <a:gd name="f64" fmla="val 24818"/>
                <a:gd name="f65" fmla="val 18815"/>
                <a:gd name="f66" fmla="val 25222"/>
                <a:gd name="f67" fmla="val 18321"/>
                <a:gd name="f68" fmla="val 25627"/>
                <a:gd name="f69" fmla="val 17804"/>
                <a:gd name="f70" fmla="val 25986"/>
                <a:gd name="f71" fmla="val 17264"/>
                <a:gd name="f72" fmla="val 26301"/>
                <a:gd name="f73" fmla="val 16725"/>
                <a:gd name="f74" fmla="val 26616"/>
                <a:gd name="f75" fmla="val 16163"/>
                <a:gd name="f76" fmla="val 26908"/>
                <a:gd name="f77" fmla="val 15578"/>
                <a:gd name="f78" fmla="val 27155"/>
                <a:gd name="f79" fmla="val 14972"/>
                <a:gd name="f80" fmla="val 27403"/>
                <a:gd name="f81" fmla="val 14365"/>
                <a:gd name="f82" fmla="val 27627"/>
                <a:gd name="f83" fmla="val 13735"/>
                <a:gd name="f84" fmla="val 27830"/>
                <a:gd name="f85" fmla="val 13106"/>
                <a:gd name="f86" fmla="val 28032"/>
                <a:gd name="f87" fmla="val 12454"/>
                <a:gd name="f88" fmla="val 28189"/>
                <a:gd name="f89" fmla="val 11802"/>
                <a:gd name="f90" fmla="val 28347"/>
                <a:gd name="f91" fmla="val 11150"/>
                <a:gd name="f92" fmla="val 28504"/>
                <a:gd name="f93" fmla="val 9801"/>
                <a:gd name="f94" fmla="val 28774"/>
                <a:gd name="f95" fmla="val 8408"/>
                <a:gd name="f96" fmla="val 28999"/>
                <a:gd name="f97" fmla="val 7014"/>
                <a:gd name="f98" fmla="val 29201"/>
                <a:gd name="f99" fmla="val 5620"/>
                <a:gd name="f100" fmla="val 29426"/>
                <a:gd name="f101" fmla="val 4204"/>
                <a:gd name="f102" fmla="val 29628"/>
                <a:gd name="f103" fmla="val 2788"/>
                <a:gd name="f104" fmla="val 29830"/>
                <a:gd name="f105" fmla="val 1394"/>
                <a:gd name="f106" fmla="val 30078"/>
                <a:gd name="f107" fmla="val 30347"/>
                <a:gd name="f108" fmla="val 270"/>
                <a:gd name="f109" fmla="val 31044"/>
                <a:gd name="f110" fmla="val 562"/>
                <a:gd name="f111" fmla="val 31696"/>
                <a:gd name="f112" fmla="val 720"/>
                <a:gd name="f113" fmla="val 32011"/>
                <a:gd name="f114" fmla="val 877"/>
                <a:gd name="f115" fmla="val 32326"/>
                <a:gd name="f116" fmla="val 1057"/>
                <a:gd name="f117" fmla="val 32618"/>
                <a:gd name="f118" fmla="val 1259"/>
                <a:gd name="f119" fmla="val 32888"/>
                <a:gd name="f120" fmla="val 1462"/>
                <a:gd name="f121" fmla="val 33157"/>
                <a:gd name="f122" fmla="val 1686"/>
                <a:gd name="f123" fmla="val 33427"/>
                <a:gd name="f124" fmla="val 1911"/>
                <a:gd name="f125" fmla="val 33652"/>
                <a:gd name="f126" fmla="val 2158"/>
                <a:gd name="f127" fmla="val 33877"/>
                <a:gd name="f128" fmla="val 2428"/>
                <a:gd name="f129" fmla="val 34079"/>
                <a:gd name="f130" fmla="val 2720"/>
                <a:gd name="f131" fmla="val 34259"/>
                <a:gd name="f132" fmla="val 3013"/>
                <a:gd name="f133" fmla="val 34416"/>
                <a:gd name="f134" fmla="val 3350"/>
                <a:gd name="f135" fmla="val 34551"/>
                <a:gd name="f136" fmla="val 3687"/>
                <a:gd name="f137" fmla="val 34663"/>
                <a:gd name="f138" fmla="val 4024"/>
                <a:gd name="f139" fmla="val 34776"/>
                <a:gd name="f140" fmla="val 4699"/>
                <a:gd name="f141" fmla="val 34956"/>
                <a:gd name="f142" fmla="val 5013"/>
                <a:gd name="f143" fmla="val 35090"/>
                <a:gd name="f144" fmla="val 5328"/>
                <a:gd name="f145" fmla="val 35225"/>
                <a:gd name="f146" fmla="val 35405"/>
                <a:gd name="f147" fmla="val 5755"/>
                <a:gd name="f148" fmla="val 35495"/>
                <a:gd name="f149" fmla="val 5868"/>
                <a:gd name="f150" fmla="val 35630"/>
                <a:gd name="f151" fmla="val 6070"/>
                <a:gd name="f152" fmla="val 35855"/>
                <a:gd name="f153" fmla="val 6227"/>
                <a:gd name="f154" fmla="val 36124"/>
                <a:gd name="f155" fmla="val 6362"/>
                <a:gd name="f156" fmla="val 36417"/>
                <a:gd name="f157" fmla="val 6452"/>
                <a:gd name="f158" fmla="val 36709"/>
                <a:gd name="f159" fmla="val 6542"/>
                <a:gd name="f160" fmla="val 37024"/>
                <a:gd name="f161" fmla="val 6609"/>
                <a:gd name="f162" fmla="val 37338"/>
                <a:gd name="f163" fmla="val 6722"/>
                <a:gd name="f164" fmla="val 37968"/>
                <a:gd name="f165" fmla="val 6834"/>
                <a:gd name="f166" fmla="val 38417"/>
                <a:gd name="f167" fmla="val 6947"/>
                <a:gd name="f168" fmla="val 38867"/>
                <a:gd name="f169" fmla="val 7104"/>
                <a:gd name="f170" fmla="val 39317"/>
                <a:gd name="f171" fmla="val 7261"/>
                <a:gd name="f172" fmla="val 39744"/>
                <a:gd name="f173" fmla="val 7441"/>
                <a:gd name="f174" fmla="val 40171"/>
                <a:gd name="f175" fmla="val 7643"/>
                <a:gd name="f176" fmla="val 40598"/>
                <a:gd name="f177" fmla="val 7868"/>
                <a:gd name="f178" fmla="val 41002"/>
                <a:gd name="f179" fmla="val 8115"/>
                <a:gd name="f180" fmla="val 41407"/>
                <a:gd name="f181" fmla="val 8363"/>
                <a:gd name="f182" fmla="val 41812"/>
                <a:gd name="f183" fmla="val 8632"/>
                <a:gd name="f184" fmla="val 42194"/>
                <a:gd name="f185" fmla="val 8902"/>
                <a:gd name="f186" fmla="val 42576"/>
                <a:gd name="f187" fmla="val 9217"/>
                <a:gd name="f188" fmla="val 42936"/>
                <a:gd name="f189" fmla="val 9509"/>
                <a:gd name="f190" fmla="val 43295"/>
                <a:gd name="f191" fmla="val 9846"/>
                <a:gd name="f192" fmla="val 43633"/>
                <a:gd name="f193" fmla="val 10183"/>
                <a:gd name="f194" fmla="val 43970"/>
                <a:gd name="f195" fmla="val 10521"/>
                <a:gd name="f196" fmla="val 44284"/>
                <a:gd name="f197" fmla="val 11285"/>
                <a:gd name="f198" fmla="val 43385"/>
                <a:gd name="f199" fmla="val 12027"/>
                <a:gd name="f200" fmla="val 42464"/>
                <a:gd name="f201" fmla="val 12769"/>
                <a:gd name="f202" fmla="val 41519"/>
                <a:gd name="f203" fmla="val 13488"/>
                <a:gd name="f204" fmla="val 40575"/>
                <a:gd name="f205" fmla="val 14185"/>
                <a:gd name="f206" fmla="val 39631"/>
                <a:gd name="f207" fmla="val 15219"/>
                <a:gd name="f208" fmla="val 38170"/>
                <a:gd name="f209" fmla="val 16253"/>
                <a:gd name="f210" fmla="val 36686"/>
                <a:gd name="f211" fmla="val 16882"/>
                <a:gd name="f212" fmla="val 35742"/>
                <a:gd name="f213" fmla="val 17489"/>
                <a:gd name="f214" fmla="val 17557"/>
                <a:gd name="f215" fmla="val 18141"/>
                <a:gd name="f216" fmla="val 33719"/>
                <a:gd name="f217" fmla="val 32640"/>
                <a:gd name="f218" fmla="val 19220"/>
                <a:gd name="f219" fmla="val 31921"/>
                <a:gd name="f220" fmla="val 19625"/>
                <a:gd name="f221" fmla="val 31224"/>
                <a:gd name="f222" fmla="val 20232"/>
                <a:gd name="f223" fmla="val 30168"/>
                <a:gd name="f224" fmla="val 20794"/>
                <a:gd name="f225" fmla="val 29111"/>
                <a:gd name="f226" fmla="val 21513"/>
                <a:gd name="f227" fmla="val 27762"/>
                <a:gd name="f228" fmla="val 21873"/>
                <a:gd name="f229" fmla="val 27020"/>
                <a:gd name="f230" fmla="val 22255"/>
                <a:gd name="f231" fmla="val 26279"/>
                <a:gd name="f232" fmla="val 25132"/>
                <a:gd name="f233" fmla="val 23334"/>
                <a:gd name="f234" fmla="val 23963"/>
                <a:gd name="f235" fmla="val 23873"/>
                <a:gd name="f236" fmla="val 21603"/>
                <a:gd name="f237" fmla="val 24750"/>
                <a:gd name="f238" fmla="val 20704"/>
                <a:gd name="f239" fmla="val 25537"/>
                <a:gd name="f240" fmla="val 18681"/>
                <a:gd name="f241" fmla="val 26031"/>
                <a:gd name="f242" fmla="val 17377"/>
                <a:gd name="f243" fmla="val 26481"/>
                <a:gd name="f244" fmla="val 16073"/>
                <a:gd name="f245" fmla="val 26885"/>
                <a:gd name="f246" fmla="val 14904"/>
                <a:gd name="f247" fmla="val 27268"/>
                <a:gd name="f248" fmla="val 13713"/>
                <a:gd name="f249" fmla="val 12499"/>
                <a:gd name="f250" fmla="val 27987"/>
                <a:gd name="f251" fmla="val 11308"/>
                <a:gd name="f252" fmla="val 28324"/>
                <a:gd name="f253" fmla="val 10094"/>
                <a:gd name="f254" fmla="val 28639"/>
                <a:gd name="f255" fmla="val 8835"/>
                <a:gd name="f256" fmla="val 28953"/>
                <a:gd name="f257" fmla="val 7576"/>
                <a:gd name="f258" fmla="val 29246"/>
                <a:gd name="f259" fmla="val 6295"/>
                <a:gd name="f260" fmla="val 29515"/>
                <a:gd name="f261" fmla="val 5036"/>
                <a:gd name="f262" fmla="val 29785"/>
                <a:gd name="f263" fmla="val 3777"/>
                <a:gd name="f264" fmla="val 30010"/>
                <a:gd name="f265" fmla="val 2518"/>
                <a:gd name="f266" fmla="val 30235"/>
                <a:gd name="f267" fmla="*/ f0 1 30415"/>
                <a:gd name="f268" fmla="*/ f1 1 44285"/>
                <a:gd name="f269" fmla="val f2"/>
                <a:gd name="f270" fmla="val f3"/>
                <a:gd name="f271" fmla="val f4"/>
                <a:gd name="f272" fmla="+- f271 0 f269"/>
                <a:gd name="f273" fmla="+- f270 0 f269"/>
                <a:gd name="f274" fmla="*/ f273 1 30415"/>
                <a:gd name="f275" fmla="*/ f272 1 44285"/>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0415" h="4428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3" y="f37"/>
                  </a:lnTo>
                  <a:lnTo>
                    <a:pt x="f38" y="f39"/>
                  </a:lnTo>
                  <a:lnTo>
                    <a:pt x="f40" y="f41"/>
                  </a:lnTo>
                  <a:lnTo>
                    <a:pt x="f27" y="f42"/>
                  </a:lnTo>
                  <a:lnTo>
                    <a:pt x="f43" y="f44"/>
                  </a:lnTo>
                  <a:lnTo>
                    <a:pt x="f45" y="f46"/>
                  </a:lnTo>
                  <a:lnTo>
                    <a:pt x="f21" y="f47"/>
                  </a:lnTo>
                  <a:lnTo>
                    <a:pt x="f48" y="f49"/>
                  </a:lnTo>
                  <a:lnTo>
                    <a:pt x="f50" y="f51"/>
                  </a:lnTo>
                  <a:lnTo>
                    <a:pt x="f52" y="f53"/>
                  </a:lnTo>
                  <a:lnTo>
                    <a:pt x="f54" y="f55"/>
                  </a:lnTo>
                  <a:lnTo>
                    <a:pt x="f56" y="f57"/>
                  </a:lnTo>
                  <a:lnTo>
                    <a:pt x="f58" y="f59"/>
                  </a:lnTo>
                  <a:lnTo>
                    <a:pt x="f47"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2" y="f107"/>
                  </a:lnTo>
                  <a:lnTo>
                    <a:pt x="f108" y="f109"/>
                  </a:lnTo>
                  <a:lnTo>
                    <a:pt x="f110" y="f111"/>
                  </a:lnTo>
                  <a:lnTo>
                    <a:pt x="f112" y="f113"/>
                  </a:lnTo>
                  <a:lnTo>
                    <a:pt x="f114" y="f115"/>
                  </a:lnTo>
                  <a:lnTo>
                    <a:pt x="f116" y="f117"/>
                  </a:lnTo>
                  <a:lnTo>
                    <a:pt x="f118" y="f119"/>
                  </a:lnTo>
                  <a:lnTo>
                    <a:pt x="f120" y="f121"/>
                  </a:lnTo>
                  <a:lnTo>
                    <a:pt x="f122" y="f123"/>
                  </a:lnTo>
                  <a:lnTo>
                    <a:pt x="f124" y="f125"/>
                  </a:lnTo>
                  <a:lnTo>
                    <a:pt x="f126" y="f127"/>
                  </a:lnTo>
                  <a:lnTo>
                    <a:pt x="f128" y="f129"/>
                  </a:lnTo>
                  <a:lnTo>
                    <a:pt x="f130" y="f131"/>
                  </a:lnTo>
                  <a:lnTo>
                    <a:pt x="f132" y="f133"/>
                  </a:lnTo>
                  <a:lnTo>
                    <a:pt x="f134" y="f135"/>
                  </a:lnTo>
                  <a:lnTo>
                    <a:pt x="f136" y="f137"/>
                  </a:lnTo>
                  <a:lnTo>
                    <a:pt x="f138" y="f139"/>
                  </a:lnTo>
                  <a:lnTo>
                    <a:pt x="f140" y="f141"/>
                  </a:lnTo>
                  <a:lnTo>
                    <a:pt x="f142" y="f143"/>
                  </a:lnTo>
                  <a:lnTo>
                    <a:pt x="f144" y="f145"/>
                  </a:lnTo>
                  <a:lnTo>
                    <a:pt x="f99" y="f146"/>
                  </a:lnTo>
                  <a:lnTo>
                    <a:pt x="f147" y="f148"/>
                  </a:lnTo>
                  <a:lnTo>
                    <a:pt x="f149" y="f150"/>
                  </a:lnTo>
                  <a:lnTo>
                    <a:pt x="f151" y="f152"/>
                  </a:lnTo>
                  <a:lnTo>
                    <a:pt x="f153" y="f154"/>
                  </a:lnTo>
                  <a:lnTo>
                    <a:pt x="f155" y="f156"/>
                  </a:lnTo>
                  <a:lnTo>
                    <a:pt x="f157" y="f158"/>
                  </a:lnTo>
                  <a:lnTo>
                    <a:pt x="f159" y="f160"/>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203" y="f204"/>
                  </a:lnTo>
                  <a:lnTo>
                    <a:pt x="f205" y="f206"/>
                  </a:lnTo>
                  <a:lnTo>
                    <a:pt x="f207" y="f208"/>
                  </a:lnTo>
                  <a:lnTo>
                    <a:pt x="f209" y="f210"/>
                  </a:lnTo>
                  <a:lnTo>
                    <a:pt x="f211" y="f212"/>
                  </a:lnTo>
                  <a:lnTo>
                    <a:pt x="f213" y="f139"/>
                  </a:lnTo>
                  <a:lnTo>
                    <a:pt x="f214" y="f137"/>
                  </a:lnTo>
                  <a:lnTo>
                    <a:pt x="f215" y="f216"/>
                  </a:lnTo>
                  <a:lnTo>
                    <a:pt x="f65" y="f217"/>
                  </a:lnTo>
                  <a:lnTo>
                    <a:pt x="f218" y="f219"/>
                  </a:lnTo>
                  <a:lnTo>
                    <a:pt x="f220" y="f221"/>
                  </a:lnTo>
                  <a:lnTo>
                    <a:pt x="f222" y="f223"/>
                  </a:lnTo>
                  <a:lnTo>
                    <a:pt x="f224" y="f225"/>
                  </a:lnTo>
                  <a:lnTo>
                    <a:pt x="f226" y="f227"/>
                  </a:lnTo>
                  <a:lnTo>
                    <a:pt x="f228" y="f229"/>
                  </a:lnTo>
                  <a:lnTo>
                    <a:pt x="f230" y="f231"/>
                  </a:lnTo>
                  <a:lnTo>
                    <a:pt x="f35" y="f232"/>
                  </a:lnTo>
                  <a:lnTo>
                    <a:pt x="f233" y="f234"/>
                  </a:lnTo>
                  <a:lnTo>
                    <a:pt x="f235" y="f35"/>
                  </a:lnTo>
                  <a:lnTo>
                    <a:pt x="f62" y="f236"/>
                  </a:lnTo>
                  <a:lnTo>
                    <a:pt x="f237" y="f238"/>
                  </a:lnTo>
                  <a:lnTo>
                    <a:pt x="f66" y="f5"/>
                  </a:lnTo>
                  <a:lnTo>
                    <a:pt x="f239" y="f240"/>
                  </a:lnTo>
                  <a:lnTo>
                    <a:pt x="f241" y="f242"/>
                  </a:lnTo>
                  <a:lnTo>
                    <a:pt x="f243" y="f244"/>
                  </a:lnTo>
                  <a:lnTo>
                    <a:pt x="f245" y="f246"/>
                  </a:lnTo>
                  <a:lnTo>
                    <a:pt x="f247" y="f248"/>
                  </a:lnTo>
                  <a:lnTo>
                    <a:pt x="f82" y="f249"/>
                  </a:lnTo>
                  <a:lnTo>
                    <a:pt x="f250" y="f251"/>
                  </a:lnTo>
                  <a:lnTo>
                    <a:pt x="f252" y="f253"/>
                  </a:lnTo>
                  <a:lnTo>
                    <a:pt x="f254" y="f255"/>
                  </a:lnTo>
                  <a:lnTo>
                    <a:pt x="f256" y="f257"/>
                  </a:lnTo>
                  <a:lnTo>
                    <a:pt x="f258" y="f259"/>
                  </a:lnTo>
                  <a:lnTo>
                    <a:pt x="f260" y="f261"/>
                  </a:lnTo>
                  <a:lnTo>
                    <a:pt x="f262" y="f263"/>
                  </a:lnTo>
                  <a:lnTo>
                    <a:pt x="f264" y="f265"/>
                  </a:lnTo>
                  <a:lnTo>
                    <a:pt x="f266" y="f118"/>
                  </a:lnTo>
                  <a:lnTo>
                    <a:pt x="f3" y="f6"/>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2" name="Google Shape;278;p15">
              <a:extLst>
                <a:ext uri="{FF2B5EF4-FFF2-40B4-BE49-F238E27FC236}">
                  <a16:creationId xmlns:a16="http://schemas.microsoft.com/office/drawing/2014/main" id="{8B63F503-ED9B-D896-2091-19DC28B8E847}"/>
                </a:ext>
              </a:extLst>
            </p:cNvPr>
            <p:cNvSpPr/>
            <p:nvPr/>
          </p:nvSpPr>
          <p:spPr>
            <a:xfrm>
              <a:off x="7085612" y="3784390"/>
              <a:ext cx="976231" cy="1196410"/>
            </a:xfrm>
            <a:custGeom>
              <a:avLst/>
              <a:gdLst>
                <a:gd name="f0" fmla="val 180"/>
                <a:gd name="f1" fmla="val w"/>
                <a:gd name="f2" fmla="val h"/>
                <a:gd name="f3" fmla="val 0"/>
                <a:gd name="f4" fmla="val 38868"/>
                <a:gd name="f5" fmla="val 47634"/>
                <a:gd name="f6" fmla="val 4879"/>
                <a:gd name="f7" fmla="val 1"/>
                <a:gd name="f8" fmla="val 5149"/>
                <a:gd name="f9" fmla="val 5418"/>
                <a:gd name="f10" fmla="val 338"/>
                <a:gd name="f11" fmla="val 5688"/>
                <a:gd name="f12" fmla="val 495"/>
                <a:gd name="f13" fmla="val 5980"/>
                <a:gd name="f14" fmla="val 630"/>
                <a:gd name="f15" fmla="val 6610"/>
                <a:gd name="f16" fmla="val 877"/>
                <a:gd name="f17" fmla="val 7239"/>
                <a:gd name="f18" fmla="val 1102"/>
                <a:gd name="f19" fmla="val 7891"/>
                <a:gd name="f20" fmla="val 1282"/>
                <a:gd name="f21" fmla="val 8565"/>
                <a:gd name="f22" fmla="val 1417"/>
                <a:gd name="f23" fmla="val 9240"/>
                <a:gd name="f24" fmla="val 1529"/>
                <a:gd name="f25" fmla="val 9892"/>
                <a:gd name="f26" fmla="val 1642"/>
                <a:gd name="f27" fmla="val 8835"/>
                <a:gd name="f28" fmla="val 2833"/>
                <a:gd name="f29" fmla="val 7801"/>
                <a:gd name="f30" fmla="val 4024"/>
                <a:gd name="f31" fmla="val 6790"/>
                <a:gd name="f32" fmla="val 5238"/>
                <a:gd name="f33" fmla="val 6295"/>
                <a:gd name="f34" fmla="val 5868"/>
                <a:gd name="f35" fmla="val 5823"/>
                <a:gd name="f36" fmla="val 6497"/>
                <a:gd name="f37" fmla="val 5351"/>
                <a:gd name="f38" fmla="val 7126"/>
                <a:gd name="f39" fmla="val 4901"/>
                <a:gd name="f40" fmla="val 7778"/>
                <a:gd name="f41" fmla="val 4474"/>
                <a:gd name="f42" fmla="val 8430"/>
                <a:gd name="f43" fmla="val 4047"/>
                <a:gd name="f44" fmla="val 9105"/>
                <a:gd name="f45" fmla="val 3643"/>
                <a:gd name="f46" fmla="val 9779"/>
                <a:gd name="f47" fmla="val 3283"/>
                <a:gd name="f48" fmla="val 10476"/>
                <a:gd name="f49" fmla="val 2923"/>
                <a:gd name="f50" fmla="val 11173"/>
                <a:gd name="f51" fmla="val 2609"/>
                <a:gd name="f52" fmla="val 11892"/>
                <a:gd name="f53" fmla="val 2316"/>
                <a:gd name="f54" fmla="val 12634"/>
                <a:gd name="f55" fmla="val 2069"/>
                <a:gd name="f56" fmla="val 13398"/>
                <a:gd name="f57" fmla="val 1844"/>
                <a:gd name="f58" fmla="val 14162"/>
                <a:gd name="f59" fmla="val 1664"/>
                <a:gd name="f60" fmla="val 14927"/>
                <a:gd name="f61" fmla="val 1530"/>
                <a:gd name="f62" fmla="val 15713"/>
                <a:gd name="f63" fmla="val 16523"/>
                <a:gd name="f64" fmla="val 1372"/>
                <a:gd name="f65" fmla="val 17310"/>
                <a:gd name="f66" fmla="val 1350"/>
                <a:gd name="f67" fmla="val 18096"/>
                <a:gd name="f68" fmla="val 1395"/>
                <a:gd name="f69" fmla="val 18883"/>
                <a:gd name="f70" fmla="val 1462"/>
                <a:gd name="f71" fmla="val 19670"/>
                <a:gd name="f72" fmla="val 1597"/>
                <a:gd name="f73" fmla="val 20434"/>
                <a:gd name="f74" fmla="val 1687"/>
                <a:gd name="f75" fmla="val 20816"/>
                <a:gd name="f76" fmla="val 1777"/>
                <a:gd name="f77" fmla="val 21198"/>
                <a:gd name="f78" fmla="val 1889"/>
                <a:gd name="f79" fmla="val 21558"/>
                <a:gd name="f80" fmla="val 2024"/>
                <a:gd name="f81" fmla="val 21918"/>
                <a:gd name="f82" fmla="val 2159"/>
                <a:gd name="f83" fmla="val 22300"/>
                <a:gd name="f84" fmla="val 22637"/>
                <a:gd name="f85" fmla="val 2474"/>
                <a:gd name="f86" fmla="val 22997"/>
                <a:gd name="f87" fmla="val 2653"/>
                <a:gd name="f88" fmla="val 23356"/>
                <a:gd name="f89" fmla="val 2856"/>
                <a:gd name="f90" fmla="val 23694"/>
                <a:gd name="f91" fmla="val 3058"/>
                <a:gd name="f92" fmla="val 24008"/>
                <a:gd name="f93" fmla="val 3485"/>
                <a:gd name="f94" fmla="val 24638"/>
                <a:gd name="f95" fmla="val 3912"/>
                <a:gd name="f96" fmla="val 25267"/>
                <a:gd name="f97" fmla="val 4115"/>
                <a:gd name="f98" fmla="val 25582"/>
                <a:gd name="f99" fmla="val 4294"/>
                <a:gd name="f100" fmla="val 25919"/>
                <a:gd name="f101" fmla="val 4429"/>
                <a:gd name="f102" fmla="val 26256"/>
                <a:gd name="f103" fmla="val 4542"/>
                <a:gd name="f104" fmla="val 26616"/>
                <a:gd name="f105" fmla="val 4609"/>
                <a:gd name="f106" fmla="val 26998"/>
                <a:gd name="f107" fmla="val 27380"/>
                <a:gd name="f108" fmla="val 4587"/>
                <a:gd name="f109" fmla="val 27762"/>
                <a:gd name="f110" fmla="val 28144"/>
                <a:gd name="f111" fmla="val 4452"/>
                <a:gd name="f112" fmla="val 28527"/>
                <a:gd name="f113" fmla="val 4362"/>
                <a:gd name="f114" fmla="val 28909"/>
                <a:gd name="f115" fmla="val 29651"/>
                <a:gd name="f116" fmla="val 3665"/>
                <a:gd name="f117" fmla="val 30797"/>
                <a:gd name="f118" fmla="val 3170"/>
                <a:gd name="f119" fmla="val 31921"/>
                <a:gd name="f120" fmla="val 33022"/>
                <a:gd name="f121" fmla="val 2114"/>
                <a:gd name="f122" fmla="val 34124"/>
                <a:gd name="f123" fmla="val 1035"/>
                <a:gd name="f124" fmla="val 36327"/>
                <a:gd name="f125" fmla="val 37428"/>
                <a:gd name="f126" fmla="val 38552"/>
                <a:gd name="f127" fmla="val 900"/>
                <a:gd name="f128" fmla="val 39834"/>
                <a:gd name="f129" fmla="val 41092"/>
                <a:gd name="f130" fmla="val 2811"/>
                <a:gd name="f131" fmla="val 42329"/>
                <a:gd name="f132" fmla="val 3800"/>
                <a:gd name="f133" fmla="val 43565"/>
                <a:gd name="f134" fmla="val 4699"/>
                <a:gd name="f135" fmla="val 44622"/>
                <a:gd name="f136" fmla="val 6003"/>
                <a:gd name="f137" fmla="val 46150"/>
                <a:gd name="f138" fmla="val 7352"/>
                <a:gd name="f139" fmla="val 9982"/>
                <a:gd name="f140" fmla="val 10656"/>
                <a:gd name="f141" fmla="val 42509"/>
                <a:gd name="f142" fmla="val 11038"/>
                <a:gd name="f143" fmla="val 41992"/>
                <a:gd name="f144" fmla="val 11420"/>
                <a:gd name="f145" fmla="val 41475"/>
                <a:gd name="f146" fmla="val 11802"/>
                <a:gd name="f147" fmla="val 41002"/>
                <a:gd name="f148" fmla="val 12252"/>
                <a:gd name="f149" fmla="val 40553"/>
                <a:gd name="f150" fmla="val 12702"/>
                <a:gd name="f151" fmla="val 40148"/>
                <a:gd name="f152" fmla="val 12949"/>
                <a:gd name="f153" fmla="val 39946"/>
                <a:gd name="f154" fmla="val 13219"/>
                <a:gd name="f155" fmla="val 39766"/>
                <a:gd name="f156" fmla="val 13488"/>
                <a:gd name="f157" fmla="val 39609"/>
                <a:gd name="f158" fmla="val 13758"/>
                <a:gd name="f159" fmla="val 39451"/>
                <a:gd name="f160" fmla="val 14320"/>
                <a:gd name="f161" fmla="val 39159"/>
                <a:gd name="f162" fmla="val 14905"/>
                <a:gd name="f163" fmla="val 38889"/>
                <a:gd name="f164" fmla="val 15534"/>
                <a:gd name="f165" fmla="val 38665"/>
                <a:gd name="f166" fmla="val 16770"/>
                <a:gd name="f167" fmla="val 38215"/>
                <a:gd name="f168" fmla="val 17400"/>
                <a:gd name="f169" fmla="val 38013"/>
                <a:gd name="f170" fmla="val 18007"/>
                <a:gd name="f171" fmla="val 37788"/>
                <a:gd name="f172" fmla="val 18591"/>
                <a:gd name="f173" fmla="val 37563"/>
                <a:gd name="f174" fmla="val 19153"/>
                <a:gd name="f175" fmla="val 37293"/>
                <a:gd name="f176" fmla="val 37001"/>
                <a:gd name="f177" fmla="val 19917"/>
                <a:gd name="f178" fmla="val 36844"/>
                <a:gd name="f179" fmla="val 20165"/>
                <a:gd name="f180" fmla="val 36686"/>
                <a:gd name="f181" fmla="val 20389"/>
                <a:gd name="f182" fmla="val 36507"/>
                <a:gd name="f183" fmla="val 20592"/>
                <a:gd name="f184" fmla="val 36304"/>
                <a:gd name="f185" fmla="val 20794"/>
                <a:gd name="f186" fmla="val 36102"/>
                <a:gd name="f187" fmla="val 20974"/>
                <a:gd name="f188" fmla="val 35877"/>
                <a:gd name="f189" fmla="val 21131"/>
                <a:gd name="f190" fmla="val 35652"/>
                <a:gd name="f191" fmla="val 21289"/>
                <a:gd name="f192" fmla="val 35383"/>
                <a:gd name="f193" fmla="val 21401"/>
                <a:gd name="f194" fmla="val 35135"/>
                <a:gd name="f195" fmla="val 21513"/>
                <a:gd name="f196" fmla="val 34843"/>
                <a:gd name="f197" fmla="val 21603"/>
                <a:gd name="f198" fmla="val 34528"/>
                <a:gd name="f199" fmla="val 21693"/>
                <a:gd name="f200" fmla="val 34191"/>
                <a:gd name="f201" fmla="val 21828"/>
                <a:gd name="f202" fmla="val 33539"/>
                <a:gd name="f203" fmla="val 33247"/>
                <a:gd name="f204" fmla="val 22030"/>
                <a:gd name="f205" fmla="val 32932"/>
                <a:gd name="f206" fmla="val 22188"/>
                <a:gd name="f207" fmla="val 32663"/>
                <a:gd name="f208" fmla="val 22278"/>
                <a:gd name="f209" fmla="val 32528"/>
                <a:gd name="f210" fmla="val 22390"/>
                <a:gd name="f211" fmla="val 32415"/>
                <a:gd name="f212" fmla="val 22525"/>
                <a:gd name="f213" fmla="val 32281"/>
                <a:gd name="f214" fmla="val 22682"/>
                <a:gd name="f215" fmla="val 32168"/>
                <a:gd name="f216" fmla="val 22840"/>
                <a:gd name="f217" fmla="val 32078"/>
                <a:gd name="f218" fmla="val 32011"/>
                <a:gd name="f219" fmla="val 23177"/>
                <a:gd name="f220" fmla="val 31943"/>
                <a:gd name="f221" fmla="val 23334"/>
                <a:gd name="f222" fmla="val 23514"/>
                <a:gd name="f223" fmla="val 31898"/>
                <a:gd name="f224" fmla="val 24076"/>
                <a:gd name="f225" fmla="val 24458"/>
                <a:gd name="f226" fmla="val 24840"/>
                <a:gd name="f227" fmla="val 32123"/>
                <a:gd name="f228" fmla="val 25245"/>
                <a:gd name="f229" fmla="val 32258"/>
                <a:gd name="f230" fmla="val 26077"/>
                <a:gd name="f231" fmla="val 32550"/>
                <a:gd name="f232" fmla="val 26504"/>
                <a:gd name="f233" fmla="val 32708"/>
                <a:gd name="f234" fmla="val 26931"/>
                <a:gd name="f235" fmla="val 32820"/>
                <a:gd name="f236" fmla="val 27358"/>
                <a:gd name="f237" fmla="val 27763"/>
                <a:gd name="f238" fmla="val 32977"/>
                <a:gd name="f239" fmla="val 27965"/>
                <a:gd name="f240" fmla="val 33000"/>
                <a:gd name="f241" fmla="val 28167"/>
                <a:gd name="f242" fmla="val 28369"/>
                <a:gd name="f243" fmla="val 28572"/>
                <a:gd name="f244" fmla="val 32955"/>
                <a:gd name="f245" fmla="val 28864"/>
                <a:gd name="f246" fmla="val 32888"/>
                <a:gd name="f247" fmla="val 29111"/>
                <a:gd name="f248" fmla="val 32798"/>
                <a:gd name="f249" fmla="val 29336"/>
                <a:gd name="f250" fmla="val 29538"/>
                <a:gd name="f251" fmla="val 29718"/>
                <a:gd name="f252" fmla="val 32370"/>
                <a:gd name="f253" fmla="val 29898"/>
                <a:gd name="f254" fmla="val 32191"/>
                <a:gd name="f255" fmla="val 30055"/>
                <a:gd name="f256" fmla="val 31988"/>
                <a:gd name="f257" fmla="val 30190"/>
                <a:gd name="f258" fmla="val 31786"/>
                <a:gd name="f259" fmla="val 30325"/>
                <a:gd name="f260" fmla="val 31561"/>
                <a:gd name="f261" fmla="val 30438"/>
                <a:gd name="f262" fmla="val 31314"/>
                <a:gd name="f263" fmla="val 30640"/>
                <a:gd name="f264" fmla="val 30235"/>
                <a:gd name="f265" fmla="val 30955"/>
                <a:gd name="f266" fmla="val 29628"/>
                <a:gd name="f267" fmla="val 31224"/>
                <a:gd name="f268" fmla="val 28414"/>
                <a:gd name="f269" fmla="val 31382"/>
                <a:gd name="f270" fmla="val 27807"/>
                <a:gd name="f271" fmla="val 27200"/>
                <a:gd name="f272" fmla="val 31764"/>
                <a:gd name="f273" fmla="val 31876"/>
                <a:gd name="f274" fmla="val 26346"/>
                <a:gd name="f275" fmla="val 26076"/>
                <a:gd name="f276" fmla="val 25829"/>
                <a:gd name="f277" fmla="val 32326"/>
                <a:gd name="f278" fmla="val 32506"/>
                <a:gd name="f279" fmla="val 25357"/>
                <a:gd name="f280" fmla="val 32685"/>
                <a:gd name="f281" fmla="val 25155"/>
                <a:gd name="f282" fmla="val 32865"/>
                <a:gd name="f283" fmla="val 24997"/>
                <a:gd name="f284" fmla="val 33023"/>
                <a:gd name="f285" fmla="val 24862"/>
                <a:gd name="f286" fmla="val 33405"/>
                <a:gd name="f287" fmla="val 24615"/>
                <a:gd name="f288" fmla="val 33787"/>
                <a:gd name="f289" fmla="val 24390"/>
                <a:gd name="f290" fmla="val 34214"/>
                <a:gd name="f291" fmla="val 24188"/>
                <a:gd name="f292" fmla="val 34641"/>
                <a:gd name="f293" fmla="val 24031"/>
                <a:gd name="f294" fmla="val 35068"/>
                <a:gd name="f295" fmla="val 23873"/>
                <a:gd name="f296" fmla="val 35967"/>
                <a:gd name="f297" fmla="val 23581"/>
                <a:gd name="f298" fmla="val 36394"/>
                <a:gd name="f299" fmla="val 23424"/>
                <a:gd name="f300" fmla="val 36822"/>
                <a:gd name="f301" fmla="val 23266"/>
                <a:gd name="f302" fmla="val 37204"/>
                <a:gd name="f303" fmla="val 23087"/>
                <a:gd name="f304" fmla="val 37586"/>
                <a:gd name="f305" fmla="val 22862"/>
                <a:gd name="f306" fmla="val 37923"/>
                <a:gd name="f307" fmla="val 22615"/>
                <a:gd name="f308" fmla="val 38080"/>
                <a:gd name="f309" fmla="val 22480"/>
                <a:gd name="f310" fmla="val 22345"/>
                <a:gd name="f311" fmla="val 38350"/>
                <a:gd name="f312" fmla="val 22187"/>
                <a:gd name="f313" fmla="val 38485"/>
                <a:gd name="f314" fmla="val 22008"/>
                <a:gd name="f315" fmla="val 38575"/>
                <a:gd name="f316" fmla="val 38687"/>
                <a:gd name="f317" fmla="val 21625"/>
                <a:gd name="f318" fmla="val 38755"/>
                <a:gd name="f319" fmla="val 21446"/>
                <a:gd name="f320" fmla="val 38800"/>
                <a:gd name="f321" fmla="val 21266"/>
                <a:gd name="f322" fmla="val 38845"/>
                <a:gd name="f323" fmla="val 21064"/>
                <a:gd name="f324" fmla="val 38867"/>
                <a:gd name="f325" fmla="val 20884"/>
                <a:gd name="f326" fmla="val 20704"/>
                <a:gd name="f327" fmla="val 20524"/>
                <a:gd name="f328" fmla="val 38822"/>
                <a:gd name="f329" fmla="val 20164"/>
                <a:gd name="f330" fmla="val 38710"/>
                <a:gd name="f331" fmla="val 19805"/>
                <a:gd name="f332" fmla="val 19467"/>
                <a:gd name="f333" fmla="val 38395"/>
                <a:gd name="f334" fmla="val 19108"/>
                <a:gd name="f335" fmla="val 38170"/>
                <a:gd name="f336" fmla="val 18793"/>
                <a:gd name="f337" fmla="val 37901"/>
                <a:gd name="f338" fmla="val 18456"/>
                <a:gd name="f339" fmla="val 37631"/>
                <a:gd name="f340" fmla="val 18164"/>
                <a:gd name="f341" fmla="val 37316"/>
                <a:gd name="f342" fmla="val 17849"/>
                <a:gd name="f343" fmla="val 17579"/>
                <a:gd name="f344" fmla="val 36664"/>
                <a:gd name="f345" fmla="val 36305"/>
                <a:gd name="f346" fmla="val 17062"/>
                <a:gd name="f347" fmla="val 16837"/>
                <a:gd name="f348" fmla="val 35608"/>
                <a:gd name="f349" fmla="val 16613"/>
                <a:gd name="f350" fmla="val 34619"/>
                <a:gd name="f351" fmla="val 16073"/>
                <a:gd name="f352" fmla="val 33585"/>
                <a:gd name="f353" fmla="val 15556"/>
                <a:gd name="f354" fmla="val 32551"/>
                <a:gd name="f355" fmla="val 15062"/>
                <a:gd name="f356" fmla="val 31494"/>
                <a:gd name="f357" fmla="val 14612"/>
                <a:gd name="f358" fmla="val 14185"/>
                <a:gd name="f359" fmla="val 29381"/>
                <a:gd name="f360" fmla="val 13803"/>
                <a:gd name="f361" fmla="val 28280"/>
                <a:gd name="f362" fmla="val 13443"/>
                <a:gd name="f363" fmla="val 27201"/>
                <a:gd name="f364" fmla="val 13106"/>
                <a:gd name="f365" fmla="val 27515"/>
                <a:gd name="f366" fmla="val 12904"/>
                <a:gd name="f367" fmla="val 27830"/>
                <a:gd name="f368" fmla="val 12656"/>
                <a:gd name="f369" fmla="val 28100"/>
                <a:gd name="f370" fmla="val 12387"/>
                <a:gd name="f371" fmla="val 28325"/>
                <a:gd name="f372" fmla="val 12094"/>
                <a:gd name="f373" fmla="val 28549"/>
                <a:gd name="f374" fmla="val 11780"/>
                <a:gd name="f375" fmla="val 28729"/>
                <a:gd name="f376" fmla="val 11442"/>
                <a:gd name="f377" fmla="val 28886"/>
                <a:gd name="f378" fmla="val 11105"/>
                <a:gd name="f379" fmla="val 29021"/>
                <a:gd name="f380" fmla="val 10746"/>
                <a:gd name="f381" fmla="val 29134"/>
                <a:gd name="f382" fmla="val 10363"/>
                <a:gd name="f383" fmla="val 29201"/>
                <a:gd name="f384" fmla="val 9981"/>
                <a:gd name="f385" fmla="val 29246"/>
                <a:gd name="f386" fmla="val 9599"/>
                <a:gd name="f387" fmla="val 29291"/>
                <a:gd name="f388" fmla="val 9195"/>
                <a:gd name="f389" fmla="val 29269"/>
                <a:gd name="f390" fmla="val 8790"/>
                <a:gd name="f391" fmla="val 8408"/>
                <a:gd name="f392" fmla="val 8003"/>
                <a:gd name="f393" fmla="val 7599"/>
                <a:gd name="f394" fmla="val 26279"/>
                <a:gd name="f395" fmla="val 6407"/>
                <a:gd name="f396" fmla="val 24863"/>
                <a:gd name="f397" fmla="val 5800"/>
                <a:gd name="f398" fmla="val 23447"/>
                <a:gd name="f399" fmla="val 5193"/>
                <a:gd name="f400" fmla="val 22075"/>
                <a:gd name="f401" fmla="val 4519"/>
                <a:gd name="f402" fmla="val 3845"/>
                <a:gd name="f403" fmla="val 20052"/>
                <a:gd name="f404" fmla="val 3462"/>
                <a:gd name="f405" fmla="val 19378"/>
                <a:gd name="f406" fmla="val 3103"/>
                <a:gd name="f407" fmla="val 18726"/>
                <a:gd name="f408" fmla="val 2698"/>
                <a:gd name="f409" fmla="val 18097"/>
                <a:gd name="f410" fmla="val 2293"/>
                <a:gd name="f411" fmla="val 17377"/>
                <a:gd name="f412" fmla="val 1821"/>
                <a:gd name="f413" fmla="val 16703"/>
                <a:gd name="f414" fmla="val 1304"/>
                <a:gd name="f415" fmla="val 16028"/>
                <a:gd name="f416" fmla="val 787"/>
                <a:gd name="f417" fmla="val 15377"/>
                <a:gd name="f418" fmla="val 225"/>
                <a:gd name="f419" fmla="val 15084"/>
                <a:gd name="f420" fmla="*/ f1 1 38868"/>
                <a:gd name="f421" fmla="*/ f2 1 47634"/>
                <a:gd name="f422" fmla="val f3"/>
                <a:gd name="f423" fmla="val f4"/>
                <a:gd name="f424" fmla="val f5"/>
                <a:gd name="f425" fmla="+- f424 0 f422"/>
                <a:gd name="f426" fmla="+- f423 0 f422"/>
                <a:gd name="f427" fmla="*/ f426 1 38868"/>
                <a:gd name="f428" fmla="*/ f425 1 47634"/>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38868" h="47634">
                  <a:moveTo>
                    <a:pt x="f6" y="f7"/>
                  </a:moveTo>
                  <a:lnTo>
                    <a:pt x="f8" y="f0"/>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22"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5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5" y="f107"/>
                  </a:lnTo>
                  <a:lnTo>
                    <a:pt x="f108" y="f109"/>
                  </a:lnTo>
                  <a:lnTo>
                    <a:pt x="f103" y="f110"/>
                  </a:lnTo>
                  <a:lnTo>
                    <a:pt x="f111" y="f112"/>
                  </a:lnTo>
                  <a:lnTo>
                    <a:pt x="f113" y="f114"/>
                  </a:lnTo>
                  <a:lnTo>
                    <a:pt x="f97" y="f115"/>
                  </a:lnTo>
                  <a:lnTo>
                    <a:pt x="f116" y="f117"/>
                  </a:lnTo>
                  <a:lnTo>
                    <a:pt x="f118" y="f119"/>
                  </a:lnTo>
                  <a:lnTo>
                    <a:pt x="f87" y="f120"/>
                  </a:lnTo>
                  <a:lnTo>
                    <a:pt x="f121" y="f122"/>
                  </a:lnTo>
                  <a:lnTo>
                    <a:pt x="f123" y="f124"/>
                  </a:lnTo>
                  <a:lnTo>
                    <a:pt x="f12" y="f125"/>
                  </a:lnTo>
                  <a:lnTo>
                    <a:pt x="f7" y="f126"/>
                  </a:lnTo>
                  <a:lnTo>
                    <a:pt x="f127" y="f128"/>
                  </a:lnTo>
                  <a:lnTo>
                    <a:pt x="f57" y="f129"/>
                  </a:lnTo>
                  <a:lnTo>
                    <a:pt x="f130" y="f131"/>
                  </a:lnTo>
                  <a:lnTo>
                    <a:pt x="f132" y="f133"/>
                  </a:lnTo>
                  <a:lnTo>
                    <a:pt x="f134" y="f135"/>
                  </a:lnTo>
                  <a:lnTo>
                    <a:pt x="f136" y="f137"/>
                  </a:lnTo>
                  <a:lnTo>
                    <a:pt x="f138" y="f5"/>
                  </a:lnTo>
                  <a:lnTo>
                    <a:pt x="f139" y="f133"/>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161"/>
                  </a:lnTo>
                  <a:lnTo>
                    <a:pt x="f162" y="f163"/>
                  </a:lnTo>
                  <a:lnTo>
                    <a:pt x="f164" y="f165"/>
                  </a:lnTo>
                  <a:lnTo>
                    <a:pt x="f166" y="f167"/>
                  </a:lnTo>
                  <a:lnTo>
                    <a:pt x="f168" y="f169"/>
                  </a:lnTo>
                  <a:lnTo>
                    <a:pt x="f170" y="f171"/>
                  </a:lnTo>
                  <a:lnTo>
                    <a:pt x="f172" y="f173"/>
                  </a:lnTo>
                  <a:lnTo>
                    <a:pt x="f174" y="f175"/>
                  </a:lnTo>
                  <a:lnTo>
                    <a:pt x="f71" y="f176"/>
                  </a:lnTo>
                  <a:lnTo>
                    <a:pt x="f177" y="f178"/>
                  </a:lnTo>
                  <a:lnTo>
                    <a:pt x="f179" y="f180"/>
                  </a:lnTo>
                  <a:lnTo>
                    <a:pt x="f181" y="f182"/>
                  </a:lnTo>
                  <a:lnTo>
                    <a:pt x="f183" y="f184"/>
                  </a:lnTo>
                  <a:lnTo>
                    <a:pt x="f185" y="f186"/>
                  </a:lnTo>
                  <a:lnTo>
                    <a:pt x="f187" y="f188"/>
                  </a:lnTo>
                  <a:lnTo>
                    <a:pt x="f189" y="f190"/>
                  </a:lnTo>
                  <a:lnTo>
                    <a:pt x="f191" y="f192"/>
                  </a:lnTo>
                  <a:lnTo>
                    <a:pt x="f193" y="f194"/>
                  </a:lnTo>
                  <a:lnTo>
                    <a:pt x="f195" y="f196"/>
                  </a:lnTo>
                  <a:lnTo>
                    <a:pt x="f197" y="f198"/>
                  </a:lnTo>
                  <a:lnTo>
                    <a:pt x="f199" y="f200"/>
                  </a:lnTo>
                  <a:lnTo>
                    <a:pt x="f201" y="f202"/>
                  </a:lnTo>
                  <a:lnTo>
                    <a:pt x="f81" y="f203"/>
                  </a:lnTo>
                  <a:lnTo>
                    <a:pt x="f204" y="f205"/>
                  </a:lnTo>
                  <a:lnTo>
                    <a:pt x="f206" y="f207"/>
                  </a:lnTo>
                  <a:lnTo>
                    <a:pt x="f208" y="f209"/>
                  </a:lnTo>
                  <a:lnTo>
                    <a:pt x="f210" y="f211"/>
                  </a:lnTo>
                  <a:lnTo>
                    <a:pt x="f212" y="f213"/>
                  </a:lnTo>
                  <a:lnTo>
                    <a:pt x="f214" y="f215"/>
                  </a:lnTo>
                  <a:lnTo>
                    <a:pt x="f216" y="f217"/>
                  </a:lnTo>
                  <a:lnTo>
                    <a:pt x="f86" y="f218"/>
                  </a:lnTo>
                  <a:lnTo>
                    <a:pt x="f219" y="f220"/>
                  </a:lnTo>
                  <a:lnTo>
                    <a:pt x="f221" y="f119"/>
                  </a:lnTo>
                  <a:lnTo>
                    <a:pt x="f222" y="f223"/>
                  </a:lnTo>
                  <a:lnTo>
                    <a:pt x="f90" y="f223"/>
                  </a:lnTo>
                  <a:lnTo>
                    <a:pt x="f224" y="f119"/>
                  </a:lnTo>
                  <a:lnTo>
                    <a:pt x="f225" y="f218"/>
                  </a:lnTo>
                  <a:lnTo>
                    <a:pt x="f226" y="f227"/>
                  </a:lnTo>
                  <a:lnTo>
                    <a:pt x="f228" y="f229"/>
                  </a:lnTo>
                  <a:lnTo>
                    <a:pt x="f230" y="f231"/>
                  </a:lnTo>
                  <a:lnTo>
                    <a:pt x="f232" y="f233"/>
                  </a:lnTo>
                  <a:lnTo>
                    <a:pt x="f234" y="f235"/>
                  </a:lnTo>
                  <a:lnTo>
                    <a:pt x="f236" y="f205"/>
                  </a:lnTo>
                  <a:lnTo>
                    <a:pt x="f237" y="f238"/>
                  </a:lnTo>
                  <a:lnTo>
                    <a:pt x="f239" y="f240"/>
                  </a:lnTo>
                  <a:lnTo>
                    <a:pt x="f241" y="f240"/>
                  </a:lnTo>
                  <a:lnTo>
                    <a:pt x="f242" y="f238"/>
                  </a:lnTo>
                  <a:lnTo>
                    <a:pt x="f243" y="f244"/>
                  </a:lnTo>
                  <a:lnTo>
                    <a:pt x="f245" y="f246"/>
                  </a:lnTo>
                  <a:lnTo>
                    <a:pt x="f247" y="f248"/>
                  </a:lnTo>
                  <a:lnTo>
                    <a:pt x="f249" y="f207"/>
                  </a:lnTo>
                  <a:lnTo>
                    <a:pt x="f250" y="f209"/>
                  </a:lnTo>
                  <a:lnTo>
                    <a:pt x="f251" y="f252"/>
                  </a:lnTo>
                  <a:lnTo>
                    <a:pt x="f253" y="f254"/>
                  </a:lnTo>
                  <a:lnTo>
                    <a:pt x="f255" y="f256"/>
                  </a:lnTo>
                  <a:lnTo>
                    <a:pt x="f257" y="f258"/>
                  </a:lnTo>
                  <a:lnTo>
                    <a:pt x="f259" y="f260"/>
                  </a:lnTo>
                  <a:lnTo>
                    <a:pt x="f261" y="f262"/>
                  </a:lnTo>
                  <a:lnTo>
                    <a:pt x="f263" y="f117"/>
                  </a:lnTo>
                  <a:lnTo>
                    <a:pt x="f117" y="f264"/>
                  </a:lnTo>
                  <a:lnTo>
                    <a:pt x="f265" y="f266"/>
                  </a:lnTo>
                  <a:lnTo>
                    <a:pt x="f267" y="f268"/>
                  </a:lnTo>
                  <a:lnTo>
                    <a:pt x="f269" y="f270"/>
                  </a:lnTo>
                  <a:lnTo>
                    <a:pt x="f260" y="f271"/>
                  </a:lnTo>
                  <a:lnTo>
                    <a:pt x="f272" y="f104"/>
                  </a:lnTo>
                  <a:lnTo>
                    <a:pt x="f273" y="f274"/>
                  </a:lnTo>
                  <a:lnTo>
                    <a:pt x="f218" y="f275"/>
                  </a:lnTo>
                  <a:lnTo>
                    <a:pt x="f215" y="f276"/>
                  </a:lnTo>
                  <a:lnTo>
                    <a:pt x="f277" y="f98"/>
                  </a:lnTo>
                  <a:lnTo>
                    <a:pt x="f278" y="f279"/>
                  </a:lnTo>
                  <a:lnTo>
                    <a:pt x="f280" y="f281"/>
                  </a:lnTo>
                  <a:lnTo>
                    <a:pt x="f282" y="f283"/>
                  </a:lnTo>
                  <a:lnTo>
                    <a:pt x="f284" y="f285"/>
                  </a:lnTo>
                  <a:lnTo>
                    <a:pt x="f286" y="f287"/>
                  </a:lnTo>
                  <a:lnTo>
                    <a:pt x="f288" y="f289"/>
                  </a:lnTo>
                  <a:lnTo>
                    <a:pt x="f290" y="f291"/>
                  </a:lnTo>
                  <a:lnTo>
                    <a:pt x="f292" y="f293"/>
                  </a:lnTo>
                  <a:lnTo>
                    <a:pt x="f294" y="f295"/>
                  </a:lnTo>
                  <a:lnTo>
                    <a:pt x="f296" y="f297"/>
                  </a:lnTo>
                  <a:lnTo>
                    <a:pt x="f298" y="f299"/>
                  </a:lnTo>
                  <a:lnTo>
                    <a:pt x="f300" y="f301"/>
                  </a:lnTo>
                  <a:lnTo>
                    <a:pt x="f302" y="f303"/>
                  </a:lnTo>
                  <a:lnTo>
                    <a:pt x="f304" y="f305"/>
                  </a:lnTo>
                  <a:lnTo>
                    <a:pt x="f306" y="f307"/>
                  </a:lnTo>
                  <a:lnTo>
                    <a:pt x="f308" y="f309"/>
                  </a:lnTo>
                  <a:lnTo>
                    <a:pt x="f167" y="f310"/>
                  </a:lnTo>
                  <a:lnTo>
                    <a:pt x="f311" y="f312"/>
                  </a:lnTo>
                  <a:lnTo>
                    <a:pt x="f313" y="f314"/>
                  </a:lnTo>
                  <a:lnTo>
                    <a:pt x="f315" y="f201"/>
                  </a:lnTo>
                  <a:lnTo>
                    <a:pt x="f316" y="f317"/>
                  </a:lnTo>
                  <a:lnTo>
                    <a:pt x="f318" y="f319"/>
                  </a:lnTo>
                  <a:lnTo>
                    <a:pt x="f320" y="f321"/>
                  </a:lnTo>
                  <a:lnTo>
                    <a:pt x="f322" y="f323"/>
                  </a:lnTo>
                  <a:lnTo>
                    <a:pt x="f324" y="f325"/>
                  </a:lnTo>
                  <a:lnTo>
                    <a:pt x="f324" y="f326"/>
                  </a:lnTo>
                  <a:lnTo>
                    <a:pt x="f324" y="f327"/>
                  </a:lnTo>
                  <a:lnTo>
                    <a:pt x="f328" y="f329"/>
                  </a:lnTo>
                  <a:lnTo>
                    <a:pt x="f330" y="f331"/>
                  </a:lnTo>
                  <a:lnTo>
                    <a:pt x="f315" y="f332"/>
                  </a:lnTo>
                  <a:lnTo>
                    <a:pt x="f333" y="f334"/>
                  </a:lnTo>
                  <a:lnTo>
                    <a:pt x="f335" y="f336"/>
                  </a:lnTo>
                  <a:lnTo>
                    <a:pt x="f337" y="f338"/>
                  </a:lnTo>
                  <a:lnTo>
                    <a:pt x="f339" y="f340"/>
                  </a:lnTo>
                  <a:lnTo>
                    <a:pt x="f341" y="f342"/>
                  </a:lnTo>
                  <a:lnTo>
                    <a:pt x="f176" y="f343"/>
                  </a:lnTo>
                  <a:lnTo>
                    <a:pt x="f344" y="f65"/>
                  </a:lnTo>
                  <a:lnTo>
                    <a:pt x="f345" y="f346"/>
                  </a:lnTo>
                  <a:lnTo>
                    <a:pt x="f296" y="f347"/>
                  </a:lnTo>
                  <a:lnTo>
                    <a:pt x="f348" y="f349"/>
                  </a:lnTo>
                  <a:lnTo>
                    <a:pt x="f350" y="f351"/>
                  </a:lnTo>
                  <a:lnTo>
                    <a:pt x="f352" y="f353"/>
                  </a:lnTo>
                  <a:lnTo>
                    <a:pt x="f354" y="f355"/>
                  </a:lnTo>
                  <a:lnTo>
                    <a:pt x="f356" y="f357"/>
                  </a:lnTo>
                  <a:lnTo>
                    <a:pt x="f261" y="f358"/>
                  </a:lnTo>
                  <a:lnTo>
                    <a:pt x="f359" y="f360"/>
                  </a:lnTo>
                  <a:lnTo>
                    <a:pt x="f361" y="f362"/>
                  </a:lnTo>
                  <a:lnTo>
                    <a:pt x="f363" y="f364"/>
                  </a:lnTo>
                  <a:lnTo>
                    <a:pt x="f365" y="f366"/>
                  </a:lnTo>
                  <a:lnTo>
                    <a:pt x="f367" y="f368"/>
                  </a:lnTo>
                  <a:lnTo>
                    <a:pt x="f369" y="f370"/>
                  </a:lnTo>
                  <a:lnTo>
                    <a:pt x="f371" y="f372"/>
                  </a:lnTo>
                  <a:lnTo>
                    <a:pt x="f373" y="f374"/>
                  </a:lnTo>
                  <a:lnTo>
                    <a:pt x="f375" y="f376"/>
                  </a:lnTo>
                  <a:lnTo>
                    <a:pt x="f377" y="f378"/>
                  </a:lnTo>
                  <a:lnTo>
                    <a:pt x="f379" y="f380"/>
                  </a:lnTo>
                  <a:lnTo>
                    <a:pt x="f381" y="f382"/>
                  </a:lnTo>
                  <a:lnTo>
                    <a:pt x="f383" y="f384"/>
                  </a:lnTo>
                  <a:lnTo>
                    <a:pt x="f385" y="f386"/>
                  </a:lnTo>
                  <a:lnTo>
                    <a:pt x="f387" y="f388"/>
                  </a:lnTo>
                  <a:lnTo>
                    <a:pt x="f389" y="f390"/>
                  </a:lnTo>
                  <a:lnTo>
                    <a:pt x="f385" y="f391"/>
                  </a:lnTo>
                  <a:lnTo>
                    <a:pt x="f383" y="f392"/>
                  </a:lnTo>
                  <a:lnTo>
                    <a:pt x="f381" y="f393"/>
                  </a:lnTo>
                  <a:lnTo>
                    <a:pt x="f394" y="f395"/>
                  </a:lnTo>
                  <a:lnTo>
                    <a:pt x="f396" y="f397"/>
                  </a:lnTo>
                  <a:lnTo>
                    <a:pt x="f398" y="f399"/>
                  </a:lnTo>
                  <a:lnTo>
                    <a:pt x="f400" y="f401"/>
                  </a:lnTo>
                  <a:lnTo>
                    <a:pt x="f326" y="f402"/>
                  </a:lnTo>
                  <a:lnTo>
                    <a:pt x="f403" y="f404"/>
                  </a:lnTo>
                  <a:lnTo>
                    <a:pt x="f405" y="f406"/>
                  </a:lnTo>
                  <a:lnTo>
                    <a:pt x="f407" y="f408"/>
                  </a:lnTo>
                  <a:lnTo>
                    <a:pt x="f409" y="f410"/>
                  </a:lnTo>
                  <a:lnTo>
                    <a:pt x="f411" y="f412"/>
                  </a:lnTo>
                  <a:lnTo>
                    <a:pt x="f413" y="f414"/>
                  </a:lnTo>
                  <a:lnTo>
                    <a:pt x="f415" y="f416"/>
                  </a:lnTo>
                  <a:lnTo>
                    <a:pt x="f417" y="f418"/>
                  </a:lnTo>
                  <a:lnTo>
                    <a:pt x="f419" y="f7"/>
                  </a:lnTo>
                  <a:close/>
                </a:path>
              </a:pathLst>
            </a:custGeom>
            <a:solidFill>
              <a:srgbClr val="7EA85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3" name="Google Shape;279;p15">
              <a:extLst>
                <a:ext uri="{FF2B5EF4-FFF2-40B4-BE49-F238E27FC236}">
                  <a16:creationId xmlns:a16="http://schemas.microsoft.com/office/drawing/2014/main" id="{90007FF1-4706-6F44-70CD-949B7F4F23A4}"/>
                </a:ext>
              </a:extLst>
            </p:cNvPr>
            <p:cNvSpPr/>
            <p:nvPr/>
          </p:nvSpPr>
          <p:spPr>
            <a:xfrm>
              <a:off x="7673370" y="4326410"/>
              <a:ext cx="31071" cy="53675"/>
            </a:xfrm>
            <a:custGeom>
              <a:avLst/>
              <a:gdLst>
                <a:gd name="f0" fmla="val 180"/>
                <a:gd name="f1" fmla="val w"/>
                <a:gd name="f2" fmla="val h"/>
                <a:gd name="f3" fmla="val 0"/>
                <a:gd name="f4" fmla="val 1237"/>
                <a:gd name="f5" fmla="val 2137"/>
                <a:gd name="f6" fmla="val 608"/>
                <a:gd name="f7" fmla="val 1"/>
                <a:gd name="f8" fmla="val 495"/>
                <a:gd name="f9" fmla="val 23"/>
                <a:gd name="f10" fmla="val 383"/>
                <a:gd name="f11" fmla="val 45"/>
                <a:gd name="f12" fmla="val 270"/>
                <a:gd name="f13" fmla="val 90"/>
                <a:gd name="f14" fmla="val 158"/>
                <a:gd name="f15" fmla="val 113"/>
                <a:gd name="f16" fmla="val 248"/>
                <a:gd name="f17" fmla="val 46"/>
                <a:gd name="f18" fmla="val 338"/>
                <a:gd name="f19" fmla="val 473"/>
                <a:gd name="f20" fmla="val 607"/>
                <a:gd name="f21" fmla="val 1529"/>
                <a:gd name="f22" fmla="val 1664"/>
                <a:gd name="f23" fmla="val 1799"/>
                <a:gd name="f24" fmla="val 1889"/>
                <a:gd name="f25" fmla="val 1979"/>
                <a:gd name="f26" fmla="val 2046"/>
                <a:gd name="f27" fmla="val 2091"/>
                <a:gd name="f28" fmla="val 2114"/>
                <a:gd name="f29" fmla="val 2136"/>
                <a:gd name="f30" fmla="val 720"/>
                <a:gd name="f31" fmla="val 832"/>
                <a:gd name="f32" fmla="val 945"/>
                <a:gd name="f33" fmla="val 1035"/>
                <a:gd name="f34" fmla="val 1125"/>
                <a:gd name="f35" fmla="val 1170"/>
                <a:gd name="f36" fmla="val 1214"/>
                <a:gd name="f37" fmla="*/ f1 1 1237"/>
                <a:gd name="f38" fmla="*/ f2 1 2137"/>
                <a:gd name="f39" fmla="val f3"/>
                <a:gd name="f40" fmla="val f4"/>
                <a:gd name="f41" fmla="val f5"/>
                <a:gd name="f42" fmla="+- f41 0 f39"/>
                <a:gd name="f43" fmla="+- f40 0 f39"/>
                <a:gd name="f44" fmla="*/ f43 1 1237"/>
                <a:gd name="f45" fmla="*/ f42 1 2137"/>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237" h="2137">
                  <a:moveTo>
                    <a:pt x="f6" y="f7"/>
                  </a:moveTo>
                  <a:lnTo>
                    <a:pt x="f8" y="f9"/>
                  </a:lnTo>
                  <a:lnTo>
                    <a:pt x="f10" y="f11"/>
                  </a:lnTo>
                  <a:lnTo>
                    <a:pt x="f12" y="f13"/>
                  </a:lnTo>
                  <a:lnTo>
                    <a:pt x="f0" y="f14"/>
                  </a:lnTo>
                  <a:lnTo>
                    <a:pt x="f15" y="f16"/>
                  </a:lnTo>
                  <a:lnTo>
                    <a:pt x="f17" y="f18"/>
                  </a:lnTo>
                  <a:lnTo>
                    <a:pt x="f7" y="f19"/>
                  </a:lnTo>
                  <a:lnTo>
                    <a:pt x="f7" y="f20"/>
                  </a:lnTo>
                  <a:lnTo>
                    <a:pt x="f7" y="f21"/>
                  </a:lnTo>
                  <a:lnTo>
                    <a:pt x="f7" y="f22"/>
                  </a:lnTo>
                  <a:lnTo>
                    <a:pt x="f17" y="f23"/>
                  </a:lnTo>
                  <a:lnTo>
                    <a:pt x="f15" y="f24"/>
                  </a:lnTo>
                  <a:lnTo>
                    <a:pt x="f0" y="f25"/>
                  </a:lnTo>
                  <a:lnTo>
                    <a:pt x="f12" y="f26"/>
                  </a:lnTo>
                  <a:lnTo>
                    <a:pt x="f10" y="f27"/>
                  </a:lnTo>
                  <a:lnTo>
                    <a:pt x="f8" y="f28"/>
                  </a:lnTo>
                  <a:lnTo>
                    <a:pt x="f6" y="f29"/>
                  </a:lnTo>
                  <a:lnTo>
                    <a:pt x="f30" y="f28"/>
                  </a:lnTo>
                  <a:lnTo>
                    <a:pt x="f31" y="f27"/>
                  </a:lnTo>
                  <a:lnTo>
                    <a:pt x="f32" y="f26"/>
                  </a:lnTo>
                  <a:lnTo>
                    <a:pt x="f33" y="f25"/>
                  </a:lnTo>
                  <a:lnTo>
                    <a:pt x="f34" y="f24"/>
                  </a:lnTo>
                  <a:lnTo>
                    <a:pt x="f35" y="f23"/>
                  </a:lnTo>
                  <a:lnTo>
                    <a:pt x="f36" y="f22"/>
                  </a:lnTo>
                  <a:lnTo>
                    <a:pt x="f4" y="f21"/>
                  </a:lnTo>
                  <a:lnTo>
                    <a:pt x="f4" y="f20"/>
                  </a:lnTo>
                  <a:lnTo>
                    <a:pt x="f36" y="f19"/>
                  </a:lnTo>
                  <a:lnTo>
                    <a:pt x="f35" y="f18"/>
                  </a:lnTo>
                  <a:lnTo>
                    <a:pt x="f34" y="f16"/>
                  </a:lnTo>
                  <a:lnTo>
                    <a:pt x="f33" y="f14"/>
                  </a:lnTo>
                  <a:lnTo>
                    <a:pt x="f32" y="f13"/>
                  </a:lnTo>
                  <a:lnTo>
                    <a:pt x="f31" y="f11"/>
                  </a:lnTo>
                  <a:lnTo>
                    <a:pt x="f30" y="f9"/>
                  </a:lnTo>
                  <a:lnTo>
                    <a:pt x="f6" y="f7"/>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4" name="Google Shape;280;p15">
              <a:extLst>
                <a:ext uri="{FF2B5EF4-FFF2-40B4-BE49-F238E27FC236}">
                  <a16:creationId xmlns:a16="http://schemas.microsoft.com/office/drawing/2014/main" id="{2CFC8AC1-5BDB-39AE-347B-4AC16561E782}"/>
                </a:ext>
              </a:extLst>
            </p:cNvPr>
            <p:cNvSpPr/>
            <p:nvPr/>
          </p:nvSpPr>
          <p:spPr>
            <a:xfrm>
              <a:off x="7468416" y="4062176"/>
              <a:ext cx="33905" cy="102778"/>
            </a:xfrm>
            <a:custGeom>
              <a:avLst/>
              <a:gdLst>
                <a:gd name="f0" fmla="val w"/>
                <a:gd name="f1" fmla="val h"/>
                <a:gd name="f2" fmla="val 0"/>
                <a:gd name="f3" fmla="val 1350"/>
                <a:gd name="f4" fmla="val 4092"/>
                <a:gd name="f5" fmla="val 608"/>
                <a:gd name="f6" fmla="val 495"/>
                <a:gd name="f7" fmla="val 23"/>
                <a:gd name="f8" fmla="val 383"/>
                <a:gd name="f9" fmla="val 45"/>
                <a:gd name="f10" fmla="val 293"/>
                <a:gd name="f11" fmla="val 90"/>
                <a:gd name="f12" fmla="val 181"/>
                <a:gd name="f13" fmla="val 158"/>
                <a:gd name="f14" fmla="val 113"/>
                <a:gd name="f15" fmla="val 248"/>
                <a:gd name="f16" fmla="val 46"/>
                <a:gd name="f17" fmla="val 338"/>
                <a:gd name="f18" fmla="val 472"/>
                <a:gd name="f19" fmla="val 1"/>
                <a:gd name="f20" fmla="val 607"/>
                <a:gd name="f21" fmla="val 1327"/>
                <a:gd name="f22" fmla="val 2046"/>
                <a:gd name="f23" fmla="val 3485"/>
                <a:gd name="f24" fmla="val 3642"/>
                <a:gd name="f25" fmla="val 3754"/>
                <a:gd name="f26" fmla="val 226"/>
                <a:gd name="f27" fmla="val 3844"/>
                <a:gd name="f28" fmla="val 315"/>
                <a:gd name="f29" fmla="val 3934"/>
                <a:gd name="f30" fmla="val 405"/>
                <a:gd name="f31" fmla="val 4002"/>
                <a:gd name="f32" fmla="val 4047"/>
                <a:gd name="f33" fmla="val 4069"/>
                <a:gd name="f34" fmla="val 743"/>
                <a:gd name="f35" fmla="val 855"/>
                <a:gd name="f36" fmla="val 967"/>
                <a:gd name="f37" fmla="val 1057"/>
                <a:gd name="f38" fmla="val 1147"/>
                <a:gd name="f39" fmla="val 1237"/>
                <a:gd name="f40" fmla="val 3867"/>
                <a:gd name="f41" fmla="val 1282"/>
                <a:gd name="f42" fmla="val 1349"/>
                <a:gd name="f43" fmla="val 1260"/>
                <a:gd name="f44" fmla="val 1215"/>
                <a:gd name="f45" fmla="val 1192"/>
                <a:gd name="f46" fmla="val 1125"/>
                <a:gd name="f47" fmla="val 1035"/>
                <a:gd name="f48" fmla="val 945"/>
                <a:gd name="f49" fmla="val 832"/>
                <a:gd name="f50" fmla="val 720"/>
                <a:gd name="f51" fmla="*/ f0 1 1350"/>
                <a:gd name="f52" fmla="*/ f1 1 4092"/>
                <a:gd name="f53" fmla="val f2"/>
                <a:gd name="f54" fmla="val f3"/>
                <a:gd name="f55" fmla="val f4"/>
                <a:gd name="f56" fmla="+- f55 0 f53"/>
                <a:gd name="f57" fmla="+- f54 0 f53"/>
                <a:gd name="f58" fmla="*/ f57 1 1350"/>
                <a:gd name="f59" fmla="*/ f56 1 4092"/>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350" h="4092">
                  <a:moveTo>
                    <a:pt x="f5" y="f2"/>
                  </a:moveTo>
                  <a:lnTo>
                    <a:pt x="f6" y="f7"/>
                  </a:lnTo>
                  <a:lnTo>
                    <a:pt x="f8" y="f9"/>
                  </a:lnTo>
                  <a:lnTo>
                    <a:pt x="f10" y="f11"/>
                  </a:lnTo>
                  <a:lnTo>
                    <a:pt x="f12" y="f13"/>
                  </a:lnTo>
                  <a:lnTo>
                    <a:pt x="f14" y="f15"/>
                  </a:lnTo>
                  <a:lnTo>
                    <a:pt x="f16" y="f17"/>
                  </a:lnTo>
                  <a:lnTo>
                    <a:pt x="f7" y="f18"/>
                  </a:lnTo>
                  <a:lnTo>
                    <a:pt x="f19" y="f20"/>
                  </a:lnTo>
                  <a:lnTo>
                    <a:pt x="f7" y="f21"/>
                  </a:lnTo>
                  <a:lnTo>
                    <a:pt x="f16" y="f22"/>
                  </a:lnTo>
                  <a:lnTo>
                    <a:pt x="f14" y="f23"/>
                  </a:lnTo>
                  <a:lnTo>
                    <a:pt x="f14" y="f24"/>
                  </a:lnTo>
                  <a:lnTo>
                    <a:pt x="f13" y="f25"/>
                  </a:lnTo>
                  <a:lnTo>
                    <a:pt x="f26" y="f27"/>
                  </a:lnTo>
                  <a:lnTo>
                    <a:pt x="f28" y="f29"/>
                  </a:lnTo>
                  <a:lnTo>
                    <a:pt x="f30" y="f31"/>
                  </a:lnTo>
                  <a:lnTo>
                    <a:pt x="f6" y="f32"/>
                  </a:lnTo>
                  <a:lnTo>
                    <a:pt x="f5" y="f33"/>
                  </a:lnTo>
                  <a:lnTo>
                    <a:pt x="f34" y="f4"/>
                  </a:lnTo>
                  <a:lnTo>
                    <a:pt x="f35" y="f33"/>
                  </a:lnTo>
                  <a:lnTo>
                    <a:pt x="f36" y="f32"/>
                  </a:lnTo>
                  <a:lnTo>
                    <a:pt x="f37" y="f31"/>
                  </a:lnTo>
                  <a:lnTo>
                    <a:pt x="f38" y="f29"/>
                  </a:lnTo>
                  <a:lnTo>
                    <a:pt x="f39" y="f40"/>
                  </a:lnTo>
                  <a:lnTo>
                    <a:pt x="f41" y="f25"/>
                  </a:lnTo>
                  <a:lnTo>
                    <a:pt x="f21" y="f24"/>
                  </a:lnTo>
                  <a:lnTo>
                    <a:pt x="f42" y="f23"/>
                  </a:lnTo>
                  <a:lnTo>
                    <a:pt x="f41" y="f22"/>
                  </a:lnTo>
                  <a:lnTo>
                    <a:pt x="f43" y="f21"/>
                  </a:lnTo>
                  <a:lnTo>
                    <a:pt x="f39" y="f20"/>
                  </a:lnTo>
                  <a:lnTo>
                    <a:pt x="f44" y="f18"/>
                  </a:lnTo>
                  <a:lnTo>
                    <a:pt x="f45" y="f17"/>
                  </a:lnTo>
                  <a:lnTo>
                    <a:pt x="f46" y="f15"/>
                  </a:lnTo>
                  <a:lnTo>
                    <a:pt x="f47" y="f13"/>
                  </a:lnTo>
                  <a:lnTo>
                    <a:pt x="f48" y="f11"/>
                  </a:lnTo>
                  <a:lnTo>
                    <a:pt x="f49" y="f9"/>
                  </a:lnTo>
                  <a:lnTo>
                    <a:pt x="f50" y="f7"/>
                  </a:lnTo>
                  <a:lnTo>
                    <a:pt x="f5" y="f2"/>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5" name="Google Shape;281;p15">
              <a:extLst>
                <a:ext uri="{FF2B5EF4-FFF2-40B4-BE49-F238E27FC236}">
                  <a16:creationId xmlns:a16="http://schemas.microsoft.com/office/drawing/2014/main" id="{4DF1F0F1-AF83-36CD-7C3E-3C0B15ED3B02}"/>
                </a:ext>
              </a:extLst>
            </p:cNvPr>
            <p:cNvSpPr/>
            <p:nvPr/>
          </p:nvSpPr>
          <p:spPr>
            <a:xfrm>
              <a:off x="10964405" y="3870764"/>
              <a:ext cx="41239" cy="125931"/>
            </a:xfrm>
            <a:custGeom>
              <a:avLst/>
              <a:gdLst>
                <a:gd name="f0" fmla="val w"/>
                <a:gd name="f1" fmla="val h"/>
                <a:gd name="f2" fmla="val 0"/>
                <a:gd name="f3" fmla="val 1642"/>
                <a:gd name="f4" fmla="val 5014"/>
                <a:gd name="f5" fmla="val 518"/>
                <a:gd name="f6" fmla="val 1"/>
                <a:gd name="f7" fmla="val 405"/>
                <a:gd name="f8" fmla="val 23"/>
                <a:gd name="f9" fmla="val 293"/>
                <a:gd name="f10" fmla="val 68"/>
                <a:gd name="f11" fmla="val 203"/>
                <a:gd name="f12" fmla="val 136"/>
                <a:gd name="f13" fmla="val 113"/>
                <a:gd name="f14" fmla="val 226"/>
                <a:gd name="f15" fmla="val 46"/>
                <a:gd name="f16" fmla="val 316"/>
                <a:gd name="f17" fmla="val 450"/>
                <a:gd name="f18" fmla="val 585"/>
                <a:gd name="f19" fmla="val 1080"/>
                <a:gd name="f20" fmla="val 1597"/>
                <a:gd name="f21" fmla="val 2091"/>
                <a:gd name="f22" fmla="val 91"/>
                <a:gd name="f23" fmla="val 2586"/>
                <a:gd name="f24" fmla="val 158"/>
                <a:gd name="f25" fmla="val 3081"/>
                <a:gd name="f26" fmla="val 248"/>
                <a:gd name="f27" fmla="val 3575"/>
                <a:gd name="f28" fmla="val 428"/>
                <a:gd name="f29" fmla="val 4564"/>
                <a:gd name="f30" fmla="val 473"/>
                <a:gd name="f31" fmla="val 4699"/>
                <a:gd name="f32" fmla="val 540"/>
                <a:gd name="f33" fmla="val 4811"/>
                <a:gd name="f34" fmla="val 608"/>
                <a:gd name="f35" fmla="val 4901"/>
                <a:gd name="f36" fmla="val 720"/>
                <a:gd name="f37" fmla="val 4946"/>
                <a:gd name="f38" fmla="val 810"/>
                <a:gd name="f39" fmla="val 4991"/>
                <a:gd name="f40" fmla="val 922"/>
                <a:gd name="f41" fmla="val 1035"/>
                <a:gd name="f42" fmla="val 1147"/>
                <a:gd name="f43" fmla="val 1260"/>
                <a:gd name="f44" fmla="val 1372"/>
                <a:gd name="f45" fmla="val 1462"/>
                <a:gd name="f46" fmla="val 1529"/>
                <a:gd name="f47" fmla="val 4722"/>
                <a:gd name="f48" fmla="val 4632"/>
                <a:gd name="f49" fmla="val 1619"/>
                <a:gd name="f50" fmla="val 4519"/>
                <a:gd name="f51" fmla="val 4384"/>
                <a:gd name="f52" fmla="val 4249"/>
                <a:gd name="f53" fmla="val 1439"/>
                <a:gd name="f54" fmla="val 3328"/>
                <a:gd name="f55" fmla="val 1327"/>
                <a:gd name="f56" fmla="val 2429"/>
                <a:gd name="f57" fmla="val 1282"/>
                <a:gd name="f58" fmla="val 1957"/>
                <a:gd name="f59" fmla="val 1507"/>
                <a:gd name="f60" fmla="val 1237"/>
                <a:gd name="f61" fmla="val 1057"/>
                <a:gd name="f62" fmla="val 1215"/>
                <a:gd name="f63" fmla="val 1192"/>
                <a:gd name="f64" fmla="val 1125"/>
                <a:gd name="f65" fmla="val 945"/>
                <a:gd name="f66" fmla="val 855"/>
                <a:gd name="f67" fmla="val 743"/>
                <a:gd name="f68" fmla="*/ f0 1 1642"/>
                <a:gd name="f69" fmla="*/ f1 1 5014"/>
                <a:gd name="f70" fmla="val f2"/>
                <a:gd name="f71" fmla="val f3"/>
                <a:gd name="f72" fmla="val f4"/>
                <a:gd name="f73" fmla="+- f72 0 f70"/>
                <a:gd name="f74" fmla="+- f71 0 f70"/>
                <a:gd name="f75" fmla="*/ f74 1 1642"/>
                <a:gd name="f76" fmla="*/ f73 1 5014"/>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642" h="5014">
                  <a:moveTo>
                    <a:pt x="f5" y="f6"/>
                  </a:moveTo>
                  <a:lnTo>
                    <a:pt x="f7" y="f8"/>
                  </a:lnTo>
                  <a:lnTo>
                    <a:pt x="f9" y="f10"/>
                  </a:lnTo>
                  <a:lnTo>
                    <a:pt x="f11" y="f12"/>
                  </a:lnTo>
                  <a:lnTo>
                    <a:pt x="f13" y="f14"/>
                  </a:lnTo>
                  <a:lnTo>
                    <a:pt x="f15" y="f16"/>
                  </a:lnTo>
                  <a:lnTo>
                    <a:pt x="f6" y="f17"/>
                  </a:lnTo>
                  <a:lnTo>
                    <a:pt x="f6" y="f18"/>
                  </a:lnTo>
                  <a:lnTo>
                    <a:pt x="f6" y="f19"/>
                  </a:lnTo>
                  <a:lnTo>
                    <a:pt x="f8" y="f20"/>
                  </a:lnTo>
                  <a:lnTo>
                    <a:pt x="f15" y="f21"/>
                  </a:lnTo>
                  <a:lnTo>
                    <a:pt x="f22" y="f23"/>
                  </a:lnTo>
                  <a:lnTo>
                    <a:pt x="f24" y="f25"/>
                  </a:lnTo>
                  <a:lnTo>
                    <a:pt x="f26" y="f27"/>
                  </a:lnTo>
                  <a:lnTo>
                    <a:pt x="f28" y="f29"/>
                  </a:lnTo>
                  <a:lnTo>
                    <a:pt x="f30" y="f31"/>
                  </a:lnTo>
                  <a:lnTo>
                    <a:pt x="f32" y="f33"/>
                  </a:lnTo>
                  <a:lnTo>
                    <a:pt x="f34" y="f35"/>
                  </a:lnTo>
                  <a:lnTo>
                    <a:pt x="f36" y="f37"/>
                  </a:lnTo>
                  <a:lnTo>
                    <a:pt x="f38" y="f39"/>
                  </a:lnTo>
                  <a:lnTo>
                    <a:pt x="f40" y="f4"/>
                  </a:lnTo>
                  <a:lnTo>
                    <a:pt x="f41" y="f4"/>
                  </a:lnTo>
                  <a:lnTo>
                    <a:pt x="f42" y="f39"/>
                  </a:lnTo>
                  <a:lnTo>
                    <a:pt x="f43" y="f37"/>
                  </a:lnTo>
                  <a:lnTo>
                    <a:pt x="f44" y="f35"/>
                  </a:lnTo>
                  <a:lnTo>
                    <a:pt x="f45" y="f33"/>
                  </a:lnTo>
                  <a:lnTo>
                    <a:pt x="f46" y="f47"/>
                  </a:lnTo>
                  <a:lnTo>
                    <a:pt x="f20" y="f48"/>
                  </a:lnTo>
                  <a:lnTo>
                    <a:pt x="f49" y="f50"/>
                  </a:lnTo>
                  <a:lnTo>
                    <a:pt x="f3" y="f51"/>
                  </a:lnTo>
                  <a:lnTo>
                    <a:pt x="f49" y="f52"/>
                  </a:lnTo>
                  <a:lnTo>
                    <a:pt x="f53" y="f54"/>
                  </a:lnTo>
                  <a:lnTo>
                    <a:pt x="f55" y="f56"/>
                  </a:lnTo>
                  <a:lnTo>
                    <a:pt x="f57" y="f58"/>
                  </a:lnTo>
                  <a:lnTo>
                    <a:pt x="f43" y="f59"/>
                  </a:lnTo>
                  <a:lnTo>
                    <a:pt x="f60" y="f61"/>
                  </a:lnTo>
                  <a:lnTo>
                    <a:pt x="f60" y="f18"/>
                  </a:lnTo>
                  <a:lnTo>
                    <a:pt x="f62" y="f17"/>
                  </a:lnTo>
                  <a:lnTo>
                    <a:pt x="f63" y="f16"/>
                  </a:lnTo>
                  <a:lnTo>
                    <a:pt x="f64" y="f14"/>
                  </a:lnTo>
                  <a:lnTo>
                    <a:pt x="f61" y="f12"/>
                  </a:lnTo>
                  <a:lnTo>
                    <a:pt x="f65" y="f10"/>
                  </a:lnTo>
                  <a:lnTo>
                    <a:pt x="f66" y="f8"/>
                  </a:lnTo>
                  <a:lnTo>
                    <a:pt x="f67" y="f6"/>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6" name="Google Shape;282;p15">
              <a:extLst>
                <a:ext uri="{FF2B5EF4-FFF2-40B4-BE49-F238E27FC236}">
                  <a16:creationId xmlns:a16="http://schemas.microsoft.com/office/drawing/2014/main" id="{D2AF7177-A468-B92E-B1DF-8D0814A88E1B}"/>
                </a:ext>
              </a:extLst>
            </p:cNvPr>
            <p:cNvSpPr/>
            <p:nvPr/>
          </p:nvSpPr>
          <p:spPr>
            <a:xfrm>
              <a:off x="6903262" y="4070085"/>
              <a:ext cx="142289" cy="313355"/>
            </a:xfrm>
            <a:custGeom>
              <a:avLst/>
              <a:gdLst>
                <a:gd name="f0" fmla="val w"/>
                <a:gd name="f1" fmla="val h"/>
                <a:gd name="f2" fmla="val 0"/>
                <a:gd name="f3" fmla="val 5665"/>
                <a:gd name="f4" fmla="val 12476"/>
                <a:gd name="f5" fmla="val 540"/>
                <a:gd name="f6" fmla="val 427"/>
                <a:gd name="f7" fmla="val 23"/>
                <a:gd name="f8" fmla="val 315"/>
                <a:gd name="f9" fmla="val 67"/>
                <a:gd name="f10" fmla="val 225"/>
                <a:gd name="f11" fmla="val 135"/>
                <a:gd name="f12" fmla="val 202"/>
                <a:gd name="f13" fmla="val 68"/>
                <a:gd name="f14" fmla="val 292"/>
                <a:gd name="f15" fmla="val 382"/>
                <a:gd name="f16" fmla="val 495"/>
                <a:gd name="f17" fmla="val 629"/>
                <a:gd name="f18" fmla="val 764"/>
                <a:gd name="f19" fmla="val 1034"/>
                <a:gd name="f20" fmla="val 3664"/>
                <a:gd name="f21" fmla="val 1551"/>
                <a:gd name="f22" fmla="val 5103"/>
                <a:gd name="f23" fmla="val 2091"/>
                <a:gd name="f24" fmla="val 6541"/>
                <a:gd name="f25" fmla="val 2630"/>
                <a:gd name="f26" fmla="val 7958"/>
                <a:gd name="f27" fmla="val 3237"/>
                <a:gd name="f28" fmla="val 9374"/>
                <a:gd name="f29" fmla="val 3844"/>
                <a:gd name="f30" fmla="val 10768"/>
                <a:gd name="f31" fmla="val 4181"/>
                <a:gd name="f32" fmla="val 11464"/>
                <a:gd name="f33" fmla="val 4519"/>
                <a:gd name="f34" fmla="val 12161"/>
                <a:gd name="f35" fmla="val 4608"/>
                <a:gd name="f36" fmla="val 12274"/>
                <a:gd name="f37" fmla="val 4698"/>
                <a:gd name="f38" fmla="val 12364"/>
                <a:gd name="f39" fmla="val 4788"/>
                <a:gd name="f40" fmla="val 12431"/>
                <a:gd name="f41" fmla="val 4901"/>
                <a:gd name="f42" fmla="val 12453"/>
                <a:gd name="f43" fmla="val 5013"/>
                <a:gd name="f44" fmla="val 5125"/>
                <a:gd name="f45" fmla="val 5238"/>
                <a:gd name="f46" fmla="val 5328"/>
                <a:gd name="f47" fmla="val 12386"/>
                <a:gd name="f48" fmla="val 5440"/>
                <a:gd name="f49" fmla="val 12319"/>
                <a:gd name="f50" fmla="val 5508"/>
                <a:gd name="f51" fmla="val 12229"/>
                <a:gd name="f52" fmla="val 5575"/>
                <a:gd name="f53" fmla="val 12139"/>
                <a:gd name="f54" fmla="val 5642"/>
                <a:gd name="f55" fmla="val 12026"/>
                <a:gd name="f56" fmla="val 11914"/>
                <a:gd name="f57" fmla="val 11779"/>
                <a:gd name="f58" fmla="val 11667"/>
                <a:gd name="f59" fmla="val 5598"/>
                <a:gd name="f60" fmla="val 11532"/>
                <a:gd name="f61" fmla="val 4946"/>
                <a:gd name="f62" fmla="val 10183"/>
                <a:gd name="f63" fmla="val 4339"/>
                <a:gd name="f64" fmla="val 8834"/>
                <a:gd name="f65" fmla="val 3754"/>
                <a:gd name="f66" fmla="val 7441"/>
                <a:gd name="f67" fmla="val 3215"/>
                <a:gd name="f68" fmla="val 6069"/>
                <a:gd name="f69" fmla="val 2698"/>
                <a:gd name="f70" fmla="val 4653"/>
                <a:gd name="f71" fmla="val 2203"/>
                <a:gd name="f72" fmla="val 3259"/>
                <a:gd name="f73" fmla="val 1214"/>
                <a:gd name="f74" fmla="val 1169"/>
                <a:gd name="f75" fmla="val 1079"/>
                <a:gd name="f76" fmla="val 989"/>
                <a:gd name="f77" fmla="val 112"/>
                <a:gd name="f78" fmla="val 899"/>
                <a:gd name="f79" fmla="val 787"/>
                <a:gd name="f80" fmla="val 675"/>
                <a:gd name="f81" fmla="*/ f0 1 5665"/>
                <a:gd name="f82" fmla="*/ f1 1 12476"/>
                <a:gd name="f83" fmla="val f2"/>
                <a:gd name="f84" fmla="val f3"/>
                <a:gd name="f85" fmla="val f4"/>
                <a:gd name="f86" fmla="+- f85 0 f83"/>
                <a:gd name="f87" fmla="+- f84 0 f83"/>
                <a:gd name="f88" fmla="*/ f87 1 5665"/>
                <a:gd name="f89" fmla="*/ f86 1 1247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665" h="12476">
                  <a:moveTo>
                    <a:pt x="f5" y="f2"/>
                  </a:moveTo>
                  <a:lnTo>
                    <a:pt x="f6" y="f7"/>
                  </a:lnTo>
                  <a:lnTo>
                    <a:pt x="f8" y="f9"/>
                  </a:lnTo>
                  <a:lnTo>
                    <a:pt x="f10" y="f11"/>
                  </a:lnTo>
                  <a:lnTo>
                    <a:pt x="f11" y="f12"/>
                  </a:lnTo>
                  <a:lnTo>
                    <a:pt x="f13" y="f14"/>
                  </a:lnTo>
                  <a:lnTo>
                    <a:pt x="f7" y="f15"/>
                  </a:lnTo>
                  <a:lnTo>
                    <a:pt x="f2" y="f16"/>
                  </a:lnTo>
                  <a:lnTo>
                    <a:pt x="f2" y="f17"/>
                  </a:lnTo>
                  <a:lnTo>
                    <a:pt x="f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
                  </a:lnTo>
                  <a:lnTo>
                    <a:pt x="f44" y="f42"/>
                  </a:lnTo>
                  <a:lnTo>
                    <a:pt x="f45" y="f40"/>
                  </a:lnTo>
                  <a:lnTo>
                    <a:pt x="f46" y="f47"/>
                  </a:lnTo>
                  <a:lnTo>
                    <a:pt x="f48" y="f49"/>
                  </a:lnTo>
                  <a:lnTo>
                    <a:pt x="f50" y="f51"/>
                  </a:lnTo>
                  <a:lnTo>
                    <a:pt x="f52" y="f53"/>
                  </a:lnTo>
                  <a:lnTo>
                    <a:pt x="f54" y="f55"/>
                  </a:lnTo>
                  <a:lnTo>
                    <a:pt x="f3" y="f56"/>
                  </a:lnTo>
                  <a:lnTo>
                    <a:pt x="f3" y="f57"/>
                  </a:lnTo>
                  <a:lnTo>
                    <a:pt x="f54" y="f58"/>
                  </a:lnTo>
                  <a:lnTo>
                    <a:pt x="f59" y="f60"/>
                  </a:lnTo>
                  <a:lnTo>
                    <a:pt x="f61" y="f62"/>
                  </a:lnTo>
                  <a:lnTo>
                    <a:pt x="f63" y="f64"/>
                  </a:lnTo>
                  <a:lnTo>
                    <a:pt x="f65" y="f66"/>
                  </a:lnTo>
                  <a:lnTo>
                    <a:pt x="f67" y="f68"/>
                  </a:lnTo>
                  <a:lnTo>
                    <a:pt x="f69" y="f70"/>
                  </a:lnTo>
                  <a:lnTo>
                    <a:pt x="f71" y="f72"/>
                  </a:lnTo>
                  <a:lnTo>
                    <a:pt x="f73" y="f6"/>
                  </a:lnTo>
                  <a:lnTo>
                    <a:pt x="f74" y="f8"/>
                  </a:lnTo>
                  <a:lnTo>
                    <a:pt x="f75" y="f12"/>
                  </a:lnTo>
                  <a:lnTo>
                    <a:pt x="f76" y="f77"/>
                  </a:lnTo>
                  <a:lnTo>
                    <a:pt x="f78" y="f9"/>
                  </a:lnTo>
                  <a:lnTo>
                    <a:pt x="f79" y="f7"/>
                  </a:lnTo>
                  <a:lnTo>
                    <a:pt x="f80"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7" name="Google Shape;283;p15">
              <a:extLst>
                <a:ext uri="{FF2B5EF4-FFF2-40B4-BE49-F238E27FC236}">
                  <a16:creationId xmlns:a16="http://schemas.microsoft.com/office/drawing/2014/main" id="{58F82996-4765-FEF8-D7F2-C7412BB326F4}"/>
                </a:ext>
              </a:extLst>
            </p:cNvPr>
            <p:cNvSpPr/>
            <p:nvPr/>
          </p:nvSpPr>
          <p:spPr>
            <a:xfrm>
              <a:off x="7043842" y="4424635"/>
              <a:ext cx="79068" cy="117472"/>
            </a:xfrm>
            <a:custGeom>
              <a:avLst/>
              <a:gdLst>
                <a:gd name="f0" fmla="val 180"/>
                <a:gd name="f1" fmla="val w"/>
                <a:gd name="f2" fmla="val h"/>
                <a:gd name="f3" fmla="val 0"/>
                <a:gd name="f4" fmla="val 3148"/>
                <a:gd name="f5" fmla="val 4677"/>
                <a:gd name="f6" fmla="val 585"/>
                <a:gd name="f7" fmla="val 1"/>
                <a:gd name="f8" fmla="val 473"/>
                <a:gd name="f9" fmla="val 23"/>
                <a:gd name="f10" fmla="val 383"/>
                <a:gd name="f11" fmla="val 68"/>
                <a:gd name="f12" fmla="val 270"/>
                <a:gd name="f13" fmla="val 136"/>
                <a:gd name="f14" fmla="val 203"/>
                <a:gd name="f15" fmla="val 90"/>
                <a:gd name="f16" fmla="val 293"/>
                <a:gd name="f17" fmla="val 45"/>
                <a:gd name="f18" fmla="val 518"/>
                <a:gd name="f19" fmla="val 630"/>
                <a:gd name="f20" fmla="val 788"/>
                <a:gd name="f21" fmla="val 1035"/>
                <a:gd name="f22" fmla="val 135"/>
                <a:gd name="f23" fmla="val 1305"/>
                <a:gd name="f24" fmla="val 225"/>
                <a:gd name="f25" fmla="val 1552"/>
                <a:gd name="f26" fmla="val 338"/>
                <a:gd name="f27" fmla="val 1799"/>
                <a:gd name="f28" fmla="val 562"/>
                <a:gd name="f29" fmla="val 2271"/>
                <a:gd name="f30" fmla="val 832"/>
                <a:gd name="f31" fmla="val 2743"/>
                <a:gd name="f32" fmla="val 1147"/>
                <a:gd name="f33" fmla="val 3193"/>
                <a:gd name="f34" fmla="val 1462"/>
                <a:gd name="f35" fmla="val 3620"/>
                <a:gd name="f36" fmla="val 2114"/>
                <a:gd name="f37" fmla="val 4452"/>
                <a:gd name="f38" fmla="val 2226"/>
                <a:gd name="f39" fmla="val 4564"/>
                <a:gd name="f40" fmla="val 2316"/>
                <a:gd name="f41" fmla="val 4632"/>
                <a:gd name="f42" fmla="val 2428"/>
                <a:gd name="f43" fmla="val 4654"/>
                <a:gd name="f44" fmla="val 2541"/>
                <a:gd name="f45" fmla="val 2653"/>
                <a:gd name="f46" fmla="val 4609"/>
                <a:gd name="f47" fmla="val 2855"/>
                <a:gd name="f48" fmla="val 2945"/>
                <a:gd name="f49" fmla="val 4474"/>
                <a:gd name="f50" fmla="val 3013"/>
                <a:gd name="f51" fmla="val 4384"/>
                <a:gd name="f52" fmla="val 3080"/>
                <a:gd name="f53" fmla="val 4294"/>
                <a:gd name="f54" fmla="val 3125"/>
                <a:gd name="f55" fmla="val 4182"/>
                <a:gd name="f56" fmla="val 4070"/>
                <a:gd name="f57" fmla="val 3935"/>
                <a:gd name="f58" fmla="val 3822"/>
                <a:gd name="f59" fmla="val 3710"/>
                <a:gd name="f60" fmla="val 2990"/>
                <a:gd name="f61" fmla="val 3575"/>
                <a:gd name="f62" fmla="val 2856"/>
                <a:gd name="f63" fmla="val 2158"/>
                <a:gd name="f64" fmla="val 2496"/>
                <a:gd name="f65" fmla="val 1911"/>
                <a:gd name="f66" fmla="val 1686"/>
                <a:gd name="f67" fmla="val 1732"/>
                <a:gd name="f68" fmla="val 1484"/>
                <a:gd name="f69" fmla="val 1327"/>
                <a:gd name="f70" fmla="val 900"/>
                <a:gd name="f71" fmla="val 1192"/>
                <a:gd name="f72" fmla="val 450"/>
                <a:gd name="f73" fmla="val 316"/>
                <a:gd name="f74" fmla="val 1102"/>
                <a:gd name="f75" fmla="val 1012"/>
                <a:gd name="f76" fmla="val 922"/>
                <a:gd name="f77" fmla="val 810"/>
                <a:gd name="f78" fmla="val 697"/>
                <a:gd name="f79" fmla="*/ f1 1 3148"/>
                <a:gd name="f80" fmla="*/ f2 1 4677"/>
                <a:gd name="f81" fmla="val f3"/>
                <a:gd name="f82" fmla="val f4"/>
                <a:gd name="f83" fmla="val f5"/>
                <a:gd name="f84" fmla="+- f83 0 f81"/>
                <a:gd name="f85" fmla="+- f82 0 f81"/>
                <a:gd name="f86" fmla="*/ f85 1 3148"/>
                <a:gd name="f87" fmla="*/ f84 1 4677"/>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3148" h="4677">
                  <a:moveTo>
                    <a:pt x="f6" y="f7"/>
                  </a:moveTo>
                  <a:lnTo>
                    <a:pt x="f8" y="f9"/>
                  </a:lnTo>
                  <a:lnTo>
                    <a:pt x="f10" y="f11"/>
                  </a:lnTo>
                  <a:lnTo>
                    <a:pt x="f12" y="f13"/>
                  </a:lnTo>
                  <a:lnTo>
                    <a:pt x="f0" y="f14"/>
                  </a:lnTo>
                  <a:lnTo>
                    <a:pt x="f15" y="f16"/>
                  </a:lnTo>
                  <a:lnTo>
                    <a:pt x="f17" y="f10"/>
                  </a:lnTo>
                  <a:lnTo>
                    <a:pt x="f7" y="f18"/>
                  </a:lnTo>
                  <a:lnTo>
                    <a:pt x="f7" y="f19"/>
                  </a:lnTo>
                  <a:lnTo>
                    <a:pt x="f7" y="f20"/>
                  </a:lnTo>
                  <a:lnTo>
                    <a:pt x="f11"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43"/>
                  </a:lnTo>
                  <a:lnTo>
                    <a:pt x="f31" y="f46"/>
                  </a:lnTo>
                  <a:lnTo>
                    <a:pt x="f47" y="f39"/>
                  </a:lnTo>
                  <a:lnTo>
                    <a:pt x="f48" y="f49"/>
                  </a:lnTo>
                  <a:lnTo>
                    <a:pt x="f50" y="f51"/>
                  </a:lnTo>
                  <a:lnTo>
                    <a:pt x="f52" y="f53"/>
                  </a:lnTo>
                  <a:lnTo>
                    <a:pt x="f54" y="f55"/>
                  </a:lnTo>
                  <a:lnTo>
                    <a:pt x="f4" y="f56"/>
                  </a:lnTo>
                  <a:lnTo>
                    <a:pt x="f4" y="f57"/>
                  </a:lnTo>
                  <a:lnTo>
                    <a:pt x="f54" y="f58"/>
                  </a:lnTo>
                  <a:lnTo>
                    <a:pt x="f52" y="f59"/>
                  </a:lnTo>
                  <a:lnTo>
                    <a:pt x="f60" y="f61"/>
                  </a:lnTo>
                  <a:lnTo>
                    <a:pt x="f42" y="f62"/>
                  </a:lnTo>
                  <a:lnTo>
                    <a:pt x="f63" y="f64"/>
                  </a:lnTo>
                  <a:lnTo>
                    <a:pt x="f65" y="f36"/>
                  </a:lnTo>
                  <a:lnTo>
                    <a:pt x="f66" y="f67"/>
                  </a:lnTo>
                  <a:lnTo>
                    <a:pt x="f68" y="f69"/>
                  </a:lnTo>
                  <a:lnTo>
                    <a:pt x="f69" y="f70"/>
                  </a:lnTo>
                  <a:lnTo>
                    <a:pt x="f71" y="f72"/>
                  </a:lnTo>
                  <a:lnTo>
                    <a:pt x="f32" y="f73"/>
                  </a:lnTo>
                  <a:lnTo>
                    <a:pt x="f74" y="f14"/>
                  </a:lnTo>
                  <a:lnTo>
                    <a:pt x="f75" y="f13"/>
                  </a:lnTo>
                  <a:lnTo>
                    <a:pt x="f76" y="f11"/>
                  </a:lnTo>
                  <a:lnTo>
                    <a:pt x="f77" y="f9"/>
                  </a:lnTo>
                  <a:lnTo>
                    <a:pt x="f78"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8" name="Google Shape;284;p15">
              <a:extLst>
                <a:ext uri="{FF2B5EF4-FFF2-40B4-BE49-F238E27FC236}">
                  <a16:creationId xmlns:a16="http://schemas.microsoft.com/office/drawing/2014/main" id="{7B95642B-2F7D-6F6A-7742-8A5A856B6E4A}"/>
                </a:ext>
              </a:extLst>
            </p:cNvPr>
            <p:cNvSpPr/>
            <p:nvPr/>
          </p:nvSpPr>
          <p:spPr>
            <a:xfrm>
              <a:off x="7497229" y="4981898"/>
              <a:ext cx="118021" cy="112398"/>
            </a:xfrm>
            <a:custGeom>
              <a:avLst/>
              <a:gdLst>
                <a:gd name="f0" fmla="val 180"/>
                <a:gd name="f1" fmla="val w"/>
                <a:gd name="f2" fmla="val h"/>
                <a:gd name="f3" fmla="val 0"/>
                <a:gd name="f4" fmla="val 4699"/>
                <a:gd name="f5" fmla="val 4475"/>
                <a:gd name="f6" fmla="val 585"/>
                <a:gd name="f7" fmla="val 1"/>
                <a:gd name="f8" fmla="val 472"/>
                <a:gd name="f9" fmla="val 23"/>
                <a:gd name="f10" fmla="val 382"/>
                <a:gd name="f11" fmla="val 46"/>
                <a:gd name="f12" fmla="val 270"/>
                <a:gd name="f13" fmla="val 113"/>
                <a:gd name="f14" fmla="val 181"/>
                <a:gd name="f15" fmla="val 45"/>
                <a:gd name="f16" fmla="val 383"/>
                <a:gd name="f17" fmla="val 473"/>
                <a:gd name="f18" fmla="val 720"/>
                <a:gd name="f19" fmla="val 832"/>
                <a:gd name="f20" fmla="val 90"/>
                <a:gd name="f21" fmla="val 945"/>
                <a:gd name="f22" fmla="val 158"/>
                <a:gd name="f23" fmla="val 1057"/>
                <a:gd name="f24" fmla="val 1034"/>
                <a:gd name="f25" fmla="val 1911"/>
                <a:gd name="f26" fmla="val 1933"/>
                <a:gd name="f27" fmla="val 2766"/>
                <a:gd name="f28" fmla="val 2855"/>
                <a:gd name="f29" fmla="val 3575"/>
                <a:gd name="f30" fmla="val 3327"/>
                <a:gd name="f31" fmla="val 3957"/>
                <a:gd name="f32" fmla="val 3799"/>
                <a:gd name="f33" fmla="val 4339"/>
                <a:gd name="f34" fmla="val 3912"/>
                <a:gd name="f35" fmla="val 4407"/>
                <a:gd name="f36" fmla="val 4046"/>
                <a:gd name="f37" fmla="val 4452"/>
                <a:gd name="f38" fmla="val 4159"/>
                <a:gd name="f39" fmla="val 4474"/>
                <a:gd name="f40" fmla="val 4249"/>
                <a:gd name="f41" fmla="val 4361"/>
                <a:gd name="f42" fmla="val 4451"/>
                <a:gd name="f43" fmla="val 4518"/>
                <a:gd name="f44" fmla="val 4272"/>
                <a:gd name="f45" fmla="val 4586"/>
                <a:gd name="f46" fmla="val 4631"/>
                <a:gd name="f47" fmla="val 4069"/>
                <a:gd name="f48" fmla="val 4676"/>
                <a:gd name="f49" fmla="val 4698"/>
                <a:gd name="f50" fmla="val 3822"/>
                <a:gd name="f51" fmla="val 3710"/>
                <a:gd name="f52" fmla="val 4653"/>
                <a:gd name="f53" fmla="val 3597"/>
                <a:gd name="f54" fmla="val 4608"/>
                <a:gd name="f55" fmla="val 3485"/>
                <a:gd name="f56" fmla="val 4541"/>
                <a:gd name="f57" fmla="val 3373"/>
                <a:gd name="f58" fmla="val 4429"/>
                <a:gd name="f59" fmla="val 3283"/>
                <a:gd name="f60" fmla="val 3979"/>
                <a:gd name="f61" fmla="val 2923"/>
                <a:gd name="f62" fmla="val 3529"/>
                <a:gd name="f63" fmla="val 2541"/>
                <a:gd name="f64" fmla="val 2675"/>
                <a:gd name="f65" fmla="val 1777"/>
                <a:gd name="f66" fmla="val 1866"/>
                <a:gd name="f67" fmla="val 990"/>
                <a:gd name="f68" fmla="val 944"/>
                <a:gd name="f69" fmla="val 91"/>
                <a:gd name="f70" fmla="val 697"/>
                <a:gd name="f71" fmla="*/ f1 1 4699"/>
                <a:gd name="f72" fmla="*/ f2 1 4475"/>
                <a:gd name="f73" fmla="val f3"/>
                <a:gd name="f74" fmla="val f4"/>
                <a:gd name="f75" fmla="val f5"/>
                <a:gd name="f76" fmla="+- f75 0 f73"/>
                <a:gd name="f77" fmla="+- f74 0 f73"/>
                <a:gd name="f78" fmla="*/ f77 1 4699"/>
                <a:gd name="f79" fmla="*/ f76 1 4475"/>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699" h="4475">
                  <a:moveTo>
                    <a:pt x="f6" y="f7"/>
                  </a:moveTo>
                  <a:lnTo>
                    <a:pt x="f8" y="f9"/>
                  </a:lnTo>
                  <a:lnTo>
                    <a:pt x="f10" y="f11"/>
                  </a:lnTo>
                  <a:lnTo>
                    <a:pt x="f12" y="f13"/>
                  </a:lnTo>
                  <a:lnTo>
                    <a:pt x="f0" y="f14"/>
                  </a:lnTo>
                  <a:lnTo>
                    <a:pt x="f13" y="f12"/>
                  </a:lnTo>
                  <a:lnTo>
                    <a:pt x="f15" y="f16"/>
                  </a:lnTo>
                  <a:lnTo>
                    <a:pt x="f3" y="f17"/>
                  </a:lnTo>
                  <a:lnTo>
                    <a:pt x="f3" y="f6"/>
                  </a:lnTo>
                  <a:lnTo>
                    <a:pt x="f3" y="f18"/>
                  </a:lnTo>
                  <a:lnTo>
                    <a:pt x="f9"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7"/>
                  </a:lnTo>
                  <a:lnTo>
                    <a:pt x="f41" y="f35"/>
                  </a:lnTo>
                  <a:lnTo>
                    <a:pt x="f42" y="f33"/>
                  </a:lnTo>
                  <a:lnTo>
                    <a:pt x="f43" y="f44"/>
                  </a:lnTo>
                  <a:lnTo>
                    <a:pt x="f45" y="f38"/>
                  </a:lnTo>
                  <a:lnTo>
                    <a:pt x="f46" y="f47"/>
                  </a:lnTo>
                  <a:lnTo>
                    <a:pt x="f48" y="f31"/>
                  </a:lnTo>
                  <a:lnTo>
                    <a:pt x="f49" y="f50"/>
                  </a:lnTo>
                  <a:lnTo>
                    <a:pt x="f48" y="f51"/>
                  </a:lnTo>
                  <a:lnTo>
                    <a:pt x="f52" y="f53"/>
                  </a:lnTo>
                  <a:lnTo>
                    <a:pt x="f54" y="f55"/>
                  </a:lnTo>
                  <a:lnTo>
                    <a:pt x="f56" y="f57"/>
                  </a:lnTo>
                  <a:lnTo>
                    <a:pt x="f58" y="f59"/>
                  </a:lnTo>
                  <a:lnTo>
                    <a:pt x="f60" y="f61"/>
                  </a:lnTo>
                  <a:lnTo>
                    <a:pt x="f62" y="f63"/>
                  </a:lnTo>
                  <a:lnTo>
                    <a:pt x="f64" y="f65"/>
                  </a:lnTo>
                  <a:lnTo>
                    <a:pt x="f66" y="f67"/>
                  </a:lnTo>
                  <a:lnTo>
                    <a:pt x="f24" y="f14"/>
                  </a:lnTo>
                  <a:lnTo>
                    <a:pt x="f68" y="f69"/>
                  </a:lnTo>
                  <a:lnTo>
                    <a:pt x="f19" y="f9"/>
                  </a:lnTo>
                  <a:lnTo>
                    <a:pt x="f70"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39" name="Google Shape;285;p15">
              <a:extLst>
                <a:ext uri="{FF2B5EF4-FFF2-40B4-BE49-F238E27FC236}">
                  <a16:creationId xmlns:a16="http://schemas.microsoft.com/office/drawing/2014/main" id="{9F0045CD-198F-E24B-F489-383A693CD9F9}"/>
                </a:ext>
              </a:extLst>
            </p:cNvPr>
            <p:cNvSpPr/>
            <p:nvPr/>
          </p:nvSpPr>
          <p:spPr>
            <a:xfrm>
              <a:off x="7517547" y="4893265"/>
              <a:ext cx="98837" cy="101096"/>
            </a:xfrm>
            <a:custGeom>
              <a:avLst/>
              <a:gdLst>
                <a:gd name="f0" fmla="val 180"/>
                <a:gd name="f1" fmla="val w"/>
                <a:gd name="f2" fmla="val h"/>
                <a:gd name="f3" fmla="val 0"/>
                <a:gd name="f4" fmla="val 3935"/>
                <a:gd name="f5" fmla="val 4025"/>
                <a:gd name="f6" fmla="val 607"/>
                <a:gd name="f7" fmla="val 1"/>
                <a:gd name="f8" fmla="val 495"/>
                <a:gd name="f9" fmla="val 23"/>
                <a:gd name="f10" fmla="val 383"/>
                <a:gd name="f11" fmla="val 68"/>
                <a:gd name="f12" fmla="val 293"/>
                <a:gd name="f13" fmla="val 135"/>
                <a:gd name="f14" fmla="val 203"/>
                <a:gd name="f15" fmla="val 720"/>
                <a:gd name="f16" fmla="val 45"/>
                <a:gd name="f17" fmla="val 855"/>
                <a:gd name="f18" fmla="val 90"/>
                <a:gd name="f19" fmla="val 967"/>
                <a:gd name="f20" fmla="val 1080"/>
                <a:gd name="f21" fmla="val 1529"/>
                <a:gd name="f22" fmla="val 2473"/>
                <a:gd name="f23" fmla="val 2181"/>
                <a:gd name="f24" fmla="val 3170"/>
                <a:gd name="f25" fmla="val 2878"/>
                <a:gd name="f26" fmla="val 3867"/>
                <a:gd name="f27" fmla="val 2968"/>
                <a:gd name="f28" fmla="val 3934"/>
                <a:gd name="f29" fmla="val 3103"/>
                <a:gd name="f30" fmla="val 4002"/>
                <a:gd name="f31" fmla="val 3215"/>
                <a:gd name="f32" fmla="val 4024"/>
                <a:gd name="f33" fmla="val 3327"/>
                <a:gd name="f34" fmla="val 3440"/>
                <a:gd name="f35" fmla="val 3552"/>
                <a:gd name="f36" fmla="val 3979"/>
                <a:gd name="f37" fmla="val 3642"/>
                <a:gd name="f38" fmla="val 3912"/>
                <a:gd name="f39" fmla="val 3732"/>
                <a:gd name="f40" fmla="val 3844"/>
                <a:gd name="f41" fmla="val 3799"/>
                <a:gd name="f42" fmla="val 3755"/>
                <a:gd name="f43" fmla="val 3889"/>
                <a:gd name="f44" fmla="val 3193"/>
                <a:gd name="f45" fmla="val 3080"/>
                <a:gd name="f46" fmla="val 2990"/>
                <a:gd name="f47" fmla="val 3058"/>
                <a:gd name="f48" fmla="val 2293"/>
                <a:gd name="f49" fmla="val 2383"/>
                <a:gd name="f50" fmla="val 1597"/>
                <a:gd name="f51" fmla="val 1057"/>
                <a:gd name="f52" fmla="val 945"/>
                <a:gd name="f53" fmla="val 113"/>
                <a:gd name="f54" fmla="val 832"/>
                <a:gd name="f55" fmla="*/ f1 1 3935"/>
                <a:gd name="f56" fmla="*/ f2 1 4025"/>
                <a:gd name="f57" fmla="val f3"/>
                <a:gd name="f58" fmla="val f4"/>
                <a:gd name="f59" fmla="val f5"/>
                <a:gd name="f60" fmla="+- f59 0 f57"/>
                <a:gd name="f61" fmla="+- f58 0 f57"/>
                <a:gd name="f62" fmla="*/ f61 1 3935"/>
                <a:gd name="f63" fmla="*/ f60 1 4025"/>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935" h="4025">
                  <a:moveTo>
                    <a:pt x="f6" y="f7"/>
                  </a:moveTo>
                  <a:lnTo>
                    <a:pt x="f8" y="f9"/>
                  </a:lnTo>
                  <a:lnTo>
                    <a:pt x="f10" y="f11"/>
                  </a:lnTo>
                  <a:lnTo>
                    <a:pt x="f12" y="f13"/>
                  </a:lnTo>
                  <a:lnTo>
                    <a:pt x="f14" y="f14"/>
                  </a:lnTo>
                  <a:lnTo>
                    <a:pt x="f13" y="f12"/>
                  </a:lnTo>
                  <a:lnTo>
                    <a:pt x="f11" y="f10"/>
                  </a:lnTo>
                  <a:lnTo>
                    <a:pt x="f9" y="f8"/>
                  </a:lnTo>
                  <a:lnTo>
                    <a:pt x="f3" y="f6"/>
                  </a:lnTo>
                  <a:lnTo>
                    <a:pt x="f3" y="f15"/>
                  </a:lnTo>
                  <a:lnTo>
                    <a:pt x="f16" y="f17"/>
                  </a:lnTo>
                  <a:lnTo>
                    <a:pt x="f18" y="f19"/>
                  </a:lnTo>
                  <a:lnTo>
                    <a:pt x="f0" y="f20"/>
                  </a:lnTo>
                  <a:lnTo>
                    <a:pt x="f21" y="f22"/>
                  </a:lnTo>
                  <a:lnTo>
                    <a:pt x="f23" y="f24"/>
                  </a:lnTo>
                  <a:lnTo>
                    <a:pt x="f25" y="f26"/>
                  </a:lnTo>
                  <a:lnTo>
                    <a:pt x="f27" y="f28"/>
                  </a:lnTo>
                  <a:lnTo>
                    <a:pt x="f29" y="f30"/>
                  </a:lnTo>
                  <a:lnTo>
                    <a:pt x="f31" y="f32"/>
                  </a:lnTo>
                  <a:lnTo>
                    <a:pt x="f33" y="f32"/>
                  </a:lnTo>
                  <a:lnTo>
                    <a:pt x="f34" y="f30"/>
                  </a:lnTo>
                  <a:lnTo>
                    <a:pt x="f35" y="f36"/>
                  </a:lnTo>
                  <a:lnTo>
                    <a:pt x="f37" y="f38"/>
                  </a:lnTo>
                  <a:lnTo>
                    <a:pt x="f39" y="f40"/>
                  </a:lnTo>
                  <a:lnTo>
                    <a:pt x="f41" y="f42"/>
                  </a:lnTo>
                  <a:lnTo>
                    <a:pt x="f26" y="f37"/>
                  </a:lnTo>
                  <a:lnTo>
                    <a:pt x="f38" y="f35"/>
                  </a:lnTo>
                  <a:lnTo>
                    <a:pt x="f28" y="f34"/>
                  </a:lnTo>
                  <a:lnTo>
                    <a:pt x="f28" y="f33"/>
                  </a:lnTo>
                  <a:lnTo>
                    <a:pt x="f43" y="f44"/>
                  </a:lnTo>
                  <a:lnTo>
                    <a:pt x="f40" y="f45"/>
                  </a:lnTo>
                  <a:lnTo>
                    <a:pt x="f39" y="f46"/>
                  </a:lnTo>
                  <a:lnTo>
                    <a:pt x="f47" y="f48"/>
                  </a:lnTo>
                  <a:lnTo>
                    <a:pt x="f49" y="f50"/>
                  </a:lnTo>
                  <a:lnTo>
                    <a:pt x="f51" y="f14"/>
                  </a:lnTo>
                  <a:lnTo>
                    <a:pt x="f52" y="f53"/>
                  </a:lnTo>
                  <a:lnTo>
                    <a:pt x="f54" y="f16"/>
                  </a:lnTo>
                  <a:lnTo>
                    <a:pt x="f15" y="f9"/>
                  </a:lnTo>
                  <a:lnTo>
                    <a:pt x="f6"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0" name="Google Shape;286;p15">
              <a:extLst>
                <a:ext uri="{FF2B5EF4-FFF2-40B4-BE49-F238E27FC236}">
                  <a16:creationId xmlns:a16="http://schemas.microsoft.com/office/drawing/2014/main" id="{E4A50EBA-9208-C97C-EC26-3CC9335CD2ED}"/>
                </a:ext>
              </a:extLst>
            </p:cNvPr>
            <p:cNvSpPr/>
            <p:nvPr/>
          </p:nvSpPr>
          <p:spPr>
            <a:xfrm>
              <a:off x="7541257" y="4784305"/>
              <a:ext cx="50831" cy="55357"/>
            </a:xfrm>
            <a:custGeom>
              <a:avLst/>
              <a:gdLst>
                <a:gd name="f0" fmla="val 180"/>
                <a:gd name="f1" fmla="val w"/>
                <a:gd name="f2" fmla="val h"/>
                <a:gd name="f3" fmla="val 0"/>
                <a:gd name="f4" fmla="val 2024"/>
                <a:gd name="f5" fmla="val 2204"/>
                <a:gd name="f6" fmla="val 607"/>
                <a:gd name="f7" fmla="val 495"/>
                <a:gd name="f8" fmla="val 23"/>
                <a:gd name="f9" fmla="val 405"/>
                <a:gd name="f10" fmla="val 68"/>
                <a:gd name="f11" fmla="val 293"/>
                <a:gd name="f12" fmla="val 112"/>
                <a:gd name="f13" fmla="val 203"/>
                <a:gd name="f14" fmla="val 135"/>
                <a:gd name="f15" fmla="val 270"/>
                <a:gd name="f16" fmla="val 382"/>
                <a:gd name="f17" fmla="val 1"/>
                <a:gd name="f18" fmla="val 719"/>
                <a:gd name="f19" fmla="val 832"/>
                <a:gd name="f20" fmla="val 90"/>
                <a:gd name="f21" fmla="val 967"/>
                <a:gd name="f22" fmla="val 1079"/>
                <a:gd name="f23" fmla="val 990"/>
                <a:gd name="f24" fmla="val 2001"/>
                <a:gd name="f25" fmla="val 1102"/>
                <a:gd name="f26" fmla="val 2091"/>
                <a:gd name="f27" fmla="val 1214"/>
                <a:gd name="f28" fmla="val 2158"/>
                <a:gd name="f29" fmla="val 1327"/>
                <a:gd name="f30" fmla="val 2203"/>
                <a:gd name="f31" fmla="val 1439"/>
                <a:gd name="f32" fmla="val 1529"/>
                <a:gd name="f33" fmla="val 2181"/>
                <a:gd name="f34" fmla="val 1641"/>
                <a:gd name="f35" fmla="val 2136"/>
                <a:gd name="f36" fmla="val 1731"/>
                <a:gd name="f37" fmla="val 1821"/>
                <a:gd name="f38" fmla="val 2023"/>
                <a:gd name="f39" fmla="val 1911"/>
                <a:gd name="f40" fmla="val 1933"/>
                <a:gd name="f41" fmla="val 1956"/>
                <a:gd name="f42" fmla="val 1708"/>
                <a:gd name="f43" fmla="val 1596"/>
                <a:gd name="f44" fmla="val 1484"/>
                <a:gd name="f45" fmla="val 1371"/>
                <a:gd name="f46" fmla="val 1236"/>
                <a:gd name="f47" fmla="val 1866"/>
                <a:gd name="f48" fmla="val 1124"/>
                <a:gd name="f49" fmla="val 1035"/>
                <a:gd name="f50" fmla="val 202"/>
                <a:gd name="f51" fmla="val 945"/>
                <a:gd name="f52" fmla="val 45"/>
                <a:gd name="f53" fmla="val 720"/>
                <a:gd name="f54" fmla="*/ f1 1 2024"/>
                <a:gd name="f55" fmla="*/ f2 1 2204"/>
                <a:gd name="f56" fmla="val f3"/>
                <a:gd name="f57" fmla="val f4"/>
                <a:gd name="f58" fmla="val f5"/>
                <a:gd name="f59" fmla="+- f58 0 f56"/>
                <a:gd name="f60" fmla="+- f57 0 f56"/>
                <a:gd name="f61" fmla="*/ f60 1 2024"/>
                <a:gd name="f62" fmla="*/ f59 1 2204"/>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2024" h="2204">
                  <a:moveTo>
                    <a:pt x="f6" y="f3"/>
                  </a:moveTo>
                  <a:lnTo>
                    <a:pt x="f7" y="f8"/>
                  </a:lnTo>
                  <a:lnTo>
                    <a:pt x="f9" y="f10"/>
                  </a:lnTo>
                  <a:lnTo>
                    <a:pt x="f11" y="f12"/>
                  </a:lnTo>
                  <a:lnTo>
                    <a:pt x="f13" y="f0"/>
                  </a:lnTo>
                  <a:lnTo>
                    <a:pt x="f14" y="f15"/>
                  </a:lnTo>
                  <a:lnTo>
                    <a:pt x="f10" y="f16"/>
                  </a:lnTo>
                  <a:lnTo>
                    <a:pt x="f8" y="f7"/>
                  </a:lnTo>
                  <a:lnTo>
                    <a:pt x="f17" y="f6"/>
                  </a:lnTo>
                  <a:lnTo>
                    <a:pt x="f17" y="f18"/>
                  </a:lnTo>
                  <a:lnTo>
                    <a:pt x="f8" y="f19"/>
                  </a:lnTo>
                  <a:lnTo>
                    <a:pt x="f20" y="f21"/>
                  </a:lnTo>
                  <a:lnTo>
                    <a:pt x="f0" y="f22"/>
                  </a:lnTo>
                  <a:lnTo>
                    <a:pt x="f23" y="f24"/>
                  </a:lnTo>
                  <a:lnTo>
                    <a:pt x="f25" y="f26"/>
                  </a:lnTo>
                  <a:lnTo>
                    <a:pt x="f27" y="f28"/>
                  </a:lnTo>
                  <a:lnTo>
                    <a:pt x="f29" y="f30"/>
                  </a:lnTo>
                  <a:lnTo>
                    <a:pt x="f31" y="f30"/>
                  </a:lnTo>
                  <a:lnTo>
                    <a:pt x="f32" y="f33"/>
                  </a:lnTo>
                  <a:lnTo>
                    <a:pt x="f34" y="f35"/>
                  </a:lnTo>
                  <a:lnTo>
                    <a:pt x="f36" y="f26"/>
                  </a:lnTo>
                  <a:lnTo>
                    <a:pt x="f37" y="f38"/>
                  </a:lnTo>
                  <a:lnTo>
                    <a:pt x="f39" y="f40"/>
                  </a:lnTo>
                  <a:lnTo>
                    <a:pt x="f41" y="f37"/>
                  </a:lnTo>
                  <a:lnTo>
                    <a:pt x="f24" y="f42"/>
                  </a:lnTo>
                  <a:lnTo>
                    <a:pt x="f4" y="f43"/>
                  </a:lnTo>
                  <a:lnTo>
                    <a:pt x="f4" y="f44"/>
                  </a:lnTo>
                  <a:lnTo>
                    <a:pt x="f24" y="f45"/>
                  </a:lnTo>
                  <a:lnTo>
                    <a:pt x="f41" y="f46"/>
                  </a:lnTo>
                  <a:lnTo>
                    <a:pt x="f47" y="f48"/>
                  </a:lnTo>
                  <a:lnTo>
                    <a:pt x="f49" y="f50"/>
                  </a:lnTo>
                  <a:lnTo>
                    <a:pt x="f51" y="f12"/>
                  </a:lnTo>
                  <a:lnTo>
                    <a:pt x="f19" y="f52"/>
                  </a:lnTo>
                  <a:lnTo>
                    <a:pt x="f53"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1" name="Google Shape;287;p15">
              <a:extLst>
                <a:ext uri="{FF2B5EF4-FFF2-40B4-BE49-F238E27FC236}">
                  <a16:creationId xmlns:a16="http://schemas.microsoft.com/office/drawing/2014/main" id="{A5DD6F64-959F-1507-BA66-0B0B9A2DD831}"/>
                </a:ext>
              </a:extLst>
            </p:cNvPr>
            <p:cNvSpPr/>
            <p:nvPr/>
          </p:nvSpPr>
          <p:spPr>
            <a:xfrm>
              <a:off x="7908810" y="5124736"/>
              <a:ext cx="212863" cy="201588"/>
            </a:xfrm>
            <a:custGeom>
              <a:avLst/>
              <a:gdLst>
                <a:gd name="f0" fmla="val 180"/>
                <a:gd name="f1" fmla="val w"/>
                <a:gd name="f2" fmla="val h"/>
                <a:gd name="f3" fmla="val 0"/>
                <a:gd name="f4" fmla="val 8475"/>
                <a:gd name="f5" fmla="val 8026"/>
                <a:gd name="f6" fmla="val 607"/>
                <a:gd name="f7" fmla="val 1"/>
                <a:gd name="f8" fmla="val 472"/>
                <a:gd name="f9" fmla="val 23"/>
                <a:gd name="f10" fmla="val 382"/>
                <a:gd name="f11" fmla="val 68"/>
                <a:gd name="f12" fmla="val 270"/>
                <a:gd name="f13" fmla="val 113"/>
                <a:gd name="f14" fmla="val 203"/>
                <a:gd name="f15" fmla="val 271"/>
                <a:gd name="f16" fmla="val 45"/>
                <a:gd name="f17" fmla="val 383"/>
                <a:gd name="f18" fmla="val 495"/>
                <a:gd name="f19" fmla="val 585"/>
                <a:gd name="f20" fmla="val 698"/>
                <a:gd name="f21" fmla="val 833"/>
                <a:gd name="f22" fmla="val 90"/>
                <a:gd name="f23" fmla="val 923"/>
                <a:gd name="f24" fmla="val 1035"/>
                <a:gd name="f25" fmla="val 3822"/>
                <a:gd name="f26" fmla="val 4407"/>
                <a:gd name="f27" fmla="val 5620"/>
                <a:gd name="f28" fmla="val 6115"/>
                <a:gd name="f29" fmla="val 7418"/>
                <a:gd name="f30" fmla="val 7846"/>
                <a:gd name="f31" fmla="val 7508"/>
                <a:gd name="f32" fmla="val 7936"/>
                <a:gd name="f33" fmla="val 7643"/>
                <a:gd name="f34" fmla="val 8004"/>
                <a:gd name="f35" fmla="val 7756"/>
                <a:gd name="f36" fmla="val 7868"/>
                <a:gd name="f37" fmla="val 7980"/>
                <a:gd name="f38" fmla="val 8093"/>
                <a:gd name="f39" fmla="val 7959"/>
                <a:gd name="f40" fmla="val 8183"/>
                <a:gd name="f41" fmla="val 7914"/>
                <a:gd name="f42" fmla="val 8273"/>
                <a:gd name="f43" fmla="val 7824"/>
                <a:gd name="f44" fmla="val 8340"/>
                <a:gd name="f45" fmla="val 7734"/>
                <a:gd name="f46" fmla="val 8407"/>
                <a:gd name="f47" fmla="val 7644"/>
                <a:gd name="f48" fmla="val 8452"/>
                <a:gd name="f49" fmla="val 7531"/>
                <a:gd name="f50" fmla="val 7419"/>
                <a:gd name="f51" fmla="val 7307"/>
                <a:gd name="f52" fmla="val 8430"/>
                <a:gd name="f53" fmla="val 7194"/>
                <a:gd name="f54" fmla="val 8385"/>
                <a:gd name="f55" fmla="val 7082"/>
                <a:gd name="f56" fmla="val 8295"/>
                <a:gd name="f57" fmla="val 6969"/>
                <a:gd name="f58" fmla="val 6497"/>
                <a:gd name="f59" fmla="val 5239"/>
                <a:gd name="f60" fmla="val 4698"/>
                <a:gd name="f61" fmla="val 3530"/>
                <a:gd name="f62" fmla="val 1057"/>
                <a:gd name="f63" fmla="val 158"/>
                <a:gd name="f64" fmla="val 944"/>
                <a:gd name="f65" fmla="val 832"/>
                <a:gd name="f66" fmla="val 720"/>
                <a:gd name="f67" fmla="*/ f1 1 8475"/>
                <a:gd name="f68" fmla="*/ f2 1 8026"/>
                <a:gd name="f69" fmla="val f3"/>
                <a:gd name="f70" fmla="val f4"/>
                <a:gd name="f71" fmla="val f5"/>
                <a:gd name="f72" fmla="+- f71 0 f69"/>
                <a:gd name="f73" fmla="+- f70 0 f69"/>
                <a:gd name="f74" fmla="*/ f73 1 8475"/>
                <a:gd name="f75" fmla="*/ f72 1 8026"/>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8475" h="8026">
                  <a:moveTo>
                    <a:pt x="f6" y="f7"/>
                  </a:moveTo>
                  <a:lnTo>
                    <a:pt x="f8" y="f9"/>
                  </a:lnTo>
                  <a:lnTo>
                    <a:pt x="f10" y="f11"/>
                  </a:lnTo>
                  <a:lnTo>
                    <a:pt x="f12" y="f13"/>
                  </a:lnTo>
                  <a:lnTo>
                    <a:pt x="f0" y="f14"/>
                  </a:lnTo>
                  <a:lnTo>
                    <a:pt x="f13" y="f15"/>
                  </a:lnTo>
                  <a:lnTo>
                    <a:pt x="f16" y="f17"/>
                  </a:lnTo>
                  <a:lnTo>
                    <a:pt x="f9" y="f18"/>
                  </a:lnTo>
                  <a:lnTo>
                    <a:pt x="f3" y="f19"/>
                  </a:lnTo>
                  <a:lnTo>
                    <a:pt x="f3" y="f20"/>
                  </a:lnTo>
                  <a:lnTo>
                    <a:pt x="f9" y="f21"/>
                  </a:lnTo>
                  <a:lnTo>
                    <a:pt x="f22" y="f23"/>
                  </a:lnTo>
                  <a:lnTo>
                    <a:pt x="f0" y="f24"/>
                  </a:lnTo>
                  <a:lnTo>
                    <a:pt x="f25" y="f26"/>
                  </a:lnTo>
                  <a:lnTo>
                    <a:pt x="f27" y="f28"/>
                  </a:lnTo>
                  <a:lnTo>
                    <a:pt x="f29" y="f30"/>
                  </a:lnTo>
                  <a:lnTo>
                    <a:pt x="f31" y="f32"/>
                  </a:lnTo>
                  <a:lnTo>
                    <a:pt x="f33" y="f34"/>
                  </a:lnTo>
                  <a:lnTo>
                    <a:pt x="f35" y="f5"/>
                  </a:lnTo>
                  <a:lnTo>
                    <a:pt x="f36" y="f5"/>
                  </a:lnTo>
                  <a:lnTo>
                    <a:pt x="f37" y="f34"/>
                  </a:lnTo>
                  <a:lnTo>
                    <a:pt x="f38" y="f39"/>
                  </a:lnTo>
                  <a:lnTo>
                    <a:pt x="f40" y="f41"/>
                  </a:lnTo>
                  <a:lnTo>
                    <a:pt x="f42" y="f43"/>
                  </a:lnTo>
                  <a:lnTo>
                    <a:pt x="f44" y="f45"/>
                  </a:lnTo>
                  <a:lnTo>
                    <a:pt x="f46" y="f47"/>
                  </a:lnTo>
                  <a:lnTo>
                    <a:pt x="f48" y="f49"/>
                  </a:lnTo>
                  <a:lnTo>
                    <a:pt x="f4" y="f50"/>
                  </a:lnTo>
                  <a:lnTo>
                    <a:pt x="f48" y="f51"/>
                  </a:lnTo>
                  <a:lnTo>
                    <a:pt x="f52" y="f53"/>
                  </a:lnTo>
                  <a:lnTo>
                    <a:pt x="f54" y="f55"/>
                  </a:lnTo>
                  <a:lnTo>
                    <a:pt x="f56" y="f57"/>
                  </a:lnTo>
                  <a:lnTo>
                    <a:pt x="f58" y="f59"/>
                  </a:lnTo>
                  <a:lnTo>
                    <a:pt x="f60" y="f61"/>
                  </a:lnTo>
                  <a:lnTo>
                    <a:pt x="f62" y="f63"/>
                  </a:lnTo>
                  <a:lnTo>
                    <a:pt x="f64" y="f11"/>
                  </a:lnTo>
                  <a:lnTo>
                    <a:pt x="f65" y="f9"/>
                  </a:lnTo>
                  <a:lnTo>
                    <a:pt x="f66"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2" name="Google Shape;288;p15">
              <a:extLst>
                <a:ext uri="{FF2B5EF4-FFF2-40B4-BE49-F238E27FC236}">
                  <a16:creationId xmlns:a16="http://schemas.microsoft.com/office/drawing/2014/main" id="{5B30A4C0-625E-F4E3-8178-33F0EA42176E}"/>
                </a:ext>
              </a:extLst>
            </p:cNvPr>
            <p:cNvSpPr/>
            <p:nvPr/>
          </p:nvSpPr>
          <p:spPr>
            <a:xfrm>
              <a:off x="7844436" y="4753234"/>
              <a:ext cx="186336" cy="189728"/>
            </a:xfrm>
            <a:custGeom>
              <a:avLst/>
              <a:gdLst>
                <a:gd name="f0" fmla="val w"/>
                <a:gd name="f1" fmla="val h"/>
                <a:gd name="f2" fmla="val 0"/>
                <a:gd name="f3" fmla="val 7419"/>
                <a:gd name="f4" fmla="val 7554"/>
                <a:gd name="f5" fmla="val 608"/>
                <a:gd name="f6" fmla="val 1"/>
                <a:gd name="f7" fmla="val 495"/>
                <a:gd name="f8" fmla="val 23"/>
                <a:gd name="f9" fmla="val 383"/>
                <a:gd name="f10" fmla="val 68"/>
                <a:gd name="f11" fmla="val 293"/>
                <a:gd name="f12" fmla="val 113"/>
                <a:gd name="f13" fmla="val 203"/>
                <a:gd name="f14" fmla="val 136"/>
                <a:gd name="f15" fmla="val 720"/>
                <a:gd name="f16" fmla="val 855"/>
                <a:gd name="f17" fmla="val 91"/>
                <a:gd name="f18" fmla="val 967"/>
                <a:gd name="f19" fmla="val 181"/>
                <a:gd name="f20" fmla="val 1080"/>
                <a:gd name="f21" fmla="val 1687"/>
                <a:gd name="f22" fmla="val 2676"/>
                <a:gd name="f23" fmla="val 3215"/>
                <a:gd name="f24" fmla="val 4272"/>
                <a:gd name="f25" fmla="val 4789"/>
                <a:gd name="f26" fmla="val 5823"/>
                <a:gd name="f27" fmla="val 6362"/>
                <a:gd name="f28" fmla="val 7374"/>
                <a:gd name="f29" fmla="val 6475"/>
                <a:gd name="f30" fmla="val 7464"/>
                <a:gd name="f31" fmla="val 6587"/>
                <a:gd name="f32" fmla="val 7509"/>
                <a:gd name="f33" fmla="val 6699"/>
                <a:gd name="f34" fmla="val 7531"/>
                <a:gd name="f35" fmla="val 6812"/>
                <a:gd name="f36" fmla="val 6924"/>
                <a:gd name="f37" fmla="val 7037"/>
                <a:gd name="f38" fmla="val 7486"/>
                <a:gd name="f39" fmla="val 7149"/>
                <a:gd name="f40" fmla="val 7239"/>
                <a:gd name="f41" fmla="val 7351"/>
                <a:gd name="f42" fmla="val 7306"/>
                <a:gd name="f43" fmla="val 7261"/>
                <a:gd name="f44" fmla="val 7396"/>
                <a:gd name="f45" fmla="val 7059"/>
                <a:gd name="f46" fmla="val 6947"/>
                <a:gd name="f47" fmla="val 6834"/>
                <a:gd name="f48" fmla="val 6722"/>
                <a:gd name="f49" fmla="val 7329"/>
                <a:gd name="f50" fmla="val 6610"/>
                <a:gd name="f51" fmla="val 6497"/>
                <a:gd name="f52" fmla="val 5665"/>
                <a:gd name="f53" fmla="val 4946"/>
                <a:gd name="f54" fmla="val 4092"/>
                <a:gd name="f55" fmla="val 3395"/>
                <a:gd name="f56" fmla="val 2563"/>
                <a:gd name="f57" fmla="val 1799"/>
                <a:gd name="f58" fmla="val 1035"/>
                <a:gd name="f59" fmla="val 945"/>
                <a:gd name="f60" fmla="val 832"/>
                <a:gd name="f61" fmla="val 46"/>
                <a:gd name="f62" fmla="*/ f0 1 7419"/>
                <a:gd name="f63" fmla="*/ f1 1 7554"/>
                <a:gd name="f64" fmla="val f2"/>
                <a:gd name="f65" fmla="val f3"/>
                <a:gd name="f66" fmla="val f4"/>
                <a:gd name="f67" fmla="+- f66 0 f64"/>
                <a:gd name="f68" fmla="+- f65 0 f64"/>
                <a:gd name="f69" fmla="*/ f68 1 7419"/>
                <a:gd name="f70" fmla="*/ f67 1 7554"/>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7419" h="7554">
                  <a:moveTo>
                    <a:pt x="f5" y="f6"/>
                  </a:moveTo>
                  <a:lnTo>
                    <a:pt x="f7" y="f8"/>
                  </a:lnTo>
                  <a:lnTo>
                    <a:pt x="f9" y="f10"/>
                  </a:lnTo>
                  <a:lnTo>
                    <a:pt x="f11" y="f12"/>
                  </a:lnTo>
                  <a:lnTo>
                    <a:pt x="f13" y="f13"/>
                  </a:lnTo>
                  <a:lnTo>
                    <a:pt x="f14" y="f11"/>
                  </a:lnTo>
                  <a:lnTo>
                    <a:pt x="f10" y="f9"/>
                  </a:lnTo>
                  <a:lnTo>
                    <a:pt x="f8" y="f7"/>
                  </a:lnTo>
                  <a:lnTo>
                    <a:pt x="f6" y="f5"/>
                  </a:lnTo>
                  <a:lnTo>
                    <a:pt x="f6" y="f15"/>
                  </a:lnTo>
                  <a:lnTo>
                    <a:pt x="f8" y="f16"/>
                  </a:lnTo>
                  <a:lnTo>
                    <a:pt x="f17" y="f18"/>
                  </a:lnTo>
                  <a:lnTo>
                    <a:pt x="f19" y="f20"/>
                  </a:lnTo>
                  <a:lnTo>
                    <a:pt x="f21" y="f22"/>
                  </a:lnTo>
                  <a:lnTo>
                    <a:pt x="f23" y="f24"/>
                  </a:lnTo>
                  <a:lnTo>
                    <a:pt x="f25" y="f26"/>
                  </a:lnTo>
                  <a:lnTo>
                    <a:pt x="f27" y="f28"/>
                  </a:lnTo>
                  <a:lnTo>
                    <a:pt x="f29" y="f30"/>
                  </a:lnTo>
                  <a:lnTo>
                    <a:pt x="f31" y="f32"/>
                  </a:lnTo>
                  <a:lnTo>
                    <a:pt x="f33" y="f34"/>
                  </a:lnTo>
                  <a:lnTo>
                    <a:pt x="f35" y="f4"/>
                  </a:lnTo>
                  <a:lnTo>
                    <a:pt x="f36" y="f34"/>
                  </a:lnTo>
                  <a:lnTo>
                    <a:pt x="f37" y="f38"/>
                  </a:lnTo>
                  <a:lnTo>
                    <a:pt x="f39" y="f3"/>
                  </a:lnTo>
                  <a:lnTo>
                    <a:pt x="f40" y="f41"/>
                  </a:lnTo>
                  <a:lnTo>
                    <a:pt x="f42" y="f43"/>
                  </a:lnTo>
                  <a:lnTo>
                    <a:pt x="f41" y="f39"/>
                  </a:lnTo>
                  <a:lnTo>
                    <a:pt x="f44" y="f45"/>
                  </a:lnTo>
                  <a:lnTo>
                    <a:pt x="f3" y="f46"/>
                  </a:lnTo>
                  <a:lnTo>
                    <a:pt x="f3" y="f47"/>
                  </a:lnTo>
                  <a:lnTo>
                    <a:pt x="f44" y="f48"/>
                  </a:lnTo>
                  <a:lnTo>
                    <a:pt x="f49" y="f50"/>
                  </a:lnTo>
                  <a:lnTo>
                    <a:pt x="f40" y="f51"/>
                  </a:lnTo>
                  <a:lnTo>
                    <a:pt x="f52" y="f53"/>
                  </a:lnTo>
                  <a:lnTo>
                    <a:pt x="f54" y="f55"/>
                  </a:lnTo>
                  <a:lnTo>
                    <a:pt x="f56" y="f57"/>
                  </a:lnTo>
                  <a:lnTo>
                    <a:pt x="f58" y="f13"/>
                  </a:lnTo>
                  <a:lnTo>
                    <a:pt x="f59" y="f12"/>
                  </a:lnTo>
                  <a:lnTo>
                    <a:pt x="f60" y="f61"/>
                  </a:lnTo>
                  <a:lnTo>
                    <a:pt x="f15"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3" name="Google Shape;289;p15">
              <a:extLst>
                <a:ext uri="{FF2B5EF4-FFF2-40B4-BE49-F238E27FC236}">
                  <a16:creationId xmlns:a16="http://schemas.microsoft.com/office/drawing/2014/main" id="{595305AF-9C19-CAE8-C7A0-BE4E81F4CBF8}"/>
                </a:ext>
              </a:extLst>
            </p:cNvPr>
            <p:cNvSpPr/>
            <p:nvPr/>
          </p:nvSpPr>
          <p:spPr>
            <a:xfrm>
              <a:off x="7816784" y="4910766"/>
              <a:ext cx="111245" cy="90918"/>
            </a:xfrm>
            <a:custGeom>
              <a:avLst/>
              <a:gdLst>
                <a:gd name="f0" fmla="val w"/>
                <a:gd name="f1" fmla="val h"/>
                <a:gd name="f2" fmla="val 0"/>
                <a:gd name="f3" fmla="val 4429"/>
                <a:gd name="f4" fmla="val 3620"/>
                <a:gd name="f5" fmla="val 540"/>
                <a:gd name="f6" fmla="val 427"/>
                <a:gd name="f7" fmla="val 23"/>
                <a:gd name="f8" fmla="val 337"/>
                <a:gd name="f9" fmla="val 68"/>
                <a:gd name="f10" fmla="val 248"/>
                <a:gd name="f11" fmla="val 135"/>
                <a:gd name="f12" fmla="val 158"/>
                <a:gd name="f13" fmla="val 203"/>
                <a:gd name="f14" fmla="val 90"/>
                <a:gd name="f15" fmla="val 315"/>
                <a:gd name="f16" fmla="val 45"/>
                <a:gd name="f17" fmla="val 405"/>
                <a:gd name="f18" fmla="val 517"/>
                <a:gd name="f19" fmla="val 652"/>
                <a:gd name="f20" fmla="val 765"/>
                <a:gd name="f21" fmla="val 877"/>
                <a:gd name="f22" fmla="val 989"/>
                <a:gd name="f23" fmla="val 1102"/>
                <a:gd name="f24" fmla="val 270"/>
                <a:gd name="f25" fmla="val 1192"/>
                <a:gd name="f26" fmla="val 1799"/>
                <a:gd name="f27" fmla="val 2316"/>
                <a:gd name="f28" fmla="val 2585"/>
                <a:gd name="f29" fmla="val 2900"/>
                <a:gd name="f30" fmla="val 3327"/>
                <a:gd name="f31" fmla="val 3462"/>
                <a:gd name="f32" fmla="val 3552"/>
                <a:gd name="f33" fmla="val 3574"/>
                <a:gd name="f34" fmla="val 3597"/>
                <a:gd name="f35" fmla="val 3709"/>
                <a:gd name="f36" fmla="val 3822"/>
                <a:gd name="f37" fmla="val 3934"/>
                <a:gd name="f38" fmla="val 3575"/>
                <a:gd name="f39" fmla="val 4046"/>
                <a:gd name="f40" fmla="val 3530"/>
                <a:gd name="f41" fmla="val 4159"/>
                <a:gd name="f42" fmla="val 4249"/>
                <a:gd name="f43" fmla="val 3395"/>
                <a:gd name="f44" fmla="val 4316"/>
                <a:gd name="f45" fmla="val 3305"/>
                <a:gd name="f46" fmla="val 4384"/>
                <a:gd name="f47" fmla="val 3215"/>
                <a:gd name="f48" fmla="val 4406"/>
                <a:gd name="f49" fmla="val 3102"/>
                <a:gd name="f50" fmla="val 3013"/>
                <a:gd name="f51" fmla="val 2788"/>
                <a:gd name="f52" fmla="val 2698"/>
                <a:gd name="f53" fmla="val 4204"/>
                <a:gd name="f54" fmla="val 1956"/>
                <a:gd name="f55" fmla="val 2563"/>
                <a:gd name="f56" fmla="val 1349"/>
                <a:gd name="f57" fmla="val 113"/>
                <a:gd name="f58" fmla="*/ f0 1 4429"/>
                <a:gd name="f59" fmla="*/ f1 1 3620"/>
                <a:gd name="f60" fmla="val f2"/>
                <a:gd name="f61" fmla="val f3"/>
                <a:gd name="f62" fmla="val f4"/>
                <a:gd name="f63" fmla="+- f62 0 f60"/>
                <a:gd name="f64" fmla="+- f61 0 f60"/>
                <a:gd name="f65" fmla="*/ f64 1 4429"/>
                <a:gd name="f66" fmla="*/ f63 1 3620"/>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4429" h="3620">
                  <a:moveTo>
                    <a:pt x="f5" y="f2"/>
                  </a:moveTo>
                  <a:lnTo>
                    <a:pt x="f6" y="f7"/>
                  </a:lnTo>
                  <a:lnTo>
                    <a:pt x="f8" y="f9"/>
                  </a:lnTo>
                  <a:lnTo>
                    <a:pt x="f10" y="f11"/>
                  </a:lnTo>
                  <a:lnTo>
                    <a:pt x="f12" y="f13"/>
                  </a:lnTo>
                  <a:lnTo>
                    <a:pt x="f14" y="f15"/>
                  </a:lnTo>
                  <a:lnTo>
                    <a:pt x="f16" y="f17"/>
                  </a:lnTo>
                  <a:lnTo>
                    <a:pt x="f2" y="f18"/>
                  </a:lnTo>
                  <a:lnTo>
                    <a:pt x="f2" y="f19"/>
                  </a:lnTo>
                  <a:lnTo>
                    <a:pt x="f2" y="f20"/>
                  </a:lnTo>
                  <a:lnTo>
                    <a:pt x="f7" y="f21"/>
                  </a:lnTo>
                  <a:lnTo>
                    <a:pt x="f14" y="f22"/>
                  </a:lnTo>
                  <a:lnTo>
                    <a:pt x="f12" y="f23"/>
                  </a:lnTo>
                  <a:lnTo>
                    <a:pt x="f24" y="f25"/>
                  </a:lnTo>
                  <a:lnTo>
                    <a:pt x="f26" y="f27"/>
                  </a:lnTo>
                  <a:lnTo>
                    <a:pt x="f28" y="f29"/>
                  </a:lnTo>
                  <a:lnTo>
                    <a:pt x="f30" y="f31"/>
                  </a:lnTo>
                  <a:lnTo>
                    <a:pt x="f31" y="f32"/>
                  </a:lnTo>
                  <a:lnTo>
                    <a:pt x="f33" y="f34"/>
                  </a:lnTo>
                  <a:lnTo>
                    <a:pt x="f35" y="f4"/>
                  </a:lnTo>
                  <a:lnTo>
                    <a:pt x="f36" y="f34"/>
                  </a:lnTo>
                  <a:lnTo>
                    <a:pt x="f37" y="f38"/>
                  </a:lnTo>
                  <a:lnTo>
                    <a:pt x="f39" y="f40"/>
                  </a:lnTo>
                  <a:lnTo>
                    <a:pt x="f41" y="f31"/>
                  </a:lnTo>
                  <a:lnTo>
                    <a:pt x="f42" y="f43"/>
                  </a:lnTo>
                  <a:lnTo>
                    <a:pt x="f44" y="f45"/>
                  </a:lnTo>
                  <a:lnTo>
                    <a:pt x="f46" y="f47"/>
                  </a:lnTo>
                  <a:lnTo>
                    <a:pt x="f48" y="f49"/>
                  </a:lnTo>
                  <a:lnTo>
                    <a:pt x="f3" y="f50"/>
                  </a:lnTo>
                  <a:lnTo>
                    <a:pt x="f48" y="f29"/>
                  </a:lnTo>
                  <a:lnTo>
                    <a:pt x="f46" y="f51"/>
                  </a:lnTo>
                  <a:lnTo>
                    <a:pt x="f44" y="f52"/>
                  </a:lnTo>
                  <a:lnTo>
                    <a:pt x="f53" y="f28"/>
                  </a:lnTo>
                  <a:lnTo>
                    <a:pt x="f43" y="f54"/>
                  </a:lnTo>
                  <a:lnTo>
                    <a:pt x="f55" y="f56"/>
                  </a:lnTo>
                  <a:lnTo>
                    <a:pt x="f21" y="f57"/>
                  </a:lnTo>
                  <a:lnTo>
                    <a:pt x="f20" y="f16"/>
                  </a:lnTo>
                  <a:lnTo>
                    <a:pt x="f19" y="f7"/>
                  </a:lnTo>
                  <a:lnTo>
                    <a:pt x="f5"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4" name="Google Shape;290;p15">
              <a:extLst>
                <a:ext uri="{FF2B5EF4-FFF2-40B4-BE49-F238E27FC236}">
                  <a16:creationId xmlns:a16="http://schemas.microsoft.com/office/drawing/2014/main" id="{2568F826-7494-76A3-27A6-F6E95C864D2C}"/>
                </a:ext>
              </a:extLst>
            </p:cNvPr>
            <p:cNvSpPr/>
            <p:nvPr/>
          </p:nvSpPr>
          <p:spPr>
            <a:xfrm>
              <a:off x="7017873" y="3904094"/>
              <a:ext cx="45765" cy="128747"/>
            </a:xfrm>
            <a:custGeom>
              <a:avLst/>
              <a:gdLst>
                <a:gd name="f0" fmla="val 180"/>
                <a:gd name="f1" fmla="val w"/>
                <a:gd name="f2" fmla="val h"/>
                <a:gd name="f3" fmla="val 0"/>
                <a:gd name="f4" fmla="val 1822"/>
                <a:gd name="f5" fmla="val 5126"/>
                <a:gd name="f6" fmla="val 607"/>
                <a:gd name="f7" fmla="val 495"/>
                <a:gd name="f8" fmla="val 23"/>
                <a:gd name="f9" fmla="val 383"/>
                <a:gd name="f10" fmla="val 45"/>
                <a:gd name="f11" fmla="val 293"/>
                <a:gd name="f12" fmla="val 113"/>
                <a:gd name="f13" fmla="val 203"/>
                <a:gd name="f14" fmla="val 270"/>
                <a:gd name="f15" fmla="val 382"/>
                <a:gd name="f16" fmla="val 630"/>
                <a:gd name="f17" fmla="val 764"/>
                <a:gd name="f18" fmla="val 338"/>
                <a:gd name="f19" fmla="val 2720"/>
                <a:gd name="f20" fmla="val 4698"/>
                <a:gd name="f21" fmla="val 652"/>
                <a:gd name="f22" fmla="val 4833"/>
                <a:gd name="f23" fmla="val 720"/>
                <a:gd name="f24" fmla="val 4923"/>
                <a:gd name="f25" fmla="val 787"/>
                <a:gd name="f26" fmla="val 5013"/>
                <a:gd name="f27" fmla="val 877"/>
                <a:gd name="f28" fmla="val 5080"/>
                <a:gd name="f29" fmla="val 967"/>
                <a:gd name="f30" fmla="val 5125"/>
                <a:gd name="f31" fmla="val 1192"/>
                <a:gd name="f32" fmla="val 1304"/>
                <a:gd name="f33" fmla="val 5103"/>
                <a:gd name="f34" fmla="val 1417"/>
                <a:gd name="f35" fmla="val 1507"/>
                <a:gd name="f36" fmla="val 1619"/>
                <a:gd name="f37" fmla="val 4946"/>
                <a:gd name="f38" fmla="val 1686"/>
                <a:gd name="f39" fmla="val 4856"/>
                <a:gd name="f40" fmla="val 1754"/>
                <a:gd name="f41" fmla="val 4743"/>
                <a:gd name="f42" fmla="val 1799"/>
                <a:gd name="f43" fmla="val 4631"/>
                <a:gd name="f44" fmla="val 1821"/>
                <a:gd name="f45" fmla="val 4496"/>
                <a:gd name="f46" fmla="val 4361"/>
                <a:gd name="f47" fmla="val 1529"/>
                <a:gd name="f48" fmla="val 2405"/>
                <a:gd name="f49" fmla="val 427"/>
                <a:gd name="f50" fmla="val 1169"/>
                <a:gd name="f51" fmla="val 315"/>
                <a:gd name="f52" fmla="val 1102"/>
                <a:gd name="f53" fmla="val 202"/>
                <a:gd name="f54" fmla="val 1035"/>
                <a:gd name="f55" fmla="val 945"/>
                <a:gd name="f56" fmla="val 832"/>
                <a:gd name="f57" fmla="*/ f1 1 1822"/>
                <a:gd name="f58" fmla="*/ f2 1 5126"/>
                <a:gd name="f59" fmla="val f3"/>
                <a:gd name="f60" fmla="val f4"/>
                <a:gd name="f61" fmla="val f5"/>
                <a:gd name="f62" fmla="+- f61 0 f59"/>
                <a:gd name="f63" fmla="+- f60 0 f59"/>
                <a:gd name="f64" fmla="*/ f63 1 1822"/>
                <a:gd name="f65" fmla="*/ f62 1 5126"/>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822" h="5126">
                  <a:moveTo>
                    <a:pt x="f6" y="f3"/>
                  </a:moveTo>
                  <a:lnTo>
                    <a:pt x="f7" y="f8"/>
                  </a:lnTo>
                  <a:lnTo>
                    <a:pt x="f9" y="f10"/>
                  </a:lnTo>
                  <a:lnTo>
                    <a:pt x="f11" y="f12"/>
                  </a:lnTo>
                  <a:lnTo>
                    <a:pt x="f13" y="f0"/>
                  </a:lnTo>
                  <a:lnTo>
                    <a:pt x="f12" y="f14"/>
                  </a:lnTo>
                  <a:lnTo>
                    <a:pt x="f10" y="f15"/>
                  </a:lnTo>
                  <a:lnTo>
                    <a:pt x="f8" y="f7"/>
                  </a:lnTo>
                  <a:lnTo>
                    <a:pt x="f3" y="f16"/>
                  </a:lnTo>
                  <a:lnTo>
                    <a:pt x="f3" y="f17"/>
                  </a:lnTo>
                  <a:lnTo>
                    <a:pt x="f18" y="f19"/>
                  </a:lnTo>
                  <a:lnTo>
                    <a:pt x="f16" y="f20"/>
                  </a:lnTo>
                  <a:lnTo>
                    <a:pt x="f21" y="f22"/>
                  </a:lnTo>
                  <a:lnTo>
                    <a:pt x="f23" y="f24"/>
                  </a:lnTo>
                  <a:lnTo>
                    <a:pt x="f25" y="f26"/>
                  </a:lnTo>
                  <a:lnTo>
                    <a:pt x="f27" y="f28"/>
                  </a:lnTo>
                  <a:lnTo>
                    <a:pt x="f29" y="f30"/>
                  </a:lnTo>
                  <a:lnTo>
                    <a:pt x="f31" y="f30"/>
                  </a:lnTo>
                  <a:lnTo>
                    <a:pt x="f32" y="f33"/>
                  </a:lnTo>
                  <a:lnTo>
                    <a:pt x="f34" y="f28"/>
                  </a:lnTo>
                  <a:lnTo>
                    <a:pt x="f35" y="f26"/>
                  </a:lnTo>
                  <a:lnTo>
                    <a:pt x="f36" y="f37"/>
                  </a:lnTo>
                  <a:lnTo>
                    <a:pt x="f38" y="f39"/>
                  </a:lnTo>
                  <a:lnTo>
                    <a:pt x="f40" y="f41"/>
                  </a:lnTo>
                  <a:lnTo>
                    <a:pt x="f42" y="f43"/>
                  </a:lnTo>
                  <a:lnTo>
                    <a:pt x="f44" y="f45"/>
                  </a:lnTo>
                  <a:lnTo>
                    <a:pt x="f44" y="f46"/>
                  </a:lnTo>
                  <a:lnTo>
                    <a:pt x="f47" y="f48"/>
                  </a:lnTo>
                  <a:lnTo>
                    <a:pt x="f31" y="f49"/>
                  </a:lnTo>
                  <a:lnTo>
                    <a:pt x="f50" y="f51"/>
                  </a:lnTo>
                  <a:lnTo>
                    <a:pt x="f52" y="f53"/>
                  </a:lnTo>
                  <a:lnTo>
                    <a:pt x="f54" y="f12"/>
                  </a:lnTo>
                  <a:lnTo>
                    <a:pt x="f55" y="f10"/>
                  </a:lnTo>
                  <a:lnTo>
                    <a:pt x="f5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5" name="Google Shape;291;p15">
              <a:extLst>
                <a:ext uri="{FF2B5EF4-FFF2-40B4-BE49-F238E27FC236}">
                  <a16:creationId xmlns:a16="http://schemas.microsoft.com/office/drawing/2014/main" id="{40F9E2B7-1D34-529A-A438-9DC9B51EF0AD}"/>
                </a:ext>
              </a:extLst>
            </p:cNvPr>
            <p:cNvSpPr/>
            <p:nvPr/>
          </p:nvSpPr>
          <p:spPr>
            <a:xfrm>
              <a:off x="8182636" y="4842452"/>
              <a:ext cx="50282" cy="149065"/>
            </a:xfrm>
            <a:custGeom>
              <a:avLst/>
              <a:gdLst>
                <a:gd name="f0" fmla="val 180"/>
                <a:gd name="f1" fmla="val w"/>
                <a:gd name="f2" fmla="val h"/>
                <a:gd name="f3" fmla="val 0"/>
                <a:gd name="f4" fmla="val 2002"/>
                <a:gd name="f5" fmla="val 5935"/>
                <a:gd name="f6" fmla="val 698"/>
                <a:gd name="f7" fmla="val 585"/>
                <a:gd name="f8" fmla="val 23"/>
                <a:gd name="f9" fmla="val 473"/>
                <a:gd name="f10" fmla="val 45"/>
                <a:gd name="f11" fmla="val 383"/>
                <a:gd name="f12" fmla="val 113"/>
                <a:gd name="f13" fmla="val 293"/>
                <a:gd name="f14" fmla="val 203"/>
                <a:gd name="f15" fmla="val 225"/>
                <a:gd name="f16" fmla="val 158"/>
                <a:gd name="f17" fmla="val 428"/>
                <a:gd name="f18" fmla="val 91"/>
                <a:gd name="f19" fmla="val 742"/>
                <a:gd name="f20" fmla="val 1057"/>
                <a:gd name="f21" fmla="val 1"/>
                <a:gd name="f22" fmla="val 1372"/>
                <a:gd name="f23" fmla="val 1709"/>
                <a:gd name="f24" fmla="val 2024"/>
                <a:gd name="f25" fmla="val 2338"/>
                <a:gd name="f26" fmla="val 68"/>
                <a:gd name="f27" fmla="val 2675"/>
                <a:gd name="f28" fmla="val 136"/>
                <a:gd name="f29" fmla="val 2990"/>
                <a:gd name="f30" fmla="val 270"/>
                <a:gd name="f31" fmla="val 3620"/>
                <a:gd name="f32" fmla="val 450"/>
                <a:gd name="f33" fmla="val 4271"/>
                <a:gd name="f34" fmla="val 787"/>
                <a:gd name="f35" fmla="val 5508"/>
                <a:gd name="f36" fmla="val 832"/>
                <a:gd name="f37" fmla="val 5643"/>
                <a:gd name="f38" fmla="val 900"/>
                <a:gd name="f39" fmla="val 5733"/>
                <a:gd name="f40" fmla="val 990"/>
                <a:gd name="f41" fmla="val 5822"/>
                <a:gd name="f42" fmla="val 1080"/>
                <a:gd name="f43" fmla="val 5890"/>
                <a:gd name="f44" fmla="val 1192"/>
                <a:gd name="f45" fmla="val 1417"/>
                <a:gd name="f46" fmla="val 1529"/>
                <a:gd name="f47" fmla="val 5912"/>
                <a:gd name="f48" fmla="val 1642"/>
                <a:gd name="f49" fmla="val 5867"/>
                <a:gd name="f50" fmla="val 1732"/>
                <a:gd name="f51" fmla="val 1821"/>
                <a:gd name="f52" fmla="val 5755"/>
                <a:gd name="f53" fmla="val 1911"/>
                <a:gd name="f54" fmla="val 5665"/>
                <a:gd name="f55" fmla="val 1956"/>
                <a:gd name="f56" fmla="val 5553"/>
                <a:gd name="f57" fmla="val 2001"/>
                <a:gd name="f58" fmla="val 5440"/>
                <a:gd name="f59" fmla="val 5305"/>
                <a:gd name="f60" fmla="val 1979"/>
                <a:gd name="f61" fmla="val 5171"/>
                <a:gd name="f62" fmla="val 4654"/>
                <a:gd name="f63" fmla="val 1664"/>
                <a:gd name="f64" fmla="val 4092"/>
                <a:gd name="f65" fmla="val 1507"/>
                <a:gd name="f66" fmla="val 3552"/>
                <a:gd name="f67" fmla="val 1282"/>
                <a:gd name="f68" fmla="val 2428"/>
                <a:gd name="f69" fmla="val 1237"/>
                <a:gd name="f70" fmla="val 2136"/>
                <a:gd name="f71" fmla="val 1215"/>
                <a:gd name="f72" fmla="val 1866"/>
                <a:gd name="f73" fmla="val 1574"/>
                <a:gd name="f74" fmla="val 1304"/>
                <a:gd name="f75" fmla="val 1034"/>
                <a:gd name="f76" fmla="val 1349"/>
                <a:gd name="f77" fmla="val 765"/>
                <a:gd name="f78" fmla="val 1394"/>
                <a:gd name="f79" fmla="val 630"/>
                <a:gd name="f80" fmla="val 495"/>
                <a:gd name="f81" fmla="val 1147"/>
                <a:gd name="f82" fmla="val 1035"/>
                <a:gd name="f83" fmla="val 945"/>
                <a:gd name="f84" fmla="*/ f1 1 2002"/>
                <a:gd name="f85" fmla="*/ f2 1 5935"/>
                <a:gd name="f86" fmla="val f3"/>
                <a:gd name="f87" fmla="val f4"/>
                <a:gd name="f88" fmla="val f5"/>
                <a:gd name="f89" fmla="+- f88 0 f86"/>
                <a:gd name="f90" fmla="+- f87 0 f86"/>
                <a:gd name="f91" fmla="*/ f90 1 2002"/>
                <a:gd name="f92" fmla="*/ f89 1 5935"/>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2002" h="5935">
                  <a:moveTo>
                    <a:pt x="f6" y="f3"/>
                  </a:moveTo>
                  <a:lnTo>
                    <a:pt x="f7" y="f8"/>
                  </a:lnTo>
                  <a:lnTo>
                    <a:pt x="f9" y="f10"/>
                  </a:lnTo>
                  <a:lnTo>
                    <a:pt x="f11" y="f12"/>
                  </a:lnTo>
                  <a:lnTo>
                    <a:pt x="f13" y="f14"/>
                  </a:lnTo>
                  <a:lnTo>
                    <a:pt x="f15" y="f13"/>
                  </a:lnTo>
                  <a:lnTo>
                    <a:pt x="f16" y="f17"/>
                  </a:lnTo>
                  <a:lnTo>
                    <a:pt x="f18" y="f19"/>
                  </a:lnTo>
                  <a:lnTo>
                    <a:pt x="f8" y="f20"/>
                  </a:lnTo>
                  <a:lnTo>
                    <a:pt x="f21" y="f22"/>
                  </a:lnTo>
                  <a:lnTo>
                    <a:pt x="f21" y="f23"/>
                  </a:lnTo>
                  <a:lnTo>
                    <a:pt x="f21" y="f24"/>
                  </a:lnTo>
                  <a:lnTo>
                    <a:pt x="f8" y="f25"/>
                  </a:lnTo>
                  <a:lnTo>
                    <a:pt x="f26" y="f27"/>
                  </a:lnTo>
                  <a:lnTo>
                    <a:pt x="f28" y="f29"/>
                  </a:lnTo>
                  <a:lnTo>
                    <a:pt x="f30" y="f31"/>
                  </a:lnTo>
                  <a:lnTo>
                    <a:pt x="f32" y="f33"/>
                  </a:lnTo>
                  <a:lnTo>
                    <a:pt x="f34" y="f35"/>
                  </a:lnTo>
                  <a:lnTo>
                    <a:pt x="f36" y="f37"/>
                  </a:lnTo>
                  <a:lnTo>
                    <a:pt x="f38" y="f39"/>
                  </a:lnTo>
                  <a:lnTo>
                    <a:pt x="f40" y="f41"/>
                  </a:lnTo>
                  <a:lnTo>
                    <a:pt x="f42" y="f43"/>
                  </a:lnTo>
                  <a:lnTo>
                    <a:pt x="f44" y="f5"/>
                  </a:lnTo>
                  <a:lnTo>
                    <a:pt x="f45" y="f5"/>
                  </a:lnTo>
                  <a:lnTo>
                    <a:pt x="f46" y="f47"/>
                  </a:lnTo>
                  <a:lnTo>
                    <a:pt x="f48" y="f49"/>
                  </a:lnTo>
                  <a:lnTo>
                    <a:pt x="f50" y="f41"/>
                  </a:lnTo>
                  <a:lnTo>
                    <a:pt x="f51" y="f52"/>
                  </a:lnTo>
                  <a:lnTo>
                    <a:pt x="f53" y="f54"/>
                  </a:lnTo>
                  <a:lnTo>
                    <a:pt x="f55" y="f56"/>
                  </a:lnTo>
                  <a:lnTo>
                    <a:pt x="f57" y="f58"/>
                  </a:lnTo>
                  <a:lnTo>
                    <a:pt x="f57" y="f59"/>
                  </a:lnTo>
                  <a:lnTo>
                    <a:pt x="f60" y="f61"/>
                  </a:lnTo>
                  <a:lnTo>
                    <a:pt x="f51" y="f62"/>
                  </a:lnTo>
                  <a:lnTo>
                    <a:pt x="f63" y="f64"/>
                  </a:lnTo>
                  <a:lnTo>
                    <a:pt x="f65" y="f66"/>
                  </a:lnTo>
                  <a:lnTo>
                    <a:pt x="f22" y="f29"/>
                  </a:lnTo>
                  <a:lnTo>
                    <a:pt x="f67" y="f68"/>
                  </a:lnTo>
                  <a:lnTo>
                    <a:pt x="f69" y="f70"/>
                  </a:lnTo>
                  <a:lnTo>
                    <a:pt x="f71" y="f72"/>
                  </a:lnTo>
                  <a:lnTo>
                    <a:pt x="f71" y="f73"/>
                  </a:lnTo>
                  <a:lnTo>
                    <a:pt x="f69" y="f74"/>
                  </a:lnTo>
                  <a:lnTo>
                    <a:pt x="f67" y="f75"/>
                  </a:lnTo>
                  <a:lnTo>
                    <a:pt x="f76" y="f77"/>
                  </a:lnTo>
                  <a:lnTo>
                    <a:pt x="f78" y="f79"/>
                  </a:lnTo>
                  <a:lnTo>
                    <a:pt x="f78" y="f80"/>
                  </a:lnTo>
                  <a:lnTo>
                    <a:pt x="f76" y="f11"/>
                  </a:lnTo>
                  <a:lnTo>
                    <a:pt x="f74" y="f30"/>
                  </a:lnTo>
                  <a:lnTo>
                    <a:pt x="f69" y="f0"/>
                  </a:lnTo>
                  <a:lnTo>
                    <a:pt x="f81" y="f12"/>
                  </a:lnTo>
                  <a:lnTo>
                    <a:pt x="f82" y="f26"/>
                  </a:lnTo>
                  <a:lnTo>
                    <a:pt x="f83" y="f8"/>
                  </a:lnTo>
                  <a:lnTo>
                    <a:pt x="f3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6" name="Google Shape;292;p15">
              <a:extLst>
                <a:ext uri="{FF2B5EF4-FFF2-40B4-BE49-F238E27FC236}">
                  <a16:creationId xmlns:a16="http://schemas.microsoft.com/office/drawing/2014/main" id="{8B724489-B21F-1D4A-F7E1-96DBD7CBEFA1}"/>
                </a:ext>
              </a:extLst>
            </p:cNvPr>
            <p:cNvSpPr/>
            <p:nvPr/>
          </p:nvSpPr>
          <p:spPr>
            <a:xfrm>
              <a:off x="8292748" y="5427366"/>
              <a:ext cx="142289" cy="101096"/>
            </a:xfrm>
            <a:custGeom>
              <a:avLst/>
              <a:gdLst>
                <a:gd name="f0" fmla="val 180"/>
                <a:gd name="f1" fmla="val w"/>
                <a:gd name="f2" fmla="val h"/>
                <a:gd name="f3" fmla="val 0"/>
                <a:gd name="f4" fmla="val 5665"/>
                <a:gd name="f5" fmla="val 4025"/>
                <a:gd name="f6" fmla="val 607"/>
                <a:gd name="f7" fmla="val 1"/>
                <a:gd name="f8" fmla="val 495"/>
                <a:gd name="f9" fmla="val 23"/>
                <a:gd name="f10" fmla="val 382"/>
                <a:gd name="f11" fmla="val 46"/>
                <a:gd name="f12" fmla="val 292"/>
                <a:gd name="f13" fmla="val 113"/>
                <a:gd name="f14" fmla="val 202"/>
                <a:gd name="f15" fmla="val 181"/>
                <a:gd name="f16" fmla="val 112"/>
                <a:gd name="f17" fmla="val 270"/>
                <a:gd name="f18" fmla="val 68"/>
                <a:gd name="f19" fmla="val 383"/>
                <a:gd name="f20" fmla="val 608"/>
                <a:gd name="f21" fmla="val 720"/>
                <a:gd name="f22" fmla="val 832"/>
                <a:gd name="f23" fmla="val 90"/>
                <a:gd name="f24" fmla="val 945"/>
                <a:gd name="f25" fmla="val 1057"/>
                <a:gd name="f26" fmla="val 405"/>
                <a:gd name="f27" fmla="val 1305"/>
                <a:gd name="f28" fmla="val 674"/>
                <a:gd name="f29" fmla="val 1529"/>
                <a:gd name="f30" fmla="val 922"/>
                <a:gd name="f31" fmla="val 1754"/>
                <a:gd name="f32" fmla="val 1191"/>
                <a:gd name="f33" fmla="val 1956"/>
                <a:gd name="f34" fmla="val 1753"/>
                <a:gd name="f35" fmla="val 2339"/>
                <a:gd name="f36" fmla="val 2315"/>
                <a:gd name="f37" fmla="val 2698"/>
                <a:gd name="f38" fmla="val 2922"/>
                <a:gd name="f39" fmla="val 3013"/>
                <a:gd name="f40" fmla="val 3507"/>
                <a:gd name="f41" fmla="val 3328"/>
                <a:gd name="f42" fmla="val 4743"/>
                <a:gd name="f43" fmla="val 3935"/>
                <a:gd name="f44" fmla="val 4856"/>
                <a:gd name="f45" fmla="val 4002"/>
                <a:gd name="f46" fmla="val 4990"/>
                <a:gd name="f47" fmla="val 4024"/>
                <a:gd name="f48" fmla="val 5125"/>
                <a:gd name="f49" fmla="val 5238"/>
                <a:gd name="f50" fmla="val 3980"/>
                <a:gd name="f51" fmla="val 5328"/>
                <a:gd name="f52" fmla="val 5440"/>
                <a:gd name="f53" fmla="val 3867"/>
                <a:gd name="f54" fmla="val 5507"/>
                <a:gd name="f55" fmla="val 3777"/>
                <a:gd name="f56" fmla="val 5575"/>
                <a:gd name="f57" fmla="val 3687"/>
                <a:gd name="f58" fmla="val 5620"/>
                <a:gd name="f59" fmla="val 3575"/>
                <a:gd name="f60" fmla="val 3463"/>
                <a:gd name="f61" fmla="val 3350"/>
                <a:gd name="f62" fmla="val 3238"/>
                <a:gd name="f63" fmla="val 3148"/>
                <a:gd name="f64" fmla="val 3035"/>
                <a:gd name="f65" fmla="val 5485"/>
                <a:gd name="f66" fmla="val 2945"/>
                <a:gd name="f67" fmla="val 5350"/>
                <a:gd name="f68" fmla="val 2878"/>
                <a:gd name="f69" fmla="val 4204"/>
                <a:gd name="f70" fmla="val 2316"/>
                <a:gd name="f71" fmla="val 3642"/>
                <a:gd name="f72" fmla="val 2024"/>
                <a:gd name="f73" fmla="val 3080"/>
                <a:gd name="f74" fmla="val 1709"/>
                <a:gd name="f75" fmla="val 2540"/>
                <a:gd name="f76" fmla="val 1394"/>
                <a:gd name="f77" fmla="val 2001"/>
                <a:gd name="f78" fmla="val 1035"/>
                <a:gd name="f79" fmla="val 1506"/>
                <a:gd name="f80" fmla="val 630"/>
                <a:gd name="f81" fmla="val 1281"/>
                <a:gd name="f82" fmla="val 944"/>
                <a:gd name="f83" fmla="val 91"/>
                <a:gd name="f84" fmla="val 719"/>
                <a:gd name="f85" fmla="*/ f1 1 5665"/>
                <a:gd name="f86" fmla="*/ f2 1 4025"/>
                <a:gd name="f87" fmla="val f3"/>
                <a:gd name="f88" fmla="val f4"/>
                <a:gd name="f89" fmla="val f5"/>
                <a:gd name="f90" fmla="+- f89 0 f87"/>
                <a:gd name="f91" fmla="+- f88 0 f87"/>
                <a:gd name="f92" fmla="*/ f91 1 5665"/>
                <a:gd name="f93" fmla="*/ f90 1 4025"/>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5665" h="4025">
                  <a:moveTo>
                    <a:pt x="f6" y="f7"/>
                  </a:moveTo>
                  <a:lnTo>
                    <a:pt x="f8" y="f9"/>
                  </a:lnTo>
                  <a:lnTo>
                    <a:pt x="f10" y="f11"/>
                  </a:lnTo>
                  <a:lnTo>
                    <a:pt x="f12" y="f13"/>
                  </a:lnTo>
                  <a:lnTo>
                    <a:pt x="f14" y="f15"/>
                  </a:lnTo>
                  <a:lnTo>
                    <a:pt x="f16" y="f17"/>
                  </a:lnTo>
                  <a:lnTo>
                    <a:pt x="f18" y="f19"/>
                  </a:lnTo>
                  <a:lnTo>
                    <a:pt x="f9" y="f8"/>
                  </a:lnTo>
                  <a:lnTo>
                    <a:pt x="f3" y="f20"/>
                  </a:lnTo>
                  <a:lnTo>
                    <a:pt x="f3" y="f21"/>
                  </a:lnTo>
                  <a:lnTo>
                    <a:pt x="f9" y="f22"/>
                  </a:lnTo>
                  <a:lnTo>
                    <a:pt x="f23" y="f24"/>
                  </a:lnTo>
                  <a:lnTo>
                    <a:pt x="f0"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47"/>
                  </a:lnTo>
                  <a:lnTo>
                    <a:pt x="f48" y="f45"/>
                  </a:lnTo>
                  <a:lnTo>
                    <a:pt x="f49" y="f50"/>
                  </a:lnTo>
                  <a:lnTo>
                    <a:pt x="f51" y="f43"/>
                  </a:lnTo>
                  <a:lnTo>
                    <a:pt x="f52" y="f53"/>
                  </a:lnTo>
                  <a:lnTo>
                    <a:pt x="f54" y="f55"/>
                  </a:lnTo>
                  <a:lnTo>
                    <a:pt x="f56" y="f57"/>
                  </a:lnTo>
                  <a:lnTo>
                    <a:pt x="f58" y="f59"/>
                  </a:lnTo>
                  <a:lnTo>
                    <a:pt x="f4" y="f60"/>
                  </a:lnTo>
                  <a:lnTo>
                    <a:pt x="f4" y="f61"/>
                  </a:lnTo>
                  <a:lnTo>
                    <a:pt x="f4" y="f62"/>
                  </a:lnTo>
                  <a:lnTo>
                    <a:pt x="f58" y="f63"/>
                  </a:lnTo>
                  <a:lnTo>
                    <a:pt x="f56" y="f64"/>
                  </a:lnTo>
                  <a:lnTo>
                    <a:pt x="f65" y="f66"/>
                  </a:lnTo>
                  <a:lnTo>
                    <a:pt x="f67" y="f68"/>
                  </a:lnTo>
                  <a:lnTo>
                    <a:pt x="f69" y="f70"/>
                  </a:lnTo>
                  <a:lnTo>
                    <a:pt x="f71" y="f72"/>
                  </a:lnTo>
                  <a:lnTo>
                    <a:pt x="f73" y="f74"/>
                  </a:lnTo>
                  <a:lnTo>
                    <a:pt x="f75" y="f76"/>
                  </a:lnTo>
                  <a:lnTo>
                    <a:pt x="f77" y="f78"/>
                  </a:lnTo>
                  <a:lnTo>
                    <a:pt x="f34" y="f22"/>
                  </a:lnTo>
                  <a:lnTo>
                    <a:pt x="f79" y="f80"/>
                  </a:lnTo>
                  <a:lnTo>
                    <a:pt x="f81" y="f26"/>
                  </a:lnTo>
                  <a:lnTo>
                    <a:pt x="f25" y="f15"/>
                  </a:lnTo>
                  <a:lnTo>
                    <a:pt x="f82" y="f83"/>
                  </a:lnTo>
                  <a:lnTo>
                    <a:pt x="f22" y="f9"/>
                  </a:lnTo>
                  <a:lnTo>
                    <a:pt x="f84" y="f7"/>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7" name="Google Shape;293;p15">
              <a:extLst>
                <a:ext uri="{FF2B5EF4-FFF2-40B4-BE49-F238E27FC236}">
                  <a16:creationId xmlns:a16="http://schemas.microsoft.com/office/drawing/2014/main" id="{379872FE-7AD0-363E-1796-FF58A9988EA8}"/>
                </a:ext>
              </a:extLst>
            </p:cNvPr>
            <p:cNvSpPr/>
            <p:nvPr/>
          </p:nvSpPr>
          <p:spPr>
            <a:xfrm>
              <a:off x="9593564" y="5368643"/>
              <a:ext cx="218541" cy="149092"/>
            </a:xfrm>
            <a:custGeom>
              <a:avLst/>
              <a:gdLst>
                <a:gd name="f0" fmla="val w"/>
                <a:gd name="f1" fmla="val h"/>
                <a:gd name="f2" fmla="val 0"/>
                <a:gd name="f3" fmla="val 8701"/>
                <a:gd name="f4" fmla="val 5936"/>
                <a:gd name="f5" fmla="val 7958"/>
                <a:gd name="f6" fmla="val 1"/>
                <a:gd name="f7" fmla="val 7846"/>
                <a:gd name="f8" fmla="val 23"/>
                <a:gd name="f9" fmla="val 7711"/>
                <a:gd name="f10" fmla="val 68"/>
                <a:gd name="f11" fmla="val 7599"/>
                <a:gd name="f12" fmla="val 158"/>
                <a:gd name="f13" fmla="val 6767"/>
                <a:gd name="f14" fmla="val 833"/>
                <a:gd name="f15" fmla="val 5958"/>
                <a:gd name="f16" fmla="val 1529"/>
                <a:gd name="f17" fmla="val 5126"/>
                <a:gd name="f18" fmla="val 2204"/>
                <a:gd name="f19" fmla="val 4272"/>
                <a:gd name="f20" fmla="val 2878"/>
                <a:gd name="f21" fmla="val 3845"/>
                <a:gd name="f22" fmla="val 3193"/>
                <a:gd name="f23" fmla="val 3395"/>
                <a:gd name="f24" fmla="val 3485"/>
                <a:gd name="f25" fmla="val 2923"/>
                <a:gd name="f26" fmla="val 3755"/>
                <a:gd name="f27" fmla="val 2473"/>
                <a:gd name="f28" fmla="val 4002"/>
                <a:gd name="f29" fmla="val 1979"/>
                <a:gd name="f30" fmla="val 4249"/>
                <a:gd name="f31" fmla="val 1484"/>
                <a:gd name="f32" fmla="val 4429"/>
                <a:gd name="f33" fmla="val 967"/>
                <a:gd name="f34" fmla="val 4609"/>
                <a:gd name="f35" fmla="val 450"/>
                <a:gd name="f36" fmla="val 4744"/>
                <a:gd name="f37" fmla="val 315"/>
                <a:gd name="f38" fmla="val 4789"/>
                <a:gd name="f39" fmla="val 203"/>
                <a:gd name="f40" fmla="val 4834"/>
                <a:gd name="f41" fmla="val 113"/>
                <a:gd name="f42" fmla="val 4924"/>
                <a:gd name="f43" fmla="val 5014"/>
                <a:gd name="f44" fmla="val 5239"/>
                <a:gd name="f45" fmla="val 5351"/>
                <a:gd name="f46" fmla="val 5463"/>
                <a:gd name="f47" fmla="val 5576"/>
                <a:gd name="f48" fmla="val 136"/>
                <a:gd name="f49" fmla="val 5666"/>
                <a:gd name="f50" fmla="val 5756"/>
                <a:gd name="f51" fmla="val 293"/>
                <a:gd name="f52" fmla="val 5845"/>
                <a:gd name="f53" fmla="val 383"/>
                <a:gd name="f54" fmla="val 5890"/>
                <a:gd name="f55" fmla="val 518"/>
                <a:gd name="f56" fmla="val 5935"/>
                <a:gd name="f57" fmla="val 787"/>
                <a:gd name="f58" fmla="val 1349"/>
                <a:gd name="f59" fmla="val 5778"/>
                <a:gd name="f60" fmla="val 1889"/>
                <a:gd name="f61" fmla="val 5621"/>
                <a:gd name="f62" fmla="val 2428"/>
                <a:gd name="f63" fmla="val 5396"/>
                <a:gd name="f64" fmla="val 2945"/>
                <a:gd name="f65" fmla="val 5149"/>
                <a:gd name="f66" fmla="val 3440"/>
                <a:gd name="f67" fmla="val 4879"/>
                <a:gd name="f68" fmla="val 3935"/>
                <a:gd name="f69" fmla="val 4587"/>
                <a:gd name="f70" fmla="val 4901"/>
                <a:gd name="f71" fmla="val 3598"/>
                <a:gd name="f72" fmla="val 5800"/>
                <a:gd name="f73" fmla="val 3238"/>
                <a:gd name="f74" fmla="val 6699"/>
                <a:gd name="f75" fmla="val 2496"/>
                <a:gd name="f76" fmla="val 1754"/>
                <a:gd name="f77" fmla="val 8475"/>
                <a:gd name="f78" fmla="val 1035"/>
                <a:gd name="f79" fmla="val 8588"/>
                <a:gd name="f80" fmla="val 923"/>
                <a:gd name="f81" fmla="val 8655"/>
                <a:gd name="f82" fmla="val 8678"/>
                <a:gd name="f83" fmla="val 720"/>
                <a:gd name="f84" fmla="val 8700"/>
                <a:gd name="f85" fmla="val 608"/>
                <a:gd name="f86" fmla="val 495"/>
                <a:gd name="f87" fmla="val 8633"/>
                <a:gd name="f88" fmla="val 406"/>
                <a:gd name="f89" fmla="val 316"/>
                <a:gd name="f90" fmla="val 8498"/>
                <a:gd name="f91" fmla="val 226"/>
                <a:gd name="f92" fmla="val 8408"/>
                <a:gd name="f93" fmla="val 8318"/>
                <a:gd name="f94" fmla="val 91"/>
                <a:gd name="f95" fmla="val 8206"/>
                <a:gd name="f96" fmla="val 46"/>
                <a:gd name="f97" fmla="val 8093"/>
                <a:gd name="f98" fmla="*/ f0 1 8701"/>
                <a:gd name="f99" fmla="*/ f1 1 5936"/>
                <a:gd name="f100" fmla="val f2"/>
                <a:gd name="f101" fmla="val f3"/>
                <a:gd name="f102" fmla="val f4"/>
                <a:gd name="f103" fmla="+- f102 0 f100"/>
                <a:gd name="f104" fmla="+- f101 0 f100"/>
                <a:gd name="f105" fmla="*/ f104 1 8701"/>
                <a:gd name="f106" fmla="*/ f103 1 5936"/>
                <a:gd name="f107" fmla="*/ f100 1 f105"/>
                <a:gd name="f108" fmla="*/ f101 1 f105"/>
                <a:gd name="f109" fmla="*/ f100 1 f106"/>
                <a:gd name="f110" fmla="*/ f102 1 f106"/>
                <a:gd name="f111" fmla="*/ f107 f98 1"/>
                <a:gd name="f112" fmla="*/ f108 f98 1"/>
                <a:gd name="f113" fmla="*/ f110 f99 1"/>
                <a:gd name="f114" fmla="*/ f109 f99 1"/>
              </a:gdLst>
              <a:ahLst/>
              <a:cxnLst>
                <a:cxn ang="3cd4">
                  <a:pos x="hc" y="t"/>
                </a:cxn>
                <a:cxn ang="0">
                  <a:pos x="r" y="vc"/>
                </a:cxn>
                <a:cxn ang="cd4">
                  <a:pos x="hc" y="b"/>
                </a:cxn>
                <a:cxn ang="cd2">
                  <a:pos x="l" y="vc"/>
                </a:cxn>
              </a:cxnLst>
              <a:rect l="f111" t="f114" r="f112" b="f113"/>
              <a:pathLst>
                <a:path w="8701" h="593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10" y="f43"/>
                  </a:lnTo>
                  <a:lnTo>
                    <a:pt x="f8" y="f17"/>
                  </a:lnTo>
                  <a:lnTo>
                    <a:pt x="f6" y="f44"/>
                  </a:lnTo>
                  <a:lnTo>
                    <a:pt x="f6" y="f45"/>
                  </a:lnTo>
                  <a:lnTo>
                    <a:pt x="f8" y="f46"/>
                  </a:lnTo>
                  <a:lnTo>
                    <a:pt x="f10" y="f47"/>
                  </a:lnTo>
                  <a:lnTo>
                    <a:pt x="f48" y="f49"/>
                  </a:lnTo>
                  <a:lnTo>
                    <a:pt x="f39" y="f50"/>
                  </a:lnTo>
                  <a:lnTo>
                    <a:pt x="f51" y="f52"/>
                  </a:lnTo>
                  <a:lnTo>
                    <a:pt x="f53" y="f54"/>
                  </a:lnTo>
                  <a:lnTo>
                    <a:pt x="f55" y="f56"/>
                  </a:lnTo>
                  <a:lnTo>
                    <a:pt x="f57" y="f56"/>
                  </a:lnTo>
                  <a:lnTo>
                    <a:pt x="f58" y="f59"/>
                  </a:lnTo>
                  <a:lnTo>
                    <a:pt x="f60" y="f61"/>
                  </a:lnTo>
                  <a:lnTo>
                    <a:pt x="f62" y="f63"/>
                  </a:lnTo>
                  <a:lnTo>
                    <a:pt x="f64" y="f65"/>
                  </a:lnTo>
                  <a:lnTo>
                    <a:pt x="f66" y="f67"/>
                  </a:lnTo>
                  <a:lnTo>
                    <a:pt x="f68" y="f69"/>
                  </a:lnTo>
                  <a:lnTo>
                    <a:pt x="f32" y="f19"/>
                  </a:lnTo>
                  <a:lnTo>
                    <a:pt x="f70" y="f68"/>
                  </a:lnTo>
                  <a:lnTo>
                    <a:pt x="f45" y="f71"/>
                  </a:lnTo>
                  <a:lnTo>
                    <a:pt x="f72" y="f73"/>
                  </a:lnTo>
                  <a:lnTo>
                    <a:pt x="f74" y="f75"/>
                  </a:lnTo>
                  <a:lnTo>
                    <a:pt x="f11" y="f76"/>
                  </a:lnTo>
                  <a:lnTo>
                    <a:pt x="f77" y="f78"/>
                  </a:lnTo>
                  <a:lnTo>
                    <a:pt x="f79" y="f80"/>
                  </a:lnTo>
                  <a:lnTo>
                    <a:pt x="f81" y="f14"/>
                  </a:lnTo>
                  <a:lnTo>
                    <a:pt x="f82" y="f83"/>
                  </a:lnTo>
                  <a:lnTo>
                    <a:pt x="f84" y="f85"/>
                  </a:lnTo>
                  <a:lnTo>
                    <a:pt x="f82" y="f86"/>
                  </a:lnTo>
                  <a:lnTo>
                    <a:pt x="f87" y="f88"/>
                  </a:lnTo>
                  <a:lnTo>
                    <a:pt x="f79" y="f89"/>
                  </a:lnTo>
                  <a:lnTo>
                    <a:pt x="f90" y="f91"/>
                  </a:lnTo>
                  <a:lnTo>
                    <a:pt x="f92" y="f48"/>
                  </a:lnTo>
                  <a:lnTo>
                    <a:pt x="f93" y="f94"/>
                  </a:lnTo>
                  <a:lnTo>
                    <a:pt x="f95" y="f96"/>
                  </a:lnTo>
                  <a:lnTo>
                    <a:pt x="f97"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8" name="Google Shape;294;p15">
              <a:extLst>
                <a:ext uri="{FF2B5EF4-FFF2-40B4-BE49-F238E27FC236}">
                  <a16:creationId xmlns:a16="http://schemas.microsoft.com/office/drawing/2014/main" id="{95D1734D-60CB-6019-19A8-FC808806BFD2}"/>
                </a:ext>
              </a:extLst>
            </p:cNvPr>
            <p:cNvSpPr/>
            <p:nvPr/>
          </p:nvSpPr>
          <p:spPr>
            <a:xfrm>
              <a:off x="9818836" y="5038938"/>
              <a:ext cx="116339" cy="160367"/>
            </a:xfrm>
            <a:custGeom>
              <a:avLst/>
              <a:gdLst>
                <a:gd name="f0" fmla="val 180"/>
                <a:gd name="f1" fmla="val w"/>
                <a:gd name="f2" fmla="val h"/>
                <a:gd name="f3" fmla="val 0"/>
                <a:gd name="f4" fmla="val 4632"/>
                <a:gd name="f5" fmla="val 6385"/>
                <a:gd name="f6" fmla="val 3867"/>
                <a:gd name="f7" fmla="val 3755"/>
                <a:gd name="f8" fmla="val 45"/>
                <a:gd name="f9" fmla="val 3665"/>
                <a:gd name="f10" fmla="val 90"/>
                <a:gd name="f11" fmla="val 3575"/>
                <a:gd name="f12" fmla="val 3485"/>
                <a:gd name="f13" fmla="val 292"/>
                <a:gd name="f14" fmla="val 2766"/>
                <a:gd name="f15" fmla="val 1641"/>
                <a:gd name="f16" fmla="val 2406"/>
                <a:gd name="f17" fmla="val 2293"/>
                <a:gd name="f18" fmla="val 2024"/>
                <a:gd name="f19" fmla="val 2945"/>
                <a:gd name="f20" fmla="val 1619"/>
                <a:gd name="f21" fmla="val 3574"/>
                <a:gd name="f22" fmla="val 1170"/>
                <a:gd name="f23" fmla="val 4181"/>
                <a:gd name="f24" fmla="val 698"/>
                <a:gd name="f25" fmla="val 4766"/>
                <a:gd name="f26" fmla="val 450"/>
                <a:gd name="f27" fmla="val 5058"/>
                <a:gd name="f28" fmla="val 181"/>
                <a:gd name="f29" fmla="val 5328"/>
                <a:gd name="f30" fmla="val 91"/>
                <a:gd name="f31" fmla="val 5440"/>
                <a:gd name="f32" fmla="val 23"/>
                <a:gd name="f33" fmla="val 5552"/>
                <a:gd name="f34" fmla="val 1"/>
                <a:gd name="f35" fmla="val 5665"/>
                <a:gd name="f36" fmla="val 5777"/>
                <a:gd name="f37" fmla="val 5890"/>
                <a:gd name="f38" fmla="val 68"/>
                <a:gd name="f39" fmla="val 6002"/>
                <a:gd name="f40" fmla="val 113"/>
                <a:gd name="f41" fmla="val 6092"/>
                <a:gd name="f42" fmla="val 203"/>
                <a:gd name="f43" fmla="val 6182"/>
                <a:gd name="f44" fmla="val 293"/>
                <a:gd name="f45" fmla="val 6272"/>
                <a:gd name="f46" fmla="val 383"/>
                <a:gd name="f47" fmla="val 6317"/>
                <a:gd name="f48" fmla="val 495"/>
                <a:gd name="f49" fmla="val 6362"/>
                <a:gd name="f50" fmla="val 608"/>
                <a:gd name="f51" fmla="val 6384"/>
                <a:gd name="f52" fmla="val 720"/>
                <a:gd name="f53" fmla="val 833"/>
                <a:gd name="f54" fmla="val 945"/>
                <a:gd name="f55" fmla="val 6294"/>
                <a:gd name="f56" fmla="val 1057"/>
                <a:gd name="f57" fmla="val 6204"/>
                <a:gd name="f58" fmla="val 1327"/>
                <a:gd name="f59" fmla="val 5912"/>
                <a:gd name="f60" fmla="val 1597"/>
                <a:gd name="f61" fmla="val 5620"/>
                <a:gd name="f62" fmla="val 2114"/>
                <a:gd name="f63" fmla="val 5013"/>
                <a:gd name="f64" fmla="val 2563"/>
                <a:gd name="f65" fmla="val 4361"/>
                <a:gd name="f66" fmla="val 2991"/>
                <a:gd name="f67" fmla="val 3687"/>
                <a:gd name="f68" fmla="val 3418"/>
                <a:gd name="f69" fmla="val 3012"/>
                <a:gd name="f70" fmla="val 3800"/>
                <a:gd name="f71" fmla="val 2315"/>
                <a:gd name="f72" fmla="val 4564"/>
                <a:gd name="f73" fmla="val 922"/>
                <a:gd name="f74" fmla="val 4609"/>
                <a:gd name="f75" fmla="val 787"/>
                <a:gd name="f76" fmla="val 675"/>
                <a:gd name="f77" fmla="val 540"/>
                <a:gd name="f78" fmla="val 427"/>
                <a:gd name="f79" fmla="val 337"/>
                <a:gd name="f80" fmla="val 4497"/>
                <a:gd name="f81" fmla="val 225"/>
                <a:gd name="f82" fmla="val 4407"/>
                <a:gd name="f83" fmla="val 157"/>
                <a:gd name="f84" fmla="val 4317"/>
                <a:gd name="f85" fmla="val 4204"/>
                <a:gd name="f86" fmla="val 4092"/>
                <a:gd name="f87" fmla="*/ f1 1 4632"/>
                <a:gd name="f88" fmla="*/ f2 1 6385"/>
                <a:gd name="f89" fmla="val f3"/>
                <a:gd name="f90" fmla="val f4"/>
                <a:gd name="f91" fmla="val f5"/>
                <a:gd name="f92" fmla="+- f91 0 f89"/>
                <a:gd name="f93" fmla="+- f90 0 f89"/>
                <a:gd name="f94" fmla="*/ f93 1 4632"/>
                <a:gd name="f95" fmla="*/ f92 1 6385"/>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4632" h="6385">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4" y="f36"/>
                  </a:lnTo>
                  <a:lnTo>
                    <a:pt x="f32" y="f37"/>
                  </a:lnTo>
                  <a:lnTo>
                    <a:pt x="f38" y="f39"/>
                  </a:lnTo>
                  <a:lnTo>
                    <a:pt x="f40" y="f41"/>
                  </a:lnTo>
                  <a:lnTo>
                    <a:pt x="f42" y="f43"/>
                  </a:lnTo>
                  <a:lnTo>
                    <a:pt x="f44" y="f45"/>
                  </a:lnTo>
                  <a:lnTo>
                    <a:pt x="f46" y="f47"/>
                  </a:lnTo>
                  <a:lnTo>
                    <a:pt x="f48" y="f49"/>
                  </a:lnTo>
                  <a:lnTo>
                    <a:pt x="f50" y="f51"/>
                  </a:lnTo>
                  <a:lnTo>
                    <a:pt x="f52" y="f51"/>
                  </a:lnTo>
                  <a:lnTo>
                    <a:pt x="f53" y="f49"/>
                  </a:lnTo>
                  <a:lnTo>
                    <a:pt x="f54" y="f55"/>
                  </a:lnTo>
                  <a:lnTo>
                    <a:pt x="f56" y="f57"/>
                  </a:lnTo>
                  <a:lnTo>
                    <a:pt x="f58" y="f59"/>
                  </a:lnTo>
                  <a:lnTo>
                    <a:pt x="f60" y="f61"/>
                  </a:lnTo>
                  <a:lnTo>
                    <a:pt x="f62" y="f63"/>
                  </a:lnTo>
                  <a:lnTo>
                    <a:pt x="f64" y="f65"/>
                  </a:lnTo>
                  <a:lnTo>
                    <a:pt x="f66" y="f67"/>
                  </a:lnTo>
                  <a:lnTo>
                    <a:pt x="f68" y="f69"/>
                  </a:lnTo>
                  <a:lnTo>
                    <a:pt x="f70" y="f71"/>
                  </a:lnTo>
                  <a:lnTo>
                    <a:pt x="f72" y="f73"/>
                  </a:lnTo>
                  <a:lnTo>
                    <a:pt x="f74" y="f75"/>
                  </a:lnTo>
                  <a:lnTo>
                    <a:pt x="f4" y="f76"/>
                  </a:lnTo>
                  <a:lnTo>
                    <a:pt x="f4" y="f77"/>
                  </a:lnTo>
                  <a:lnTo>
                    <a:pt x="f74" y="f78"/>
                  </a:lnTo>
                  <a:lnTo>
                    <a:pt x="f72" y="f79"/>
                  </a:lnTo>
                  <a:lnTo>
                    <a:pt x="f80" y="f81"/>
                  </a:lnTo>
                  <a:lnTo>
                    <a:pt x="f82" y="f83"/>
                  </a:lnTo>
                  <a:lnTo>
                    <a:pt x="f84" y="f10"/>
                  </a:lnTo>
                  <a:lnTo>
                    <a:pt x="f85" y="f8"/>
                  </a:lnTo>
                  <a:lnTo>
                    <a:pt x="f86"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49" name="Google Shape;295;p15">
              <a:extLst>
                <a:ext uri="{FF2B5EF4-FFF2-40B4-BE49-F238E27FC236}">
                  <a16:creationId xmlns:a16="http://schemas.microsoft.com/office/drawing/2014/main" id="{F7FF5600-6809-DF46-9525-B56D9DFFE643}"/>
                </a:ext>
              </a:extLst>
            </p:cNvPr>
            <p:cNvSpPr/>
            <p:nvPr/>
          </p:nvSpPr>
          <p:spPr>
            <a:xfrm>
              <a:off x="10181871" y="4655009"/>
              <a:ext cx="113522" cy="101096"/>
            </a:xfrm>
            <a:custGeom>
              <a:avLst/>
              <a:gdLst>
                <a:gd name="f0" fmla="val w"/>
                <a:gd name="f1" fmla="val h"/>
                <a:gd name="f2" fmla="val 0"/>
                <a:gd name="f3" fmla="val 4520"/>
                <a:gd name="f4" fmla="val 4025"/>
                <a:gd name="f5" fmla="val 3845"/>
                <a:gd name="f6" fmla="val 3732"/>
                <a:gd name="f7" fmla="val 23"/>
                <a:gd name="f8" fmla="val 3597"/>
                <a:gd name="f9" fmla="val 90"/>
                <a:gd name="f10" fmla="val 3125"/>
                <a:gd name="f11" fmla="val 405"/>
                <a:gd name="f12" fmla="val 2676"/>
                <a:gd name="f13" fmla="val 720"/>
                <a:gd name="f14" fmla="val 2226"/>
                <a:gd name="f15" fmla="val 1057"/>
                <a:gd name="f16" fmla="val 1799"/>
                <a:gd name="f17" fmla="val 1417"/>
                <a:gd name="f18" fmla="val 1372"/>
                <a:gd name="f19" fmla="val 967"/>
                <a:gd name="f20" fmla="val 2181"/>
                <a:gd name="f21" fmla="val 181"/>
                <a:gd name="f22" fmla="val 2968"/>
                <a:gd name="f23" fmla="val 91"/>
                <a:gd name="f24" fmla="val 3080"/>
                <a:gd name="f25" fmla="val 3192"/>
                <a:gd name="f26" fmla="val 1"/>
                <a:gd name="f27" fmla="val 3305"/>
                <a:gd name="f28" fmla="val 3440"/>
                <a:gd name="f29" fmla="val 3552"/>
                <a:gd name="f30" fmla="val 46"/>
                <a:gd name="f31" fmla="val 3642"/>
                <a:gd name="f32" fmla="val 113"/>
                <a:gd name="f33" fmla="val 3754"/>
                <a:gd name="f34" fmla="val 3844"/>
                <a:gd name="f35" fmla="val 271"/>
                <a:gd name="f36" fmla="val 3912"/>
                <a:gd name="f37" fmla="val 383"/>
                <a:gd name="f38" fmla="val 3979"/>
                <a:gd name="f39" fmla="val 473"/>
                <a:gd name="f40" fmla="val 4024"/>
                <a:gd name="f41" fmla="val 833"/>
                <a:gd name="f42" fmla="val 4002"/>
                <a:gd name="f43" fmla="val 945"/>
                <a:gd name="f44" fmla="val 3934"/>
                <a:gd name="f45" fmla="val 3102"/>
                <a:gd name="f46" fmla="val 2159"/>
                <a:gd name="f47" fmla="val 2743"/>
                <a:gd name="f48" fmla="val 2563"/>
                <a:gd name="f49" fmla="val 2406"/>
                <a:gd name="f50" fmla="val 2946"/>
                <a:gd name="f51" fmla="val 2068"/>
                <a:gd name="f52" fmla="val 3350"/>
                <a:gd name="f53" fmla="val 1754"/>
                <a:gd name="f54" fmla="val 3777"/>
                <a:gd name="f55" fmla="val 1439"/>
                <a:gd name="f56" fmla="val 4227"/>
                <a:gd name="f57" fmla="val 1169"/>
                <a:gd name="f58" fmla="val 4339"/>
                <a:gd name="f59" fmla="val 1079"/>
                <a:gd name="f60" fmla="val 4429"/>
                <a:gd name="f61" fmla="val 989"/>
                <a:gd name="f62" fmla="val 4474"/>
                <a:gd name="f63" fmla="val 877"/>
                <a:gd name="f64" fmla="val 4519"/>
                <a:gd name="f65" fmla="val 765"/>
                <a:gd name="f66" fmla="val 652"/>
                <a:gd name="f67" fmla="val 4497"/>
                <a:gd name="f68" fmla="val 540"/>
                <a:gd name="f69" fmla="val 427"/>
                <a:gd name="f70" fmla="val 315"/>
                <a:gd name="f71" fmla="val 4362"/>
                <a:gd name="f72" fmla="val 225"/>
                <a:gd name="f73" fmla="val 4272"/>
                <a:gd name="f74" fmla="val 135"/>
                <a:gd name="f75" fmla="val 4182"/>
                <a:gd name="f76" fmla="val 68"/>
                <a:gd name="f77" fmla="val 4092"/>
                <a:gd name="f78" fmla="val 3980"/>
                <a:gd name="f79" fmla="*/ f0 1 4520"/>
                <a:gd name="f80" fmla="*/ f1 1 4025"/>
                <a:gd name="f81" fmla="val f2"/>
                <a:gd name="f82" fmla="val f3"/>
                <a:gd name="f83" fmla="val f4"/>
                <a:gd name="f84" fmla="+- f83 0 f81"/>
                <a:gd name="f85" fmla="+- f82 0 f81"/>
                <a:gd name="f86" fmla="*/ f85 1 4520"/>
                <a:gd name="f87" fmla="*/ f84 1 4025"/>
                <a:gd name="f88" fmla="*/ f81 1 f86"/>
                <a:gd name="f89" fmla="*/ f82 1 f86"/>
                <a:gd name="f90" fmla="*/ f81 1 f87"/>
                <a:gd name="f91" fmla="*/ f83 1 f87"/>
                <a:gd name="f92" fmla="*/ f88 f79 1"/>
                <a:gd name="f93" fmla="*/ f89 f79 1"/>
                <a:gd name="f94" fmla="*/ f91 f80 1"/>
                <a:gd name="f95" fmla="*/ f90 f80 1"/>
              </a:gdLst>
              <a:ahLst/>
              <a:cxnLst>
                <a:cxn ang="3cd4">
                  <a:pos x="hc" y="t"/>
                </a:cxn>
                <a:cxn ang="0">
                  <a:pos x="r" y="vc"/>
                </a:cxn>
                <a:cxn ang="cd4">
                  <a:pos x="hc" y="b"/>
                </a:cxn>
                <a:cxn ang="cd2">
                  <a:pos x="l" y="vc"/>
                </a:cxn>
              </a:cxnLst>
              <a:rect l="f92" t="f95" r="f93" b="f94"/>
              <a:pathLst>
                <a:path w="4520" h="4025">
                  <a:moveTo>
                    <a:pt x="f5" y="f2"/>
                  </a:moveTo>
                  <a:lnTo>
                    <a:pt x="f6" y="f7"/>
                  </a:lnTo>
                  <a:lnTo>
                    <a:pt x="f8" y="f9"/>
                  </a:lnTo>
                  <a:lnTo>
                    <a:pt x="f10" y="f11"/>
                  </a:lnTo>
                  <a:lnTo>
                    <a:pt x="f12" y="f13"/>
                  </a:lnTo>
                  <a:lnTo>
                    <a:pt x="f14" y="f15"/>
                  </a:lnTo>
                  <a:lnTo>
                    <a:pt x="f16" y="f17"/>
                  </a:lnTo>
                  <a:lnTo>
                    <a:pt x="f18" y="f16"/>
                  </a:lnTo>
                  <a:lnTo>
                    <a:pt x="f19" y="f20"/>
                  </a:lnTo>
                  <a:lnTo>
                    <a:pt x="f21" y="f22"/>
                  </a:lnTo>
                  <a:lnTo>
                    <a:pt x="f23" y="f24"/>
                  </a:lnTo>
                  <a:lnTo>
                    <a:pt x="f7" y="f25"/>
                  </a:lnTo>
                  <a:lnTo>
                    <a:pt x="f26" y="f27"/>
                  </a:lnTo>
                  <a:lnTo>
                    <a:pt x="f26" y="f28"/>
                  </a:lnTo>
                  <a:lnTo>
                    <a:pt x="f7" y="f29"/>
                  </a:lnTo>
                  <a:lnTo>
                    <a:pt x="f30" y="f31"/>
                  </a:lnTo>
                  <a:lnTo>
                    <a:pt x="f32" y="f33"/>
                  </a:lnTo>
                  <a:lnTo>
                    <a:pt x="f21" y="f34"/>
                  </a:lnTo>
                  <a:lnTo>
                    <a:pt x="f35" y="f36"/>
                  </a:lnTo>
                  <a:lnTo>
                    <a:pt x="f37" y="f38"/>
                  </a:lnTo>
                  <a:lnTo>
                    <a:pt x="f39" y="f40"/>
                  </a:lnTo>
                  <a:lnTo>
                    <a:pt x="f13" y="f40"/>
                  </a:lnTo>
                  <a:lnTo>
                    <a:pt x="f41" y="f42"/>
                  </a:lnTo>
                  <a:lnTo>
                    <a:pt x="f43" y="f44"/>
                  </a:lnTo>
                  <a:lnTo>
                    <a:pt x="f15" y="f34"/>
                  </a:lnTo>
                  <a:lnTo>
                    <a:pt x="f16" y="f45"/>
                  </a:lnTo>
                  <a:lnTo>
                    <a:pt x="f46" y="f47"/>
                  </a:lnTo>
                  <a:lnTo>
                    <a:pt x="f48" y="f49"/>
                  </a:lnTo>
                  <a:lnTo>
                    <a:pt x="f50" y="f51"/>
                  </a:lnTo>
                  <a:lnTo>
                    <a:pt x="f52" y="f53"/>
                  </a:lnTo>
                  <a:lnTo>
                    <a:pt x="f54" y="f55"/>
                  </a:lnTo>
                  <a:lnTo>
                    <a:pt x="f56" y="f57"/>
                  </a:lnTo>
                  <a:lnTo>
                    <a:pt x="f58" y="f59"/>
                  </a:lnTo>
                  <a:lnTo>
                    <a:pt x="f60" y="f61"/>
                  </a:lnTo>
                  <a:lnTo>
                    <a:pt x="f62" y="f63"/>
                  </a:lnTo>
                  <a:lnTo>
                    <a:pt x="f64" y="f65"/>
                  </a:lnTo>
                  <a:lnTo>
                    <a:pt x="f64" y="f66"/>
                  </a:lnTo>
                  <a:lnTo>
                    <a:pt x="f67" y="f68"/>
                  </a:lnTo>
                  <a:lnTo>
                    <a:pt x="f62" y="f69"/>
                  </a:lnTo>
                  <a:lnTo>
                    <a:pt x="f60" y="f70"/>
                  </a:lnTo>
                  <a:lnTo>
                    <a:pt x="f71" y="f72"/>
                  </a:lnTo>
                  <a:lnTo>
                    <a:pt x="f73" y="f74"/>
                  </a:lnTo>
                  <a:lnTo>
                    <a:pt x="f75" y="f76"/>
                  </a:lnTo>
                  <a:lnTo>
                    <a:pt x="f77" y="f7"/>
                  </a:lnTo>
                  <a:lnTo>
                    <a:pt x="f78" y="f2"/>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0" name="Google Shape;296;p15">
              <a:extLst>
                <a:ext uri="{FF2B5EF4-FFF2-40B4-BE49-F238E27FC236}">
                  <a16:creationId xmlns:a16="http://schemas.microsoft.com/office/drawing/2014/main" id="{30325E83-BFCA-D4D7-D9A4-2F2C6BA476CA}"/>
                </a:ext>
              </a:extLst>
            </p:cNvPr>
            <p:cNvSpPr/>
            <p:nvPr/>
          </p:nvSpPr>
          <p:spPr>
            <a:xfrm>
              <a:off x="10215749" y="4843585"/>
              <a:ext cx="221348" cy="213439"/>
            </a:xfrm>
            <a:custGeom>
              <a:avLst/>
              <a:gdLst>
                <a:gd name="f0" fmla="val 180"/>
                <a:gd name="f1" fmla="val w"/>
                <a:gd name="f2" fmla="val h"/>
                <a:gd name="f3" fmla="val 0"/>
                <a:gd name="f4" fmla="val 8813"/>
                <a:gd name="f5" fmla="val 8498"/>
                <a:gd name="f6" fmla="val 8116"/>
                <a:gd name="f7" fmla="val 8003"/>
                <a:gd name="f8" fmla="val 45"/>
                <a:gd name="f9" fmla="val 7891"/>
                <a:gd name="f10" fmla="val 113"/>
                <a:gd name="f11" fmla="val 7801"/>
                <a:gd name="f12" fmla="val 203"/>
                <a:gd name="f13" fmla="val 6969"/>
                <a:gd name="f14" fmla="val 1214"/>
                <a:gd name="f15" fmla="val 6137"/>
                <a:gd name="f16" fmla="val 2226"/>
                <a:gd name="f17" fmla="val 5261"/>
                <a:gd name="f18" fmla="val 3192"/>
                <a:gd name="f19" fmla="val 4811"/>
                <a:gd name="f20" fmla="val 3664"/>
                <a:gd name="f21" fmla="val 4362"/>
                <a:gd name="f22" fmla="val 4114"/>
                <a:gd name="f23" fmla="val 3889"/>
                <a:gd name="f24" fmla="val 4586"/>
                <a:gd name="f25" fmla="val 3417"/>
                <a:gd name="f26" fmla="val 5013"/>
                <a:gd name="f27" fmla="val 2923"/>
                <a:gd name="f28" fmla="val 5440"/>
                <a:gd name="f29" fmla="val 2428"/>
                <a:gd name="f30" fmla="val 5845"/>
                <a:gd name="f31" fmla="val 1911"/>
                <a:gd name="f32" fmla="val 6250"/>
                <a:gd name="f33" fmla="val 1394"/>
                <a:gd name="f34" fmla="val 6632"/>
                <a:gd name="f35" fmla="val 855"/>
                <a:gd name="f36" fmla="val 6991"/>
                <a:gd name="f37" fmla="val 293"/>
                <a:gd name="f38" fmla="val 7329"/>
                <a:gd name="f39" fmla="val 7418"/>
                <a:gd name="f40" fmla="val 90"/>
                <a:gd name="f41" fmla="val 7508"/>
                <a:gd name="f42" fmla="val 23"/>
                <a:gd name="f43" fmla="val 7621"/>
                <a:gd name="f44" fmla="val 1"/>
                <a:gd name="f45" fmla="val 7733"/>
                <a:gd name="f46" fmla="val 7846"/>
                <a:gd name="f47" fmla="val 7958"/>
                <a:gd name="f48" fmla="val 46"/>
                <a:gd name="f49" fmla="val 8070"/>
                <a:gd name="f50" fmla="val 8183"/>
                <a:gd name="f51" fmla="val 158"/>
                <a:gd name="f52" fmla="val 8273"/>
                <a:gd name="f53" fmla="val 225"/>
                <a:gd name="f54" fmla="val 8363"/>
                <a:gd name="f55" fmla="val 338"/>
                <a:gd name="f56" fmla="val 8430"/>
                <a:gd name="f57" fmla="val 428"/>
                <a:gd name="f58" fmla="val 8475"/>
                <a:gd name="f59" fmla="val 540"/>
                <a:gd name="f60" fmla="val 8497"/>
                <a:gd name="f61" fmla="val 652"/>
                <a:gd name="f62" fmla="val 787"/>
                <a:gd name="f63" fmla="val 922"/>
                <a:gd name="f64" fmla="val 8408"/>
                <a:gd name="f65" fmla="val 1484"/>
                <a:gd name="f66" fmla="val 8048"/>
                <a:gd name="f67" fmla="val 2046"/>
                <a:gd name="f68" fmla="val 7688"/>
                <a:gd name="f69" fmla="val 2586"/>
                <a:gd name="f70" fmla="val 7284"/>
                <a:gd name="f71" fmla="val 3125"/>
                <a:gd name="f72" fmla="val 6879"/>
                <a:gd name="f73" fmla="val 3642"/>
                <a:gd name="f74" fmla="val 6452"/>
                <a:gd name="f75" fmla="val 4159"/>
                <a:gd name="f76" fmla="val 6025"/>
                <a:gd name="f77" fmla="val 4631"/>
                <a:gd name="f78" fmla="val 5575"/>
                <a:gd name="f79" fmla="val 5126"/>
                <a:gd name="f80" fmla="val 5103"/>
                <a:gd name="f81" fmla="val 5598"/>
                <a:gd name="f82" fmla="val 6047"/>
                <a:gd name="f83" fmla="val 4137"/>
                <a:gd name="f84" fmla="val 6947"/>
                <a:gd name="f85" fmla="val 3147"/>
                <a:gd name="f86" fmla="val 7823"/>
                <a:gd name="f87" fmla="val 2136"/>
                <a:gd name="f88" fmla="val 8677"/>
                <a:gd name="f89" fmla="val 1079"/>
                <a:gd name="f90" fmla="val 8745"/>
                <a:gd name="f91" fmla="val 967"/>
                <a:gd name="f92" fmla="val 8790"/>
                <a:gd name="f93" fmla="val 8812"/>
                <a:gd name="f94" fmla="val 720"/>
                <a:gd name="f95" fmla="val 607"/>
                <a:gd name="f96" fmla="val 495"/>
                <a:gd name="f97" fmla="val 383"/>
                <a:gd name="f98" fmla="val 270"/>
                <a:gd name="f99" fmla="val 8610"/>
                <a:gd name="f100" fmla="val 8520"/>
                <a:gd name="f101" fmla="val 8318"/>
                <a:gd name="f102" fmla="val 8228"/>
                <a:gd name="f103" fmla="*/ f1 1 8813"/>
                <a:gd name="f104" fmla="*/ f2 1 8498"/>
                <a:gd name="f105" fmla="val f3"/>
                <a:gd name="f106" fmla="val f4"/>
                <a:gd name="f107" fmla="val f5"/>
                <a:gd name="f108" fmla="+- f107 0 f105"/>
                <a:gd name="f109" fmla="+- f106 0 f105"/>
                <a:gd name="f110" fmla="*/ f109 1 8813"/>
                <a:gd name="f111" fmla="*/ f108 1 8498"/>
                <a:gd name="f112" fmla="*/ f105 1 f110"/>
                <a:gd name="f113" fmla="*/ f106 1 f110"/>
                <a:gd name="f114" fmla="*/ f105 1 f111"/>
                <a:gd name="f115" fmla="*/ f107 1 f111"/>
                <a:gd name="f116" fmla="*/ f112 f103 1"/>
                <a:gd name="f117" fmla="*/ f113 f103 1"/>
                <a:gd name="f118" fmla="*/ f115 f104 1"/>
                <a:gd name="f119" fmla="*/ f114 f104 1"/>
              </a:gdLst>
              <a:ahLst/>
              <a:cxnLst>
                <a:cxn ang="3cd4">
                  <a:pos x="hc" y="t"/>
                </a:cxn>
                <a:cxn ang="0">
                  <a:pos x="r" y="vc"/>
                </a:cxn>
                <a:cxn ang="cd4">
                  <a:pos x="hc" y="b"/>
                </a:cxn>
                <a:cxn ang="cd2">
                  <a:pos x="l" y="vc"/>
                </a:cxn>
              </a:cxnLst>
              <a:rect l="f116" t="f119" r="f117" b="f118"/>
              <a:pathLst>
                <a:path w="8813" h="8498">
                  <a:moveTo>
                    <a:pt x="f6" y="f3"/>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0" y="f39"/>
                  </a:lnTo>
                  <a:lnTo>
                    <a:pt x="f40" y="f41"/>
                  </a:lnTo>
                  <a:lnTo>
                    <a:pt x="f42" y="f43"/>
                  </a:lnTo>
                  <a:lnTo>
                    <a:pt x="f44" y="f45"/>
                  </a:lnTo>
                  <a:lnTo>
                    <a:pt x="f44" y="f46"/>
                  </a:lnTo>
                  <a:lnTo>
                    <a:pt x="f44" y="f47"/>
                  </a:lnTo>
                  <a:lnTo>
                    <a:pt x="f48" y="f49"/>
                  </a:lnTo>
                  <a:lnTo>
                    <a:pt x="f40" y="f50"/>
                  </a:lnTo>
                  <a:lnTo>
                    <a:pt x="f51" y="f52"/>
                  </a:lnTo>
                  <a:lnTo>
                    <a:pt x="f53" y="f54"/>
                  </a:lnTo>
                  <a:lnTo>
                    <a:pt x="f55" y="f56"/>
                  </a:lnTo>
                  <a:lnTo>
                    <a:pt x="f57" y="f58"/>
                  </a:lnTo>
                  <a:lnTo>
                    <a:pt x="f59" y="f60"/>
                  </a:lnTo>
                  <a:lnTo>
                    <a:pt x="f61" y="f60"/>
                  </a:lnTo>
                  <a:lnTo>
                    <a:pt x="f62" y="f58"/>
                  </a:lnTo>
                  <a:lnTo>
                    <a:pt x="f63" y="f64"/>
                  </a:lnTo>
                  <a:lnTo>
                    <a:pt x="f65" y="f66"/>
                  </a:lnTo>
                  <a:lnTo>
                    <a:pt x="f67" y="f68"/>
                  </a:lnTo>
                  <a:lnTo>
                    <a:pt x="f69" y="f70"/>
                  </a:lnTo>
                  <a:lnTo>
                    <a:pt x="f71" y="f72"/>
                  </a:lnTo>
                  <a:lnTo>
                    <a:pt x="f73" y="f74"/>
                  </a:lnTo>
                  <a:lnTo>
                    <a:pt x="f75" y="f76"/>
                  </a:lnTo>
                  <a:lnTo>
                    <a:pt x="f77" y="f78"/>
                  </a:lnTo>
                  <a:lnTo>
                    <a:pt x="f79" y="f80"/>
                  </a:lnTo>
                  <a:lnTo>
                    <a:pt x="f81" y="f77"/>
                  </a:lnTo>
                  <a:lnTo>
                    <a:pt x="f82" y="f83"/>
                  </a:lnTo>
                  <a:lnTo>
                    <a:pt x="f84" y="f85"/>
                  </a:lnTo>
                  <a:lnTo>
                    <a:pt x="f86" y="f87"/>
                  </a:lnTo>
                  <a:lnTo>
                    <a:pt x="f88" y="f89"/>
                  </a:lnTo>
                  <a:lnTo>
                    <a:pt x="f90" y="f91"/>
                  </a:lnTo>
                  <a:lnTo>
                    <a:pt x="f92" y="f35"/>
                  </a:lnTo>
                  <a:lnTo>
                    <a:pt x="f93" y="f94"/>
                  </a:lnTo>
                  <a:lnTo>
                    <a:pt x="f93" y="f95"/>
                  </a:lnTo>
                  <a:lnTo>
                    <a:pt x="f92" y="f96"/>
                  </a:lnTo>
                  <a:lnTo>
                    <a:pt x="f90" y="f97"/>
                  </a:lnTo>
                  <a:lnTo>
                    <a:pt x="f88" y="f98"/>
                  </a:lnTo>
                  <a:lnTo>
                    <a:pt x="f99" y="f0"/>
                  </a:lnTo>
                  <a:lnTo>
                    <a:pt x="f100" y="f10"/>
                  </a:lnTo>
                  <a:lnTo>
                    <a:pt x="f56" y="f8"/>
                  </a:lnTo>
                  <a:lnTo>
                    <a:pt x="f101" y="f42"/>
                  </a:lnTo>
                  <a:lnTo>
                    <a:pt x="f102" y="f3"/>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1" name="Google Shape;297;p15">
              <a:extLst>
                <a:ext uri="{FF2B5EF4-FFF2-40B4-BE49-F238E27FC236}">
                  <a16:creationId xmlns:a16="http://schemas.microsoft.com/office/drawing/2014/main" id="{EFFC6ABB-7660-0463-CFBA-541DA2E49203}"/>
                </a:ext>
              </a:extLst>
            </p:cNvPr>
            <p:cNvSpPr/>
            <p:nvPr/>
          </p:nvSpPr>
          <p:spPr>
            <a:xfrm>
              <a:off x="10313983" y="5049088"/>
              <a:ext cx="64401" cy="64949"/>
            </a:xfrm>
            <a:custGeom>
              <a:avLst/>
              <a:gdLst>
                <a:gd name="f0" fmla="val w"/>
                <a:gd name="f1" fmla="val h"/>
                <a:gd name="f2" fmla="val 0"/>
                <a:gd name="f3" fmla="val 2564"/>
                <a:gd name="f4" fmla="val 2586"/>
                <a:gd name="f5" fmla="val 1844"/>
                <a:gd name="f6" fmla="val 1"/>
                <a:gd name="f7" fmla="val 1732"/>
                <a:gd name="f8" fmla="val 23"/>
                <a:gd name="f9" fmla="val 1619"/>
                <a:gd name="f10" fmla="val 91"/>
                <a:gd name="f11" fmla="val 1507"/>
                <a:gd name="f12" fmla="val 181"/>
                <a:gd name="f13" fmla="val 1529"/>
                <a:gd name="f14" fmla="val 1642"/>
                <a:gd name="f15" fmla="val 1754"/>
                <a:gd name="f16" fmla="val 1867"/>
                <a:gd name="f17" fmla="val 1979"/>
                <a:gd name="f18" fmla="val 2091"/>
                <a:gd name="f19" fmla="val 46"/>
                <a:gd name="f20" fmla="val 2204"/>
                <a:gd name="f21" fmla="val 113"/>
                <a:gd name="f22" fmla="val 2294"/>
                <a:gd name="f23" fmla="val 2384"/>
                <a:gd name="f24" fmla="val 271"/>
                <a:gd name="f25" fmla="val 2451"/>
                <a:gd name="f26" fmla="val 383"/>
                <a:gd name="f27" fmla="val 2518"/>
                <a:gd name="f28" fmla="val 473"/>
                <a:gd name="f29" fmla="val 2563"/>
                <a:gd name="f30" fmla="val 585"/>
                <a:gd name="f31" fmla="val 720"/>
                <a:gd name="f32" fmla="val 833"/>
                <a:gd name="f33" fmla="val 2541"/>
                <a:gd name="f34" fmla="val 945"/>
                <a:gd name="f35" fmla="val 2496"/>
                <a:gd name="f36" fmla="val 1057"/>
                <a:gd name="f37" fmla="val 2406"/>
                <a:gd name="f38" fmla="val 2474"/>
                <a:gd name="f39" fmla="val 832"/>
                <a:gd name="f40" fmla="val 608"/>
                <a:gd name="f41" fmla="val 495"/>
                <a:gd name="f42" fmla="val 2519"/>
                <a:gd name="f43" fmla="val 293"/>
                <a:gd name="f44" fmla="val 203"/>
                <a:gd name="f45" fmla="val 2181"/>
                <a:gd name="f46" fmla="val 68"/>
                <a:gd name="f47" fmla="*/ f0 1 2564"/>
                <a:gd name="f48" fmla="*/ f1 1 2586"/>
                <a:gd name="f49" fmla="val f2"/>
                <a:gd name="f50" fmla="val f3"/>
                <a:gd name="f51" fmla="val f4"/>
                <a:gd name="f52" fmla="+- f51 0 f49"/>
                <a:gd name="f53" fmla="+- f50 0 f49"/>
                <a:gd name="f54" fmla="*/ f53 1 2564"/>
                <a:gd name="f55" fmla="*/ f52 1 2586"/>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2564" h="2586">
                  <a:moveTo>
                    <a:pt x="f5" y="f6"/>
                  </a:moveTo>
                  <a:lnTo>
                    <a:pt x="f7" y="f8"/>
                  </a:lnTo>
                  <a:lnTo>
                    <a:pt x="f9" y="f10"/>
                  </a:lnTo>
                  <a:lnTo>
                    <a:pt x="f11" y="f12"/>
                  </a:lnTo>
                  <a:lnTo>
                    <a:pt x="f12" y="f13"/>
                  </a:lnTo>
                  <a:lnTo>
                    <a:pt x="f10" y="f14"/>
                  </a:lnTo>
                  <a:lnTo>
                    <a:pt x="f8" y="f15"/>
                  </a:lnTo>
                  <a:lnTo>
                    <a:pt x="f6" y="f16"/>
                  </a:lnTo>
                  <a:lnTo>
                    <a:pt x="f6" y="f17"/>
                  </a:lnTo>
                  <a:lnTo>
                    <a:pt x="f8" y="f18"/>
                  </a:lnTo>
                  <a:lnTo>
                    <a:pt x="f19" y="f20"/>
                  </a:lnTo>
                  <a:lnTo>
                    <a:pt x="f21" y="f22"/>
                  </a:lnTo>
                  <a:lnTo>
                    <a:pt x="f12" y="f23"/>
                  </a:lnTo>
                  <a:lnTo>
                    <a:pt x="f24" y="f25"/>
                  </a:lnTo>
                  <a:lnTo>
                    <a:pt x="f26" y="f27"/>
                  </a:lnTo>
                  <a:lnTo>
                    <a:pt x="f28" y="f29"/>
                  </a:lnTo>
                  <a:lnTo>
                    <a:pt x="f30" y="f4"/>
                  </a:lnTo>
                  <a:lnTo>
                    <a:pt x="f31" y="f4"/>
                  </a:lnTo>
                  <a:lnTo>
                    <a:pt x="f32" y="f33"/>
                  </a:lnTo>
                  <a:lnTo>
                    <a:pt x="f34" y="f35"/>
                  </a:lnTo>
                  <a:lnTo>
                    <a:pt x="f36" y="f37"/>
                  </a:lnTo>
                  <a:lnTo>
                    <a:pt x="f23" y="f36"/>
                  </a:lnTo>
                  <a:lnTo>
                    <a:pt x="f38" y="f34"/>
                  </a:lnTo>
                  <a:lnTo>
                    <a:pt x="f33" y="f39"/>
                  </a:lnTo>
                  <a:lnTo>
                    <a:pt x="f3" y="f31"/>
                  </a:lnTo>
                  <a:lnTo>
                    <a:pt x="f3" y="f40"/>
                  </a:lnTo>
                  <a:lnTo>
                    <a:pt x="f33" y="f41"/>
                  </a:lnTo>
                  <a:lnTo>
                    <a:pt x="f42" y="f26"/>
                  </a:lnTo>
                  <a:lnTo>
                    <a:pt x="f25" y="f43"/>
                  </a:lnTo>
                  <a:lnTo>
                    <a:pt x="f23" y="f44"/>
                  </a:lnTo>
                  <a:lnTo>
                    <a:pt x="f22" y="f21"/>
                  </a:lnTo>
                  <a:lnTo>
                    <a:pt x="f45" y="f46"/>
                  </a:lnTo>
                  <a:lnTo>
                    <a:pt x="f18" y="f8"/>
                  </a:lnTo>
                  <a:lnTo>
                    <a:pt x="f17" y="f6"/>
                  </a:lnTo>
                  <a:close/>
                </a:path>
              </a:pathLst>
            </a:custGeom>
            <a:solidFill>
              <a:srgbClr val="70B2B2"/>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2" name="Google Shape;298;p15">
              <a:extLst>
                <a:ext uri="{FF2B5EF4-FFF2-40B4-BE49-F238E27FC236}">
                  <a16:creationId xmlns:a16="http://schemas.microsoft.com/office/drawing/2014/main" id="{B44110FC-0B28-082B-E03B-75DDC858D822}"/>
                </a:ext>
              </a:extLst>
            </p:cNvPr>
            <p:cNvSpPr/>
            <p:nvPr/>
          </p:nvSpPr>
          <p:spPr>
            <a:xfrm>
              <a:off x="8333960" y="4386257"/>
              <a:ext cx="62691" cy="550505"/>
            </a:xfrm>
            <a:custGeom>
              <a:avLst/>
              <a:gdLst>
                <a:gd name="f0" fmla="val 360"/>
                <a:gd name="f1" fmla="val 180"/>
                <a:gd name="f2" fmla="val w"/>
                <a:gd name="f3" fmla="val h"/>
                <a:gd name="f4" fmla="val 0"/>
                <a:gd name="f5" fmla="val 2496"/>
                <a:gd name="f6" fmla="val 21918"/>
                <a:gd name="f7" fmla="val 562"/>
                <a:gd name="f8" fmla="val 450"/>
                <a:gd name="f9" fmla="val 23"/>
                <a:gd name="f10" fmla="val 337"/>
                <a:gd name="f11" fmla="val 68"/>
                <a:gd name="f12" fmla="val 247"/>
                <a:gd name="f13" fmla="val 113"/>
                <a:gd name="f14" fmla="val 157"/>
                <a:gd name="f15" fmla="val 90"/>
                <a:gd name="f16" fmla="val 270"/>
                <a:gd name="f17" fmla="val 382"/>
                <a:gd name="f18" fmla="val 495"/>
                <a:gd name="f19" fmla="val 630"/>
                <a:gd name="f20" fmla="val 765"/>
                <a:gd name="f21" fmla="val 2023"/>
                <a:gd name="f22" fmla="val 629"/>
                <a:gd name="f23" fmla="val 3305"/>
                <a:gd name="f24" fmla="val 877"/>
                <a:gd name="f25" fmla="val 4586"/>
                <a:gd name="f26" fmla="val 967"/>
                <a:gd name="f27" fmla="val 5215"/>
                <a:gd name="f28" fmla="val 1034"/>
                <a:gd name="f29" fmla="val 5867"/>
                <a:gd name="f30" fmla="val 1124"/>
                <a:gd name="f31" fmla="val 6497"/>
                <a:gd name="f32" fmla="val 1169"/>
                <a:gd name="f33" fmla="val 7149"/>
                <a:gd name="f34" fmla="val 1214"/>
                <a:gd name="f35" fmla="val 7778"/>
                <a:gd name="f36" fmla="val 1236"/>
                <a:gd name="f37" fmla="val 8430"/>
                <a:gd name="f38" fmla="val 9082"/>
                <a:gd name="f39" fmla="val 9734"/>
                <a:gd name="f40" fmla="val 10386"/>
                <a:gd name="f41" fmla="val 1191"/>
                <a:gd name="f42" fmla="val 11060"/>
                <a:gd name="f43" fmla="val 1102"/>
                <a:gd name="f44" fmla="val 12341"/>
                <a:gd name="f45" fmla="val 1012"/>
                <a:gd name="f46" fmla="val 13623"/>
                <a:gd name="f47" fmla="val 899"/>
                <a:gd name="f48" fmla="val 14904"/>
                <a:gd name="f49" fmla="val 809"/>
                <a:gd name="f50" fmla="val 16185"/>
                <a:gd name="f51" fmla="val 764"/>
                <a:gd name="f52" fmla="val 17467"/>
                <a:gd name="f53" fmla="val 742"/>
                <a:gd name="f54" fmla="val 18118"/>
                <a:gd name="f55" fmla="val 18748"/>
                <a:gd name="f56" fmla="val 19400"/>
                <a:gd name="f57" fmla="val 20052"/>
                <a:gd name="f58" fmla="val 854"/>
                <a:gd name="f59" fmla="val 20681"/>
                <a:gd name="f60" fmla="val 922"/>
                <a:gd name="f61" fmla="val 21333"/>
                <a:gd name="f62" fmla="val 21468"/>
                <a:gd name="f63" fmla="val 21580"/>
                <a:gd name="f64" fmla="val 1079"/>
                <a:gd name="f65" fmla="val 21693"/>
                <a:gd name="f66" fmla="val 21783"/>
                <a:gd name="f67" fmla="val 1281"/>
                <a:gd name="f68" fmla="val 21828"/>
                <a:gd name="f69" fmla="val 1394"/>
                <a:gd name="f70" fmla="val 21895"/>
                <a:gd name="f71" fmla="val 1506"/>
                <a:gd name="f72" fmla="val 21917"/>
                <a:gd name="f73" fmla="val 1731"/>
                <a:gd name="f74" fmla="val 1843"/>
                <a:gd name="f75" fmla="val 1956"/>
                <a:gd name="f76" fmla="val 21850"/>
                <a:gd name="f77" fmla="val 2091"/>
                <a:gd name="f78" fmla="val 2136"/>
                <a:gd name="f79" fmla="val 21603"/>
                <a:gd name="f80" fmla="val 2181"/>
                <a:gd name="f81" fmla="val 2158"/>
                <a:gd name="f82" fmla="val 20614"/>
                <a:gd name="f83" fmla="val 19894"/>
                <a:gd name="f84" fmla="val 2001"/>
                <a:gd name="f85" fmla="val 19197"/>
                <a:gd name="f86" fmla="val 1978"/>
                <a:gd name="f87" fmla="val 18478"/>
                <a:gd name="f88" fmla="val 17759"/>
                <a:gd name="f89" fmla="val 17062"/>
                <a:gd name="f90" fmla="val 15646"/>
                <a:gd name="f91" fmla="val 2203"/>
                <a:gd name="f92" fmla="val 14230"/>
                <a:gd name="f93" fmla="val 2315"/>
                <a:gd name="f94" fmla="val 12813"/>
                <a:gd name="f95" fmla="val 2428"/>
                <a:gd name="f96" fmla="val 11375"/>
                <a:gd name="f97" fmla="val 2495"/>
                <a:gd name="f98" fmla="val 9959"/>
                <a:gd name="f99" fmla="val 8745"/>
                <a:gd name="f100" fmla="val 2450"/>
                <a:gd name="f101" fmla="val 7531"/>
                <a:gd name="f102" fmla="val 2360"/>
                <a:gd name="f103" fmla="val 6339"/>
                <a:gd name="f104" fmla="val 2225"/>
                <a:gd name="f105" fmla="val 5148"/>
                <a:gd name="f106" fmla="val 3957"/>
                <a:gd name="f107" fmla="val 1798"/>
                <a:gd name="f108" fmla="val 2788"/>
                <a:gd name="f109" fmla="val 1529"/>
                <a:gd name="f110" fmla="val 1596"/>
                <a:gd name="f111" fmla="val 427"/>
                <a:gd name="f112" fmla="val 293"/>
                <a:gd name="f113" fmla="val 203"/>
                <a:gd name="f114" fmla="val 45"/>
                <a:gd name="f115" fmla="val 674"/>
                <a:gd name="f116" fmla="*/ f2 1 2496"/>
                <a:gd name="f117" fmla="*/ f3 1 21918"/>
                <a:gd name="f118" fmla="val f4"/>
                <a:gd name="f119" fmla="val f5"/>
                <a:gd name="f120" fmla="val f6"/>
                <a:gd name="f121" fmla="+- f120 0 f118"/>
                <a:gd name="f122" fmla="+- f119 0 f118"/>
                <a:gd name="f123" fmla="*/ f122 1 2496"/>
                <a:gd name="f124" fmla="*/ f121 1 21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2496" h="21918">
                  <a:moveTo>
                    <a:pt x="f7" y="f4"/>
                  </a:moveTo>
                  <a:lnTo>
                    <a:pt x="f8" y="f9"/>
                  </a:lnTo>
                  <a:lnTo>
                    <a:pt x="f10" y="f11"/>
                  </a:lnTo>
                  <a:lnTo>
                    <a:pt x="f12" y="f13"/>
                  </a:lnTo>
                  <a:lnTo>
                    <a:pt x="f14" y="f1"/>
                  </a:lnTo>
                  <a:lnTo>
                    <a:pt x="f15" y="f16"/>
                  </a:lnTo>
                  <a:lnTo>
                    <a:pt x="f9" y="f17"/>
                  </a:lnTo>
                  <a:lnTo>
                    <a:pt x="f4" y="f18"/>
                  </a:lnTo>
                  <a:lnTo>
                    <a:pt x="f4" y="f19"/>
                  </a:lnTo>
                  <a:lnTo>
                    <a:pt x="f9" y="f20"/>
                  </a:lnTo>
                  <a:lnTo>
                    <a:pt x="f0" y="f21"/>
                  </a:lnTo>
                  <a:lnTo>
                    <a:pt x="f22" y="f23"/>
                  </a:lnTo>
                  <a:lnTo>
                    <a:pt x="f24" y="f25"/>
                  </a:lnTo>
                  <a:lnTo>
                    <a:pt x="f26" y="f27"/>
                  </a:lnTo>
                  <a:lnTo>
                    <a:pt x="f28" y="f29"/>
                  </a:lnTo>
                  <a:lnTo>
                    <a:pt x="f30" y="f31"/>
                  </a:lnTo>
                  <a:lnTo>
                    <a:pt x="f32" y="f33"/>
                  </a:lnTo>
                  <a:lnTo>
                    <a:pt x="f34" y="f35"/>
                  </a:lnTo>
                  <a:lnTo>
                    <a:pt x="f36" y="f37"/>
                  </a:lnTo>
                  <a:lnTo>
                    <a:pt x="f36" y="f38"/>
                  </a:lnTo>
                  <a:lnTo>
                    <a:pt x="f36" y="f39"/>
                  </a:lnTo>
                  <a:lnTo>
                    <a:pt x="f36" y="f40"/>
                  </a:lnTo>
                  <a:lnTo>
                    <a:pt x="f41" y="f42"/>
                  </a:lnTo>
                  <a:lnTo>
                    <a:pt x="f43" y="f44"/>
                  </a:lnTo>
                  <a:lnTo>
                    <a:pt x="f45" y="f46"/>
                  </a:lnTo>
                  <a:lnTo>
                    <a:pt x="f47" y="f48"/>
                  </a:lnTo>
                  <a:lnTo>
                    <a:pt x="f49" y="f50"/>
                  </a:lnTo>
                  <a:lnTo>
                    <a:pt x="f51" y="f52"/>
                  </a:lnTo>
                  <a:lnTo>
                    <a:pt x="f53" y="f54"/>
                  </a:lnTo>
                  <a:lnTo>
                    <a:pt x="f53" y="f55"/>
                  </a:lnTo>
                  <a:lnTo>
                    <a:pt x="f51" y="f56"/>
                  </a:lnTo>
                  <a:lnTo>
                    <a:pt x="f49" y="f57"/>
                  </a:lnTo>
                  <a:lnTo>
                    <a:pt x="f58" y="f59"/>
                  </a:lnTo>
                  <a:lnTo>
                    <a:pt x="f60" y="f61"/>
                  </a:lnTo>
                  <a:lnTo>
                    <a:pt x="f26" y="f62"/>
                  </a:lnTo>
                  <a:lnTo>
                    <a:pt x="f45" y="f63"/>
                  </a:lnTo>
                  <a:lnTo>
                    <a:pt x="f64" y="f65"/>
                  </a:lnTo>
                  <a:lnTo>
                    <a:pt x="f32" y="f66"/>
                  </a:lnTo>
                  <a:lnTo>
                    <a:pt x="f67" y="f68"/>
                  </a:lnTo>
                  <a:lnTo>
                    <a:pt x="f69" y="f70"/>
                  </a:lnTo>
                  <a:lnTo>
                    <a:pt x="f71" y="f72"/>
                  </a:lnTo>
                  <a:lnTo>
                    <a:pt x="f73" y="f72"/>
                  </a:lnTo>
                  <a:lnTo>
                    <a:pt x="f74" y="f70"/>
                  </a:lnTo>
                  <a:lnTo>
                    <a:pt x="f75" y="f76"/>
                  </a:lnTo>
                  <a:lnTo>
                    <a:pt x="f21" y="f66"/>
                  </a:lnTo>
                  <a:lnTo>
                    <a:pt x="f77" y="f65"/>
                  </a:lnTo>
                  <a:lnTo>
                    <a:pt x="f78" y="f79"/>
                  </a:lnTo>
                  <a:lnTo>
                    <a:pt x="f80" y="f62"/>
                  </a:lnTo>
                  <a:lnTo>
                    <a:pt x="f81" y="f61"/>
                  </a:lnTo>
                  <a:lnTo>
                    <a:pt x="f77" y="f82"/>
                  </a:lnTo>
                  <a:lnTo>
                    <a:pt x="f21" y="f83"/>
                  </a:lnTo>
                  <a:lnTo>
                    <a:pt x="f84" y="f85"/>
                  </a:lnTo>
                  <a:lnTo>
                    <a:pt x="f86" y="f87"/>
                  </a:lnTo>
                  <a:lnTo>
                    <a:pt x="f84" y="f88"/>
                  </a:lnTo>
                  <a:lnTo>
                    <a:pt x="f21" y="f89"/>
                  </a:lnTo>
                  <a:lnTo>
                    <a:pt x="f77" y="f90"/>
                  </a:lnTo>
                  <a:lnTo>
                    <a:pt x="f91" y="f92"/>
                  </a:lnTo>
                  <a:lnTo>
                    <a:pt x="f93" y="f94"/>
                  </a:lnTo>
                  <a:lnTo>
                    <a:pt x="f95" y="f96"/>
                  </a:lnTo>
                  <a:lnTo>
                    <a:pt x="f97" y="f98"/>
                  </a:lnTo>
                  <a:lnTo>
                    <a:pt x="f97" y="f99"/>
                  </a:lnTo>
                  <a:lnTo>
                    <a:pt x="f100" y="f101"/>
                  </a:lnTo>
                  <a:lnTo>
                    <a:pt x="f102" y="f103"/>
                  </a:lnTo>
                  <a:lnTo>
                    <a:pt x="f104" y="f105"/>
                  </a:lnTo>
                  <a:lnTo>
                    <a:pt x="f21" y="f106"/>
                  </a:lnTo>
                  <a:lnTo>
                    <a:pt x="f107" y="f108"/>
                  </a:lnTo>
                  <a:lnTo>
                    <a:pt x="f109" y="f110"/>
                  </a:lnTo>
                  <a:lnTo>
                    <a:pt x="f34" y="f111"/>
                  </a:lnTo>
                  <a:lnTo>
                    <a:pt x="f32" y="f112"/>
                  </a:lnTo>
                  <a:lnTo>
                    <a:pt x="f43" y="f113"/>
                  </a:lnTo>
                  <a:lnTo>
                    <a:pt x="f45" y="f13"/>
                  </a:lnTo>
                  <a:lnTo>
                    <a:pt x="f47" y="f114"/>
                  </a:lnTo>
                  <a:lnTo>
                    <a:pt x="f49" y="f9"/>
                  </a:lnTo>
                  <a:lnTo>
                    <a:pt x="f115"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3" name="Google Shape;299;p15">
              <a:extLst>
                <a:ext uri="{FF2B5EF4-FFF2-40B4-BE49-F238E27FC236}">
                  <a16:creationId xmlns:a16="http://schemas.microsoft.com/office/drawing/2014/main" id="{85369F5B-E66A-E762-AA68-3353A73D0EE9}"/>
                </a:ext>
              </a:extLst>
            </p:cNvPr>
            <p:cNvSpPr/>
            <p:nvPr/>
          </p:nvSpPr>
          <p:spPr>
            <a:xfrm>
              <a:off x="8388166" y="5055315"/>
              <a:ext cx="114629" cy="174485"/>
            </a:xfrm>
            <a:custGeom>
              <a:avLst/>
              <a:gdLst>
                <a:gd name="f0" fmla="val 360"/>
                <a:gd name="f1" fmla="val 180"/>
                <a:gd name="f2" fmla="val w"/>
                <a:gd name="f3" fmla="val h"/>
                <a:gd name="f4" fmla="val 0"/>
                <a:gd name="f5" fmla="val 4564"/>
                <a:gd name="f6" fmla="val 6947"/>
                <a:gd name="f7" fmla="val 540"/>
                <a:gd name="f8" fmla="val 427"/>
                <a:gd name="f9" fmla="val 23"/>
                <a:gd name="f10" fmla="val 315"/>
                <a:gd name="f11" fmla="val 45"/>
                <a:gd name="f12" fmla="val 225"/>
                <a:gd name="f13" fmla="val 112"/>
                <a:gd name="f14" fmla="val 135"/>
                <a:gd name="f15" fmla="val 67"/>
                <a:gd name="f16" fmla="val 270"/>
                <a:gd name="f17" fmla="val 472"/>
                <a:gd name="f18" fmla="val 607"/>
                <a:gd name="f19" fmla="val 742"/>
                <a:gd name="f20" fmla="val 337"/>
                <a:gd name="f21" fmla="val 1574"/>
                <a:gd name="f22" fmla="val 652"/>
                <a:gd name="f23" fmla="val 2405"/>
                <a:gd name="f24" fmla="val 989"/>
                <a:gd name="f25" fmla="val 3215"/>
                <a:gd name="f26" fmla="val 1371"/>
                <a:gd name="f27" fmla="val 4001"/>
                <a:gd name="f28" fmla="val 4383"/>
                <a:gd name="f29" fmla="val 1798"/>
                <a:gd name="f30" fmla="val 4766"/>
                <a:gd name="f31" fmla="val 2023"/>
                <a:gd name="f32" fmla="val 5125"/>
                <a:gd name="f33" fmla="val 2293"/>
                <a:gd name="f34" fmla="val 5485"/>
                <a:gd name="f35" fmla="val 2563"/>
                <a:gd name="f36" fmla="val 5822"/>
                <a:gd name="f37" fmla="val 2855"/>
                <a:gd name="f38" fmla="val 6159"/>
                <a:gd name="f39" fmla="val 3147"/>
                <a:gd name="f40" fmla="val 6474"/>
                <a:gd name="f41" fmla="val 3484"/>
                <a:gd name="f42" fmla="val 6789"/>
                <a:gd name="f43" fmla="val 3597"/>
                <a:gd name="f44" fmla="val 6879"/>
                <a:gd name="f45" fmla="val 3732"/>
                <a:gd name="f46" fmla="val 6924"/>
                <a:gd name="f47" fmla="val 3844"/>
                <a:gd name="f48" fmla="val 6946"/>
                <a:gd name="f49" fmla="val 3956"/>
                <a:gd name="f50" fmla="val 4091"/>
                <a:gd name="f51" fmla="val 4181"/>
                <a:gd name="f52" fmla="val 4294"/>
                <a:gd name="f53" fmla="val 6834"/>
                <a:gd name="f54" fmla="val 6744"/>
                <a:gd name="f55" fmla="val 4451"/>
                <a:gd name="f56" fmla="val 6654"/>
                <a:gd name="f57" fmla="val 4518"/>
                <a:gd name="f58" fmla="val 6564"/>
                <a:gd name="f59" fmla="val 4541"/>
                <a:gd name="f60" fmla="val 6452"/>
                <a:gd name="f61" fmla="val 4563"/>
                <a:gd name="f62" fmla="val 6339"/>
                <a:gd name="f63" fmla="val 6249"/>
                <a:gd name="f64" fmla="val 6137"/>
                <a:gd name="f65" fmla="val 4473"/>
                <a:gd name="f66" fmla="val 6024"/>
                <a:gd name="f67" fmla="val 4361"/>
                <a:gd name="f68" fmla="val 5912"/>
                <a:gd name="f69" fmla="val 4069"/>
                <a:gd name="f70" fmla="val 5642"/>
                <a:gd name="f71" fmla="val 3777"/>
                <a:gd name="f72" fmla="val 5350"/>
                <a:gd name="f73" fmla="val 3507"/>
                <a:gd name="f74" fmla="val 5035"/>
                <a:gd name="f75" fmla="val 3259"/>
                <a:gd name="f76" fmla="val 4721"/>
                <a:gd name="f77" fmla="val 3035"/>
                <a:gd name="f78" fmla="val 4406"/>
                <a:gd name="f79" fmla="val 2832"/>
                <a:gd name="f80" fmla="val 2630"/>
                <a:gd name="f81" fmla="val 2428"/>
                <a:gd name="f82" fmla="val 3394"/>
                <a:gd name="f83" fmla="val 2091"/>
                <a:gd name="f84" fmla="val 2675"/>
                <a:gd name="f85" fmla="val 1776"/>
                <a:gd name="f86" fmla="val 1933"/>
                <a:gd name="f87" fmla="val 1506"/>
                <a:gd name="f88" fmla="val 1169"/>
                <a:gd name="f89" fmla="val 1214"/>
                <a:gd name="f90" fmla="val 405"/>
                <a:gd name="f91" fmla="val 292"/>
                <a:gd name="f92" fmla="val 1079"/>
                <a:gd name="f93" fmla="val 899"/>
                <a:gd name="f94" fmla="val 787"/>
                <a:gd name="f95" fmla="*/ f2 1 4564"/>
                <a:gd name="f96" fmla="*/ f3 1 6947"/>
                <a:gd name="f97" fmla="val f4"/>
                <a:gd name="f98" fmla="val f5"/>
                <a:gd name="f99" fmla="val f6"/>
                <a:gd name="f100" fmla="+- f99 0 f97"/>
                <a:gd name="f101" fmla="+- f98 0 f97"/>
                <a:gd name="f102" fmla="*/ f101 1 4564"/>
                <a:gd name="f103" fmla="*/ f100 1 6947"/>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4564" h="6947">
                  <a:moveTo>
                    <a:pt x="f7" y="f4"/>
                  </a:moveTo>
                  <a:lnTo>
                    <a:pt x="f8" y="f9"/>
                  </a:lnTo>
                  <a:lnTo>
                    <a:pt x="f10" y="f11"/>
                  </a:lnTo>
                  <a:lnTo>
                    <a:pt x="f12" y="f13"/>
                  </a:lnTo>
                  <a:lnTo>
                    <a:pt x="f14" y="f1"/>
                  </a:lnTo>
                  <a:lnTo>
                    <a:pt x="f15" y="f16"/>
                  </a:lnTo>
                  <a:lnTo>
                    <a:pt x="f9" y="f0"/>
                  </a:lnTo>
                  <a:lnTo>
                    <a:pt x="f4" y="f17"/>
                  </a:lnTo>
                  <a:lnTo>
                    <a:pt x="f4" y="f18"/>
                  </a:lnTo>
                  <a:lnTo>
                    <a:pt x="f9" y="f19"/>
                  </a:lnTo>
                  <a:lnTo>
                    <a:pt x="f20" y="f21"/>
                  </a:lnTo>
                  <a:lnTo>
                    <a:pt x="f22" y="f23"/>
                  </a:lnTo>
                  <a:lnTo>
                    <a:pt x="f24" y="f25"/>
                  </a:lnTo>
                  <a:lnTo>
                    <a:pt x="f26" y="f27"/>
                  </a:lnTo>
                  <a:lnTo>
                    <a:pt x="f21"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28" y="f54"/>
                  </a:lnTo>
                  <a:lnTo>
                    <a:pt x="f55" y="f56"/>
                  </a:lnTo>
                  <a:lnTo>
                    <a:pt x="f57" y="f58"/>
                  </a:lnTo>
                  <a:lnTo>
                    <a:pt x="f59" y="f60"/>
                  </a:lnTo>
                  <a:lnTo>
                    <a:pt x="f61" y="f62"/>
                  </a:lnTo>
                  <a:lnTo>
                    <a:pt x="f61" y="f63"/>
                  </a:lnTo>
                  <a:lnTo>
                    <a:pt x="f57" y="f64"/>
                  </a:lnTo>
                  <a:lnTo>
                    <a:pt x="f65" y="f66"/>
                  </a:lnTo>
                  <a:lnTo>
                    <a:pt x="f67" y="f68"/>
                  </a:lnTo>
                  <a:lnTo>
                    <a:pt x="f69" y="f70"/>
                  </a:lnTo>
                  <a:lnTo>
                    <a:pt x="f71" y="f72"/>
                  </a:lnTo>
                  <a:lnTo>
                    <a:pt x="f73" y="f74"/>
                  </a:lnTo>
                  <a:lnTo>
                    <a:pt x="f75" y="f76"/>
                  </a:lnTo>
                  <a:lnTo>
                    <a:pt x="f77" y="f78"/>
                  </a:lnTo>
                  <a:lnTo>
                    <a:pt x="f79" y="f69"/>
                  </a:lnTo>
                  <a:lnTo>
                    <a:pt x="f80" y="f45"/>
                  </a:lnTo>
                  <a:lnTo>
                    <a:pt x="f81" y="f82"/>
                  </a:lnTo>
                  <a:lnTo>
                    <a:pt x="f83" y="f84"/>
                  </a:lnTo>
                  <a:lnTo>
                    <a:pt x="f85" y="f86"/>
                  </a:lnTo>
                  <a:lnTo>
                    <a:pt x="f87" y="f88"/>
                  </a:lnTo>
                  <a:lnTo>
                    <a:pt x="f89" y="f90"/>
                  </a:lnTo>
                  <a:lnTo>
                    <a:pt x="f88" y="f91"/>
                  </a:lnTo>
                  <a:lnTo>
                    <a:pt x="f92" y="f1"/>
                  </a:lnTo>
                  <a:lnTo>
                    <a:pt x="f24" y="f13"/>
                  </a:lnTo>
                  <a:lnTo>
                    <a:pt x="f93" y="f11"/>
                  </a:lnTo>
                  <a:lnTo>
                    <a:pt x="f94"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4" name="Google Shape;300;p15">
              <a:extLst>
                <a:ext uri="{FF2B5EF4-FFF2-40B4-BE49-F238E27FC236}">
                  <a16:creationId xmlns:a16="http://schemas.microsoft.com/office/drawing/2014/main" id="{2DAC8AFD-D978-5C49-FCAE-ED1D681316D9}"/>
                </a:ext>
              </a:extLst>
            </p:cNvPr>
            <p:cNvSpPr/>
            <p:nvPr/>
          </p:nvSpPr>
          <p:spPr>
            <a:xfrm>
              <a:off x="8427677" y="4846978"/>
              <a:ext cx="87535" cy="251267"/>
            </a:xfrm>
            <a:custGeom>
              <a:avLst/>
              <a:gdLst>
                <a:gd name="f0" fmla="val w"/>
                <a:gd name="f1" fmla="val h"/>
                <a:gd name="f2" fmla="val 0"/>
                <a:gd name="f3" fmla="val 3485"/>
                <a:gd name="f4" fmla="val 10004"/>
                <a:gd name="f5" fmla="val 630"/>
                <a:gd name="f6" fmla="val 518"/>
                <a:gd name="f7" fmla="val 23"/>
                <a:gd name="f8" fmla="val 405"/>
                <a:gd name="f9" fmla="val 68"/>
                <a:gd name="f10" fmla="val 315"/>
                <a:gd name="f11" fmla="val 135"/>
                <a:gd name="f12" fmla="val 203"/>
                <a:gd name="f13" fmla="val 292"/>
                <a:gd name="f14" fmla="val 517"/>
                <a:gd name="f15" fmla="val 1"/>
                <a:gd name="f16" fmla="val 652"/>
                <a:gd name="f17" fmla="val 787"/>
                <a:gd name="f18" fmla="val 158"/>
                <a:gd name="f19" fmla="val 1933"/>
                <a:gd name="f20" fmla="val 338"/>
                <a:gd name="f21" fmla="val 3080"/>
                <a:gd name="f22" fmla="val 540"/>
                <a:gd name="f23" fmla="val 4226"/>
                <a:gd name="f24" fmla="val 5350"/>
                <a:gd name="f25" fmla="val 922"/>
                <a:gd name="f26" fmla="val 5912"/>
                <a:gd name="f27" fmla="val 1080"/>
                <a:gd name="f28" fmla="val 6452"/>
                <a:gd name="f29" fmla="val 1237"/>
                <a:gd name="f30" fmla="val 7014"/>
                <a:gd name="f31" fmla="val 1417"/>
                <a:gd name="f32" fmla="val 7553"/>
                <a:gd name="f33" fmla="val 1619"/>
                <a:gd name="f34" fmla="val 8093"/>
                <a:gd name="f35" fmla="val 1844"/>
                <a:gd name="f36" fmla="val 8632"/>
                <a:gd name="f37" fmla="val 2069"/>
                <a:gd name="f38" fmla="val 9172"/>
                <a:gd name="f39" fmla="val 2338"/>
                <a:gd name="f40" fmla="val 9711"/>
                <a:gd name="f41" fmla="val 2406"/>
                <a:gd name="f42" fmla="val 9824"/>
                <a:gd name="f43" fmla="val 2496"/>
                <a:gd name="f44" fmla="val 9914"/>
                <a:gd name="f45" fmla="val 2608"/>
                <a:gd name="f46" fmla="val 9958"/>
                <a:gd name="f47" fmla="val 2721"/>
                <a:gd name="f48" fmla="val 10003"/>
                <a:gd name="f49" fmla="val 2923"/>
                <a:gd name="f50" fmla="val 3035"/>
                <a:gd name="f51" fmla="val 3148"/>
                <a:gd name="f52" fmla="val 3238"/>
                <a:gd name="f53" fmla="val 9846"/>
                <a:gd name="f54" fmla="val 3327"/>
                <a:gd name="f55" fmla="val 9779"/>
                <a:gd name="f56" fmla="val 3395"/>
                <a:gd name="f57" fmla="val 9666"/>
                <a:gd name="f58" fmla="val 3440"/>
                <a:gd name="f59" fmla="val 9576"/>
                <a:gd name="f60" fmla="val 9464"/>
                <a:gd name="f61" fmla="val 9329"/>
                <a:gd name="f62" fmla="val 3462"/>
                <a:gd name="f63" fmla="val 9217"/>
                <a:gd name="f64" fmla="val 3417"/>
                <a:gd name="f65" fmla="val 9082"/>
                <a:gd name="f66" fmla="val 8565"/>
                <a:gd name="f67" fmla="val 8048"/>
                <a:gd name="f68" fmla="val 7531"/>
                <a:gd name="f69" fmla="val 2518"/>
                <a:gd name="f70" fmla="val 2361"/>
                <a:gd name="f71" fmla="val 6474"/>
                <a:gd name="f72" fmla="val 2204"/>
                <a:gd name="f73" fmla="val 5935"/>
                <a:gd name="f74" fmla="val 2046"/>
                <a:gd name="f75" fmla="val 5418"/>
                <a:gd name="f76" fmla="val 1934"/>
                <a:gd name="f77" fmla="val 4878"/>
                <a:gd name="f78" fmla="val 1709"/>
                <a:gd name="f79" fmla="val 3777"/>
                <a:gd name="f80" fmla="val 1507"/>
                <a:gd name="f81" fmla="val 2675"/>
                <a:gd name="f82" fmla="val 1349"/>
                <a:gd name="f83" fmla="val 1574"/>
                <a:gd name="f84" fmla="val 1192"/>
                <a:gd name="f85" fmla="val 450"/>
                <a:gd name="f86" fmla="val 1169"/>
                <a:gd name="f87" fmla="val 1102"/>
                <a:gd name="f88" fmla="val 1035"/>
                <a:gd name="f89" fmla="val 945"/>
                <a:gd name="f90" fmla="val 855"/>
                <a:gd name="f91" fmla="val 742"/>
                <a:gd name="f92" fmla="*/ f0 1 3485"/>
                <a:gd name="f93" fmla="*/ f1 1 10004"/>
                <a:gd name="f94" fmla="val f2"/>
                <a:gd name="f95" fmla="val f3"/>
                <a:gd name="f96" fmla="val f4"/>
                <a:gd name="f97" fmla="+- f96 0 f94"/>
                <a:gd name="f98" fmla="+- f95 0 f94"/>
                <a:gd name="f99" fmla="*/ f98 1 3485"/>
                <a:gd name="f100" fmla="*/ f97 1 10004"/>
                <a:gd name="f101" fmla="*/ f94 1 f99"/>
                <a:gd name="f102" fmla="*/ f95 1 f99"/>
                <a:gd name="f103" fmla="*/ f94 1 f100"/>
                <a:gd name="f104" fmla="*/ f96 1 f100"/>
                <a:gd name="f105" fmla="*/ f101 f92 1"/>
                <a:gd name="f106" fmla="*/ f102 f92 1"/>
                <a:gd name="f107" fmla="*/ f104 f93 1"/>
                <a:gd name="f108" fmla="*/ f103 f93 1"/>
              </a:gdLst>
              <a:ahLst/>
              <a:cxnLst>
                <a:cxn ang="3cd4">
                  <a:pos x="hc" y="t"/>
                </a:cxn>
                <a:cxn ang="0">
                  <a:pos x="r" y="vc"/>
                </a:cxn>
                <a:cxn ang="cd4">
                  <a:pos x="hc" y="b"/>
                </a:cxn>
                <a:cxn ang="cd2">
                  <a:pos x="l" y="vc"/>
                </a:cxn>
              </a:cxnLst>
              <a:rect l="f105" t="f108" r="f106" b="f107"/>
              <a:pathLst>
                <a:path w="3485" h="10004">
                  <a:moveTo>
                    <a:pt x="f5" y="f2"/>
                  </a:moveTo>
                  <a:lnTo>
                    <a:pt x="f6" y="f7"/>
                  </a:lnTo>
                  <a:lnTo>
                    <a:pt x="f8" y="f9"/>
                  </a:lnTo>
                  <a:lnTo>
                    <a:pt x="f10" y="f11"/>
                  </a:lnTo>
                  <a:lnTo>
                    <a:pt x="f12" y="f12"/>
                  </a:lnTo>
                  <a:lnTo>
                    <a:pt x="f11" y="f13"/>
                  </a:lnTo>
                  <a:lnTo>
                    <a:pt x="f9" y="f8"/>
                  </a:lnTo>
                  <a:lnTo>
                    <a:pt x="f7" y="f14"/>
                  </a:lnTo>
                  <a:lnTo>
                    <a:pt x="f15" y="f16"/>
                  </a:lnTo>
                  <a:lnTo>
                    <a:pt x="f15" y="f17"/>
                  </a:lnTo>
                  <a:lnTo>
                    <a:pt x="f18" y="f19"/>
                  </a:lnTo>
                  <a:lnTo>
                    <a:pt x="f20" y="f21"/>
                  </a:lnTo>
                  <a:lnTo>
                    <a:pt x="f22" y="f23"/>
                  </a:lnTo>
                  <a:lnTo>
                    <a:pt x="f17"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48"/>
                  </a:lnTo>
                  <a:lnTo>
                    <a:pt x="f50" y="f46"/>
                  </a:lnTo>
                  <a:lnTo>
                    <a:pt x="f51" y="f44"/>
                  </a:lnTo>
                  <a:lnTo>
                    <a:pt x="f52" y="f53"/>
                  </a:lnTo>
                  <a:lnTo>
                    <a:pt x="f54" y="f55"/>
                  </a:lnTo>
                  <a:lnTo>
                    <a:pt x="f56" y="f57"/>
                  </a:lnTo>
                  <a:lnTo>
                    <a:pt x="f58" y="f59"/>
                  </a:lnTo>
                  <a:lnTo>
                    <a:pt x="f3" y="f60"/>
                  </a:lnTo>
                  <a:lnTo>
                    <a:pt x="f3" y="f61"/>
                  </a:lnTo>
                  <a:lnTo>
                    <a:pt x="f62" y="f63"/>
                  </a:lnTo>
                  <a:lnTo>
                    <a:pt x="f64" y="f65"/>
                  </a:lnTo>
                  <a:lnTo>
                    <a:pt x="f51" y="f66"/>
                  </a:lnTo>
                  <a:lnTo>
                    <a:pt x="f49" y="f67"/>
                  </a:lnTo>
                  <a:lnTo>
                    <a:pt x="f47" y="f68"/>
                  </a:lnTo>
                  <a:lnTo>
                    <a:pt x="f69" y="f30"/>
                  </a:lnTo>
                  <a:lnTo>
                    <a:pt x="f70" y="f71"/>
                  </a:lnTo>
                  <a:lnTo>
                    <a:pt x="f72" y="f73"/>
                  </a:lnTo>
                  <a:lnTo>
                    <a:pt x="f74" y="f75"/>
                  </a:lnTo>
                  <a:lnTo>
                    <a:pt x="f76" y="f77"/>
                  </a:lnTo>
                  <a:lnTo>
                    <a:pt x="f78" y="f79"/>
                  </a:lnTo>
                  <a:lnTo>
                    <a:pt x="f80" y="f81"/>
                  </a:lnTo>
                  <a:lnTo>
                    <a:pt x="f82" y="f83"/>
                  </a:lnTo>
                  <a:lnTo>
                    <a:pt x="f84" y="f85"/>
                  </a:lnTo>
                  <a:lnTo>
                    <a:pt x="f86" y="f10"/>
                  </a:lnTo>
                  <a:lnTo>
                    <a:pt x="f87" y="f12"/>
                  </a:lnTo>
                  <a:lnTo>
                    <a:pt x="f88" y="f11"/>
                  </a:lnTo>
                  <a:lnTo>
                    <a:pt x="f89" y="f9"/>
                  </a:lnTo>
                  <a:lnTo>
                    <a:pt x="f90" y="f7"/>
                  </a:lnTo>
                  <a:lnTo>
                    <a:pt x="f91"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5" name="Google Shape;301;p15">
              <a:extLst>
                <a:ext uri="{FF2B5EF4-FFF2-40B4-BE49-F238E27FC236}">
                  <a16:creationId xmlns:a16="http://schemas.microsoft.com/office/drawing/2014/main" id="{70EC6D77-C787-D015-50E7-CDF950F1D7FB}"/>
                </a:ext>
              </a:extLst>
            </p:cNvPr>
            <p:cNvSpPr/>
            <p:nvPr/>
          </p:nvSpPr>
          <p:spPr>
            <a:xfrm>
              <a:off x="9298295" y="5260817"/>
              <a:ext cx="312249" cy="151324"/>
            </a:xfrm>
            <a:custGeom>
              <a:avLst/>
              <a:gdLst>
                <a:gd name="f0" fmla="val w"/>
                <a:gd name="f1" fmla="val h"/>
                <a:gd name="f2" fmla="val 0"/>
                <a:gd name="f3" fmla="val 12432"/>
                <a:gd name="f4" fmla="val 6025"/>
                <a:gd name="f5" fmla="val 11779"/>
                <a:gd name="f6" fmla="val 11667"/>
                <a:gd name="f7" fmla="val 45"/>
                <a:gd name="f8" fmla="val 11532"/>
                <a:gd name="f9" fmla="val 113"/>
                <a:gd name="f10" fmla="val 10453"/>
                <a:gd name="f11" fmla="val 900"/>
                <a:gd name="f12" fmla="val 9217"/>
                <a:gd name="f13" fmla="val 1754"/>
                <a:gd name="f14" fmla="val 8565"/>
                <a:gd name="f15" fmla="val 2181"/>
                <a:gd name="f16" fmla="val 7890"/>
                <a:gd name="f17" fmla="val 2608"/>
                <a:gd name="f18" fmla="val 7193"/>
                <a:gd name="f19" fmla="val 3035"/>
                <a:gd name="f20" fmla="val 6474"/>
                <a:gd name="f21" fmla="val 3417"/>
                <a:gd name="f22" fmla="val 5755"/>
                <a:gd name="f23" fmla="val 3777"/>
                <a:gd name="f24" fmla="val 5013"/>
                <a:gd name="f25" fmla="val 4092"/>
                <a:gd name="f26" fmla="val 4294"/>
                <a:gd name="f27" fmla="val 4361"/>
                <a:gd name="f28" fmla="val 3934"/>
                <a:gd name="f29" fmla="val 4474"/>
                <a:gd name="f30" fmla="val 3574"/>
                <a:gd name="f31" fmla="val 4564"/>
                <a:gd name="f32" fmla="val 3215"/>
                <a:gd name="f33" fmla="val 4654"/>
                <a:gd name="f34" fmla="val 2855"/>
                <a:gd name="f35" fmla="val 4721"/>
                <a:gd name="f36" fmla="val 2495"/>
                <a:gd name="f37" fmla="val 4766"/>
                <a:gd name="f38" fmla="val 2136"/>
                <a:gd name="f39" fmla="val 4788"/>
                <a:gd name="f40" fmla="val 1439"/>
                <a:gd name="f41" fmla="val 1102"/>
                <a:gd name="f42" fmla="val 4743"/>
                <a:gd name="f43" fmla="val 764"/>
                <a:gd name="f44" fmla="val 4699"/>
                <a:gd name="f45" fmla="val 630"/>
                <a:gd name="f46" fmla="val 4676"/>
                <a:gd name="f47" fmla="val 495"/>
                <a:gd name="f48" fmla="val 382"/>
                <a:gd name="f49" fmla="val 292"/>
                <a:gd name="f50" fmla="val 203"/>
                <a:gd name="f51" fmla="val 4878"/>
                <a:gd name="f52" fmla="val 4968"/>
                <a:gd name="f53" fmla="val 68"/>
                <a:gd name="f54" fmla="val 5058"/>
                <a:gd name="f55" fmla="val 23"/>
                <a:gd name="f56" fmla="val 5171"/>
                <a:gd name="f57" fmla="val 5283"/>
                <a:gd name="f58" fmla="val 5395"/>
                <a:gd name="f59" fmla="val 5508"/>
                <a:gd name="f60" fmla="val 5620"/>
                <a:gd name="f61" fmla="val 5710"/>
                <a:gd name="f62" fmla="val 5778"/>
                <a:gd name="f63" fmla="val 315"/>
                <a:gd name="f64" fmla="val 5845"/>
                <a:gd name="f65" fmla="val 450"/>
                <a:gd name="f66" fmla="val 5890"/>
                <a:gd name="f67" fmla="val 809"/>
                <a:gd name="f68" fmla="val 5957"/>
                <a:gd name="f69" fmla="val 1192"/>
                <a:gd name="f70" fmla="val 6002"/>
                <a:gd name="f71" fmla="val 1574"/>
                <a:gd name="f72" fmla="val 1956"/>
                <a:gd name="f73" fmla="val 2360"/>
                <a:gd name="f74" fmla="val 5980"/>
                <a:gd name="f75" fmla="val 2743"/>
                <a:gd name="f76" fmla="val 3125"/>
                <a:gd name="f77" fmla="val 3529"/>
                <a:gd name="f78" fmla="val 5800"/>
                <a:gd name="f79" fmla="val 3912"/>
                <a:gd name="f80" fmla="val 4316"/>
                <a:gd name="f81" fmla="val 5598"/>
                <a:gd name="f82" fmla="val 5103"/>
                <a:gd name="f83" fmla="val 5328"/>
                <a:gd name="f84" fmla="val 6654"/>
                <a:gd name="f85" fmla="val 7418"/>
                <a:gd name="f86" fmla="val 4271"/>
                <a:gd name="f87" fmla="val 8183"/>
                <a:gd name="f88" fmla="val 3844"/>
                <a:gd name="f89" fmla="val 8902"/>
                <a:gd name="f90" fmla="val 9621"/>
                <a:gd name="f91" fmla="val 2945"/>
                <a:gd name="f92" fmla="val 10296"/>
                <a:gd name="f93" fmla="val 2496"/>
                <a:gd name="f94" fmla="val 10947"/>
                <a:gd name="f95" fmla="val 2046"/>
                <a:gd name="f96" fmla="val 12161"/>
                <a:gd name="f97" fmla="val 12274"/>
                <a:gd name="f98" fmla="val 12341"/>
                <a:gd name="f99" fmla="val 989"/>
                <a:gd name="f100" fmla="val 12409"/>
                <a:gd name="f101" fmla="val 877"/>
                <a:gd name="f102" fmla="val 12431"/>
                <a:gd name="f103" fmla="val 765"/>
                <a:gd name="f104" fmla="val 517"/>
                <a:gd name="f105" fmla="val 12386"/>
                <a:gd name="f106" fmla="val 405"/>
                <a:gd name="f107" fmla="val 293"/>
                <a:gd name="f108" fmla="val 12184"/>
                <a:gd name="f109" fmla="val 135"/>
                <a:gd name="f110" fmla="val 12094"/>
                <a:gd name="f111" fmla="val 12004"/>
                <a:gd name="f112" fmla="val 11892"/>
                <a:gd name="f113" fmla="*/ f0 1 12432"/>
                <a:gd name="f114" fmla="*/ f1 1 6025"/>
                <a:gd name="f115" fmla="val f2"/>
                <a:gd name="f116" fmla="val f3"/>
                <a:gd name="f117" fmla="val f4"/>
                <a:gd name="f118" fmla="+- f117 0 f115"/>
                <a:gd name="f119" fmla="+- f116 0 f115"/>
                <a:gd name="f120" fmla="*/ f119 1 12432"/>
                <a:gd name="f121" fmla="*/ f118 1 602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2432" h="6025">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39"/>
                  </a:lnTo>
                  <a:lnTo>
                    <a:pt x="f41" y="f42"/>
                  </a:lnTo>
                  <a:lnTo>
                    <a:pt x="f43" y="f44"/>
                  </a:lnTo>
                  <a:lnTo>
                    <a:pt x="f45" y="f46"/>
                  </a:lnTo>
                  <a:lnTo>
                    <a:pt x="f47" y="f44"/>
                  </a:lnTo>
                  <a:lnTo>
                    <a:pt x="f48" y="f42"/>
                  </a:lnTo>
                  <a:lnTo>
                    <a:pt x="f49" y="f39"/>
                  </a:lnTo>
                  <a:lnTo>
                    <a:pt x="f50" y="f51"/>
                  </a:lnTo>
                  <a:lnTo>
                    <a:pt x="f9" y="f52"/>
                  </a:lnTo>
                  <a:lnTo>
                    <a:pt x="f53" y="f54"/>
                  </a:lnTo>
                  <a:lnTo>
                    <a:pt x="f55" y="f56"/>
                  </a:lnTo>
                  <a:lnTo>
                    <a:pt x="f2" y="f57"/>
                  </a:lnTo>
                  <a:lnTo>
                    <a:pt x="f2" y="f58"/>
                  </a:lnTo>
                  <a:lnTo>
                    <a:pt x="f55" y="f59"/>
                  </a:lnTo>
                  <a:lnTo>
                    <a:pt x="f7" y="f60"/>
                  </a:lnTo>
                  <a:lnTo>
                    <a:pt x="f9" y="f61"/>
                  </a:lnTo>
                  <a:lnTo>
                    <a:pt x="f50" y="f62"/>
                  </a:lnTo>
                  <a:lnTo>
                    <a:pt x="f63" y="f64"/>
                  </a:lnTo>
                  <a:lnTo>
                    <a:pt x="f65" y="f66"/>
                  </a:lnTo>
                  <a:lnTo>
                    <a:pt x="f67" y="f68"/>
                  </a:lnTo>
                  <a:lnTo>
                    <a:pt x="f69" y="f70"/>
                  </a:lnTo>
                  <a:lnTo>
                    <a:pt x="f71" y="f4"/>
                  </a:lnTo>
                  <a:lnTo>
                    <a:pt x="f72" y="f70"/>
                  </a:lnTo>
                  <a:lnTo>
                    <a:pt x="f73" y="f74"/>
                  </a:lnTo>
                  <a:lnTo>
                    <a:pt x="f75" y="f68"/>
                  </a:lnTo>
                  <a:lnTo>
                    <a:pt x="f76" y="f66"/>
                  </a:lnTo>
                  <a:lnTo>
                    <a:pt x="f77" y="f78"/>
                  </a:lnTo>
                  <a:lnTo>
                    <a:pt x="f79" y="f61"/>
                  </a:lnTo>
                  <a:lnTo>
                    <a:pt x="f80" y="f81"/>
                  </a:lnTo>
                  <a:lnTo>
                    <a:pt x="f82" y="f83"/>
                  </a:lnTo>
                  <a:lnTo>
                    <a:pt x="f66" y="f24"/>
                  </a:lnTo>
                  <a:lnTo>
                    <a:pt x="f84" y="f33"/>
                  </a:lnTo>
                  <a:lnTo>
                    <a:pt x="f85" y="f86"/>
                  </a:lnTo>
                  <a:lnTo>
                    <a:pt x="f87" y="f88"/>
                  </a:lnTo>
                  <a:lnTo>
                    <a:pt x="f89" y="f21"/>
                  </a:lnTo>
                  <a:lnTo>
                    <a:pt x="f90" y="f91"/>
                  </a:lnTo>
                  <a:lnTo>
                    <a:pt x="f92" y="f93"/>
                  </a:lnTo>
                  <a:lnTo>
                    <a:pt x="f94" y="f95"/>
                  </a:lnTo>
                  <a:lnTo>
                    <a:pt x="f96" y="f69"/>
                  </a:lnTo>
                  <a:lnTo>
                    <a:pt x="f97" y="f41"/>
                  </a:lnTo>
                  <a:lnTo>
                    <a:pt x="f98" y="f99"/>
                  </a:lnTo>
                  <a:lnTo>
                    <a:pt x="f100" y="f101"/>
                  </a:lnTo>
                  <a:lnTo>
                    <a:pt x="f102" y="f103"/>
                  </a:lnTo>
                  <a:lnTo>
                    <a:pt x="f102" y="f45"/>
                  </a:lnTo>
                  <a:lnTo>
                    <a:pt x="f100" y="f104"/>
                  </a:lnTo>
                  <a:lnTo>
                    <a:pt x="f105" y="f106"/>
                  </a:lnTo>
                  <a:lnTo>
                    <a:pt x="f98" y="f107"/>
                  </a:lnTo>
                  <a:lnTo>
                    <a:pt x="f97" y="f50"/>
                  </a:lnTo>
                  <a:lnTo>
                    <a:pt x="f108" y="f109"/>
                  </a:lnTo>
                  <a:lnTo>
                    <a:pt x="f110" y="f53"/>
                  </a:lnTo>
                  <a:lnTo>
                    <a:pt x="f111" y="f55"/>
                  </a:lnTo>
                  <a:lnTo>
                    <a:pt x="f112"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6" name="Google Shape;302;p15">
              <a:extLst>
                <a:ext uri="{FF2B5EF4-FFF2-40B4-BE49-F238E27FC236}">
                  <a16:creationId xmlns:a16="http://schemas.microsoft.com/office/drawing/2014/main" id="{201E826C-9177-ABEF-2906-6A0F4CA1AC7D}"/>
                </a:ext>
              </a:extLst>
            </p:cNvPr>
            <p:cNvSpPr/>
            <p:nvPr/>
          </p:nvSpPr>
          <p:spPr>
            <a:xfrm>
              <a:off x="9647761" y="4927143"/>
              <a:ext cx="189180" cy="259177"/>
            </a:xfrm>
            <a:custGeom>
              <a:avLst/>
              <a:gdLst>
                <a:gd name="f0" fmla="val w"/>
                <a:gd name="f1" fmla="val h"/>
                <a:gd name="f2" fmla="val 0"/>
                <a:gd name="f3" fmla="val 7532"/>
                <a:gd name="f4" fmla="val 10319"/>
                <a:gd name="f5" fmla="val 6744"/>
                <a:gd name="f6" fmla="val 6654"/>
                <a:gd name="f7" fmla="val 45"/>
                <a:gd name="f8" fmla="val 6542"/>
                <a:gd name="f9" fmla="val 113"/>
                <a:gd name="f10" fmla="val 6452"/>
                <a:gd name="f11" fmla="val 203"/>
                <a:gd name="f12" fmla="val 6385"/>
                <a:gd name="f13" fmla="val 315"/>
                <a:gd name="f14" fmla="val 5778"/>
                <a:gd name="f15" fmla="val 1551"/>
                <a:gd name="f16" fmla="val 5171"/>
                <a:gd name="f17" fmla="val 2788"/>
                <a:gd name="f18" fmla="val 4541"/>
                <a:gd name="f19" fmla="val 4002"/>
                <a:gd name="f20" fmla="val 4204"/>
                <a:gd name="f21" fmla="val 4608"/>
                <a:gd name="f22" fmla="val 3845"/>
                <a:gd name="f23" fmla="val 5193"/>
                <a:gd name="f24" fmla="val 3507"/>
                <a:gd name="f25" fmla="val 5755"/>
                <a:gd name="f26" fmla="val 3148"/>
                <a:gd name="f27" fmla="val 6317"/>
                <a:gd name="f28" fmla="val 2743"/>
                <a:gd name="f29" fmla="val 6879"/>
                <a:gd name="f30" fmla="val 2316"/>
                <a:gd name="f31" fmla="val 7441"/>
                <a:gd name="f32" fmla="val 1866"/>
                <a:gd name="f33" fmla="val 7958"/>
                <a:gd name="f34" fmla="val 1642"/>
                <a:gd name="f35" fmla="val 8205"/>
                <a:gd name="f36" fmla="val 1394"/>
                <a:gd name="f37" fmla="val 8430"/>
                <a:gd name="f38" fmla="val 1125"/>
                <a:gd name="f39" fmla="val 8655"/>
                <a:gd name="f40" fmla="val 855"/>
                <a:gd name="f41" fmla="val 8835"/>
                <a:gd name="f42" fmla="val 585"/>
                <a:gd name="f43" fmla="val 9014"/>
                <a:gd name="f44" fmla="val 9172"/>
                <a:gd name="f45" fmla="val 181"/>
                <a:gd name="f46" fmla="val 9239"/>
                <a:gd name="f47" fmla="val 91"/>
                <a:gd name="f48" fmla="val 9329"/>
                <a:gd name="f49" fmla="val 46"/>
                <a:gd name="f50" fmla="val 9419"/>
                <a:gd name="f51" fmla="val 1"/>
                <a:gd name="f52" fmla="val 9531"/>
                <a:gd name="f53" fmla="val 9644"/>
                <a:gd name="f54" fmla="val 9756"/>
                <a:gd name="f55" fmla="val 23"/>
                <a:gd name="f56" fmla="val 9869"/>
                <a:gd name="f57" fmla="val 9959"/>
                <a:gd name="f58" fmla="val 158"/>
                <a:gd name="f59" fmla="val 10071"/>
                <a:gd name="f60" fmla="val 225"/>
                <a:gd name="f61" fmla="val 10138"/>
                <a:gd name="f62" fmla="val 338"/>
                <a:gd name="f63" fmla="val 10206"/>
                <a:gd name="f64" fmla="val 428"/>
                <a:gd name="f65" fmla="val 10273"/>
                <a:gd name="f66" fmla="val 540"/>
                <a:gd name="f67" fmla="val 10296"/>
                <a:gd name="f68" fmla="val 675"/>
                <a:gd name="f69" fmla="val 10318"/>
                <a:gd name="f70" fmla="val 810"/>
                <a:gd name="f71" fmla="val 922"/>
                <a:gd name="f72" fmla="val 10228"/>
                <a:gd name="f73" fmla="val 1192"/>
                <a:gd name="f74" fmla="val 10093"/>
                <a:gd name="f75" fmla="val 1439"/>
                <a:gd name="f76" fmla="val 9936"/>
                <a:gd name="f77" fmla="val 1687"/>
                <a:gd name="f78" fmla="val 9779"/>
                <a:gd name="f79" fmla="val 1934"/>
                <a:gd name="f80" fmla="val 9599"/>
                <a:gd name="f81" fmla="val 2159"/>
                <a:gd name="f82" fmla="val 9397"/>
                <a:gd name="f83" fmla="val 2361"/>
                <a:gd name="f84" fmla="val 9194"/>
                <a:gd name="f85" fmla="val 2766"/>
                <a:gd name="f86" fmla="val 8767"/>
                <a:gd name="f87" fmla="val 3170"/>
                <a:gd name="f88" fmla="val 8295"/>
                <a:gd name="f89" fmla="val 3530"/>
                <a:gd name="f90" fmla="val 7823"/>
                <a:gd name="f91" fmla="val 4227"/>
                <a:gd name="f92" fmla="val 6856"/>
                <a:gd name="f93" fmla="val 4699"/>
                <a:gd name="f94" fmla="val 6160"/>
                <a:gd name="f95" fmla="val 5148"/>
                <a:gd name="f96" fmla="val 5440"/>
                <a:gd name="f97" fmla="val 5553"/>
                <a:gd name="f98" fmla="val 4698"/>
                <a:gd name="f99" fmla="val 5958"/>
                <a:gd name="f100" fmla="val 3957"/>
                <a:gd name="f101" fmla="val 6699"/>
                <a:gd name="f102" fmla="val 2450"/>
                <a:gd name="f103" fmla="val 944"/>
                <a:gd name="f104" fmla="val 7509"/>
                <a:gd name="f105" fmla="val 7531"/>
                <a:gd name="f106" fmla="val 562"/>
                <a:gd name="f107" fmla="val 7486"/>
                <a:gd name="f108" fmla="val 450"/>
                <a:gd name="f109" fmla="val 337"/>
                <a:gd name="f110" fmla="val 7374"/>
                <a:gd name="f111" fmla="val 248"/>
                <a:gd name="f112" fmla="val 7284"/>
                <a:gd name="f113" fmla="val 7194"/>
                <a:gd name="f114" fmla="val 90"/>
                <a:gd name="f115" fmla="val 7082"/>
                <a:gd name="f116" fmla="val 6969"/>
                <a:gd name="f117" fmla="*/ f0 1 7532"/>
                <a:gd name="f118" fmla="*/ f1 1 10319"/>
                <a:gd name="f119" fmla="val f2"/>
                <a:gd name="f120" fmla="val f3"/>
                <a:gd name="f121" fmla="val f4"/>
                <a:gd name="f122" fmla="+- f121 0 f119"/>
                <a:gd name="f123" fmla="+- f120 0 f119"/>
                <a:gd name="f124" fmla="*/ f123 1 7532"/>
                <a:gd name="f125" fmla="*/ f122 1 10319"/>
                <a:gd name="f126" fmla="*/ f119 1 f124"/>
                <a:gd name="f127" fmla="*/ f120 1 f124"/>
                <a:gd name="f128" fmla="*/ f119 1 f125"/>
                <a:gd name="f129" fmla="*/ f121 1 f125"/>
                <a:gd name="f130" fmla="*/ f126 f117 1"/>
                <a:gd name="f131" fmla="*/ f127 f117 1"/>
                <a:gd name="f132" fmla="*/ f129 f118 1"/>
                <a:gd name="f133" fmla="*/ f128 f118 1"/>
              </a:gdLst>
              <a:ahLst/>
              <a:cxnLst>
                <a:cxn ang="3cd4">
                  <a:pos x="hc" y="t"/>
                </a:cxn>
                <a:cxn ang="0">
                  <a:pos x="r" y="vc"/>
                </a:cxn>
                <a:cxn ang="cd4">
                  <a:pos x="hc" y="b"/>
                </a:cxn>
                <a:cxn ang="cd2">
                  <a:pos x="l" y="vc"/>
                </a:cxn>
              </a:cxnLst>
              <a:rect l="f130" t="f133" r="f131" b="f132"/>
              <a:pathLst>
                <a:path w="7532" h="10319">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13" y="f44"/>
                  </a:lnTo>
                  <a:lnTo>
                    <a:pt x="f45" y="f46"/>
                  </a:lnTo>
                  <a:lnTo>
                    <a:pt x="f47" y="f48"/>
                  </a:lnTo>
                  <a:lnTo>
                    <a:pt x="f49" y="f50"/>
                  </a:lnTo>
                  <a:lnTo>
                    <a:pt x="f51" y="f52"/>
                  </a:lnTo>
                  <a:lnTo>
                    <a:pt x="f51" y="f53"/>
                  </a:lnTo>
                  <a:lnTo>
                    <a:pt x="f51" y="f54"/>
                  </a:lnTo>
                  <a:lnTo>
                    <a:pt x="f55" y="f56"/>
                  </a:lnTo>
                  <a:lnTo>
                    <a:pt x="f47" y="f57"/>
                  </a:lnTo>
                  <a:lnTo>
                    <a:pt x="f58" y="f59"/>
                  </a:lnTo>
                  <a:lnTo>
                    <a:pt x="f60" y="f61"/>
                  </a:lnTo>
                  <a:lnTo>
                    <a:pt x="f62" y="f63"/>
                  </a:lnTo>
                  <a:lnTo>
                    <a:pt x="f64" y="f65"/>
                  </a:lnTo>
                  <a:lnTo>
                    <a:pt x="f66" y="f67"/>
                  </a:lnTo>
                  <a:lnTo>
                    <a:pt x="f68" y="f69"/>
                  </a:lnTo>
                  <a:lnTo>
                    <a:pt x="f70" y="f67"/>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31" y="f103"/>
                  </a:lnTo>
                  <a:lnTo>
                    <a:pt x="f104" y="f70"/>
                  </a:lnTo>
                  <a:lnTo>
                    <a:pt x="f105" y="f68"/>
                  </a:lnTo>
                  <a:lnTo>
                    <a:pt x="f104" y="f106"/>
                  </a:lnTo>
                  <a:lnTo>
                    <a:pt x="f107" y="f108"/>
                  </a:lnTo>
                  <a:lnTo>
                    <a:pt x="f31" y="f109"/>
                  </a:lnTo>
                  <a:lnTo>
                    <a:pt x="f110" y="f111"/>
                  </a:lnTo>
                  <a:lnTo>
                    <a:pt x="f112" y="f58"/>
                  </a:lnTo>
                  <a:lnTo>
                    <a:pt x="f113" y="f114"/>
                  </a:lnTo>
                  <a:lnTo>
                    <a:pt x="f115" y="f7"/>
                  </a:lnTo>
                  <a:lnTo>
                    <a:pt x="f116"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7" name="Google Shape;303;p15">
              <a:extLst>
                <a:ext uri="{FF2B5EF4-FFF2-40B4-BE49-F238E27FC236}">
                  <a16:creationId xmlns:a16="http://schemas.microsoft.com/office/drawing/2014/main" id="{70B18667-9696-8674-5F59-931332890752}"/>
                </a:ext>
              </a:extLst>
            </p:cNvPr>
            <p:cNvSpPr/>
            <p:nvPr/>
          </p:nvSpPr>
          <p:spPr>
            <a:xfrm>
              <a:off x="9657938" y="4679268"/>
              <a:ext cx="231498" cy="340476"/>
            </a:xfrm>
            <a:custGeom>
              <a:avLst/>
              <a:gdLst>
                <a:gd name="f0" fmla="val w"/>
                <a:gd name="f1" fmla="val h"/>
                <a:gd name="f2" fmla="val 0"/>
                <a:gd name="f3" fmla="val 9217"/>
                <a:gd name="f4" fmla="val 13556"/>
                <a:gd name="f5" fmla="val 8452"/>
                <a:gd name="f6" fmla="val 1"/>
                <a:gd name="f7" fmla="val 8340"/>
                <a:gd name="f8" fmla="val 23"/>
                <a:gd name="f9" fmla="val 8228"/>
                <a:gd name="f10" fmla="val 91"/>
                <a:gd name="f11" fmla="val 8138"/>
                <a:gd name="f12" fmla="val 158"/>
                <a:gd name="f13" fmla="val 8048"/>
                <a:gd name="f14" fmla="val 271"/>
                <a:gd name="f15" fmla="val 7014"/>
                <a:gd name="f16" fmla="val 1799"/>
                <a:gd name="f17" fmla="val 6002"/>
                <a:gd name="f18" fmla="val 3350"/>
                <a:gd name="f19" fmla="val 4047"/>
                <a:gd name="f20" fmla="val 6452"/>
                <a:gd name="f21" fmla="val 2091"/>
                <a:gd name="f22" fmla="val 9555"/>
                <a:gd name="f23" fmla="val 1102"/>
                <a:gd name="f24" fmla="val 11106"/>
                <a:gd name="f25" fmla="val 90"/>
                <a:gd name="f26" fmla="val 12657"/>
                <a:gd name="f27" fmla="val 12792"/>
                <a:gd name="f28" fmla="val 12904"/>
                <a:gd name="f29" fmla="val 13016"/>
                <a:gd name="f30" fmla="val 13129"/>
                <a:gd name="f31" fmla="val 68"/>
                <a:gd name="f32" fmla="val 13241"/>
                <a:gd name="f33" fmla="val 135"/>
                <a:gd name="f34" fmla="val 13331"/>
                <a:gd name="f35" fmla="val 203"/>
                <a:gd name="f36" fmla="val 13398"/>
                <a:gd name="f37" fmla="val 293"/>
                <a:gd name="f38" fmla="val 13466"/>
                <a:gd name="f39" fmla="val 405"/>
                <a:gd name="f40" fmla="val 13511"/>
                <a:gd name="f41" fmla="val 517"/>
                <a:gd name="f42" fmla="val 742"/>
                <a:gd name="f43" fmla="val 855"/>
                <a:gd name="f44" fmla="val 13533"/>
                <a:gd name="f45" fmla="val 967"/>
                <a:gd name="f46" fmla="val 1079"/>
                <a:gd name="f47" fmla="val 1169"/>
                <a:gd name="f48" fmla="val 13286"/>
                <a:gd name="f49" fmla="val 2158"/>
                <a:gd name="f50" fmla="val 11735"/>
                <a:gd name="f51" fmla="val 3147"/>
                <a:gd name="f52" fmla="val 10184"/>
                <a:gd name="f53" fmla="val 5103"/>
                <a:gd name="f54" fmla="val 7082"/>
                <a:gd name="f55" fmla="val 7081"/>
                <a:gd name="f56" fmla="val 3980"/>
                <a:gd name="f57" fmla="val 8093"/>
                <a:gd name="f58" fmla="val 2429"/>
                <a:gd name="f59" fmla="val 9104"/>
                <a:gd name="f60" fmla="val 900"/>
                <a:gd name="f61" fmla="val 9172"/>
                <a:gd name="f62" fmla="val 788"/>
                <a:gd name="f63" fmla="val 653"/>
                <a:gd name="f64" fmla="val 540"/>
                <a:gd name="f65" fmla="val 9194"/>
                <a:gd name="f66" fmla="val 428"/>
                <a:gd name="f67" fmla="val 9149"/>
                <a:gd name="f68" fmla="val 338"/>
                <a:gd name="f69" fmla="val 9082"/>
                <a:gd name="f70" fmla="val 248"/>
                <a:gd name="f71" fmla="val 9014"/>
                <a:gd name="f72" fmla="val 8902"/>
                <a:gd name="f73" fmla="val 8812"/>
                <a:gd name="f74" fmla="val 46"/>
                <a:gd name="f75" fmla="val 8700"/>
                <a:gd name="f76" fmla="val 8565"/>
                <a:gd name="f77" fmla="*/ f0 1 9217"/>
                <a:gd name="f78" fmla="*/ f1 1 13556"/>
                <a:gd name="f79" fmla="val f2"/>
                <a:gd name="f80" fmla="val f3"/>
                <a:gd name="f81" fmla="val f4"/>
                <a:gd name="f82" fmla="+- f81 0 f79"/>
                <a:gd name="f83" fmla="+- f80 0 f79"/>
                <a:gd name="f84" fmla="*/ f83 1 9217"/>
                <a:gd name="f85" fmla="*/ f82 1 13556"/>
                <a:gd name="f86" fmla="*/ f79 1 f84"/>
                <a:gd name="f87" fmla="*/ f80 1 f84"/>
                <a:gd name="f88" fmla="*/ f79 1 f85"/>
                <a:gd name="f89" fmla="*/ f81 1 f85"/>
                <a:gd name="f90" fmla="*/ f86 f77 1"/>
                <a:gd name="f91" fmla="*/ f87 f77 1"/>
                <a:gd name="f92" fmla="*/ f89 f78 1"/>
                <a:gd name="f93" fmla="*/ f88 f78 1"/>
              </a:gdLst>
              <a:ahLst/>
              <a:cxnLst>
                <a:cxn ang="3cd4">
                  <a:pos x="hc" y="t"/>
                </a:cxn>
                <a:cxn ang="0">
                  <a:pos x="r" y="vc"/>
                </a:cxn>
                <a:cxn ang="cd4">
                  <a:pos x="hc" y="b"/>
                </a:cxn>
                <a:cxn ang="cd2">
                  <a:pos x="l" y="vc"/>
                </a:cxn>
              </a:cxnLst>
              <a:rect l="f90" t="f93" r="f91" b="f92"/>
              <a:pathLst>
                <a:path w="9217" h="13556">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8" y="f27"/>
                  </a:lnTo>
                  <a:lnTo>
                    <a:pt x="f2" y="f28"/>
                  </a:lnTo>
                  <a:lnTo>
                    <a:pt x="f2" y="f29"/>
                  </a:lnTo>
                  <a:lnTo>
                    <a:pt x="f8" y="f30"/>
                  </a:lnTo>
                  <a:lnTo>
                    <a:pt x="f31" y="f32"/>
                  </a:lnTo>
                  <a:lnTo>
                    <a:pt x="f33" y="f34"/>
                  </a:lnTo>
                  <a:lnTo>
                    <a:pt x="f35" y="f36"/>
                  </a:lnTo>
                  <a:lnTo>
                    <a:pt x="f37" y="f38"/>
                  </a:lnTo>
                  <a:lnTo>
                    <a:pt x="f39" y="f40"/>
                  </a:lnTo>
                  <a:lnTo>
                    <a:pt x="f41" y="f4"/>
                  </a:lnTo>
                  <a:lnTo>
                    <a:pt x="f42" y="f4"/>
                  </a:lnTo>
                  <a:lnTo>
                    <a:pt x="f43" y="f44"/>
                  </a:lnTo>
                  <a:lnTo>
                    <a:pt x="f45" y="f38"/>
                  </a:lnTo>
                  <a:lnTo>
                    <a:pt x="f46" y="f36"/>
                  </a:lnTo>
                  <a:lnTo>
                    <a:pt x="f47" y="f48"/>
                  </a:lnTo>
                  <a:lnTo>
                    <a:pt x="f49" y="f50"/>
                  </a:lnTo>
                  <a:lnTo>
                    <a:pt x="f51" y="f52"/>
                  </a:lnTo>
                  <a:lnTo>
                    <a:pt x="f53" y="f54"/>
                  </a:lnTo>
                  <a:lnTo>
                    <a:pt x="f55" y="f56"/>
                  </a:lnTo>
                  <a:lnTo>
                    <a:pt x="f57" y="f58"/>
                  </a:lnTo>
                  <a:lnTo>
                    <a:pt x="f59" y="f60"/>
                  </a:lnTo>
                  <a:lnTo>
                    <a:pt x="f61" y="f62"/>
                  </a:lnTo>
                  <a:lnTo>
                    <a:pt x="f3" y="f63"/>
                  </a:lnTo>
                  <a:lnTo>
                    <a:pt x="f3" y="f64"/>
                  </a:lnTo>
                  <a:lnTo>
                    <a:pt x="f65" y="f66"/>
                  </a:lnTo>
                  <a:lnTo>
                    <a:pt x="f67" y="f68"/>
                  </a:lnTo>
                  <a:lnTo>
                    <a:pt x="f69" y="f70"/>
                  </a:lnTo>
                  <a:lnTo>
                    <a:pt x="f71" y="f12"/>
                  </a:lnTo>
                  <a:lnTo>
                    <a:pt x="f72" y="f10"/>
                  </a:lnTo>
                  <a:lnTo>
                    <a:pt x="f73" y="f74"/>
                  </a:lnTo>
                  <a:lnTo>
                    <a:pt x="f75" y="f8"/>
                  </a:lnTo>
                  <a:lnTo>
                    <a:pt x="f76" y="f6"/>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8" name="Google Shape;304;p15">
              <a:extLst>
                <a:ext uri="{FF2B5EF4-FFF2-40B4-BE49-F238E27FC236}">
                  <a16:creationId xmlns:a16="http://schemas.microsoft.com/office/drawing/2014/main" id="{2D16E811-E929-F250-FB21-FE6596C21FA0}"/>
                </a:ext>
              </a:extLst>
            </p:cNvPr>
            <p:cNvSpPr/>
            <p:nvPr/>
          </p:nvSpPr>
          <p:spPr>
            <a:xfrm>
              <a:off x="9956051" y="4491267"/>
              <a:ext cx="361352" cy="150775"/>
            </a:xfrm>
            <a:custGeom>
              <a:avLst/>
              <a:gdLst>
                <a:gd name="f0" fmla="val w"/>
                <a:gd name="f1" fmla="val h"/>
                <a:gd name="f2" fmla="val 0"/>
                <a:gd name="f3" fmla="val 14387"/>
                <a:gd name="f4" fmla="val 6003"/>
                <a:gd name="f5" fmla="val 13600"/>
                <a:gd name="f6" fmla="val 11824"/>
                <a:gd name="f7" fmla="val 315"/>
                <a:gd name="f8" fmla="val 10948"/>
                <a:gd name="f9" fmla="val 495"/>
                <a:gd name="f10" fmla="val 10071"/>
                <a:gd name="f11" fmla="val 675"/>
                <a:gd name="f12" fmla="val 9194"/>
                <a:gd name="f13" fmla="val 877"/>
                <a:gd name="f14" fmla="val 8317"/>
                <a:gd name="f15" fmla="val 1102"/>
                <a:gd name="f16" fmla="val 7463"/>
                <a:gd name="f17" fmla="val 1349"/>
                <a:gd name="f18" fmla="val 6609"/>
                <a:gd name="f19" fmla="val 1596"/>
                <a:gd name="f20" fmla="val 5777"/>
                <a:gd name="f21" fmla="val 1889"/>
                <a:gd name="f22" fmla="val 4946"/>
                <a:gd name="f23" fmla="val 2203"/>
                <a:gd name="f24" fmla="val 4114"/>
                <a:gd name="f25" fmla="val 2563"/>
                <a:gd name="f26" fmla="val 3305"/>
                <a:gd name="f27" fmla="val 2923"/>
                <a:gd name="f28" fmla="val 2518"/>
                <a:gd name="f29" fmla="val 3350"/>
                <a:gd name="f30" fmla="val 1754"/>
                <a:gd name="f31" fmla="val 3799"/>
                <a:gd name="f32" fmla="val 989"/>
                <a:gd name="f33" fmla="val 4294"/>
                <a:gd name="f34" fmla="val 248"/>
                <a:gd name="f35" fmla="val 4811"/>
                <a:gd name="f36" fmla="val 158"/>
                <a:gd name="f37" fmla="val 4901"/>
                <a:gd name="f38" fmla="val 68"/>
                <a:gd name="f39" fmla="val 5013"/>
                <a:gd name="f40" fmla="val 23"/>
                <a:gd name="f41" fmla="val 5126"/>
                <a:gd name="f42" fmla="val 5261"/>
                <a:gd name="f43" fmla="val 5373"/>
                <a:gd name="f44" fmla="val 5485"/>
                <a:gd name="f45" fmla="val 45"/>
                <a:gd name="f46" fmla="val 5598"/>
                <a:gd name="f47" fmla="val 90"/>
                <a:gd name="f48" fmla="val 5710"/>
                <a:gd name="f49" fmla="val 5800"/>
                <a:gd name="f50" fmla="val 225"/>
                <a:gd name="f51" fmla="val 5890"/>
                <a:gd name="f52" fmla="val 5957"/>
                <a:gd name="f53" fmla="val 427"/>
                <a:gd name="f54" fmla="val 5980"/>
                <a:gd name="f55" fmla="val 540"/>
                <a:gd name="f56" fmla="val 6002"/>
                <a:gd name="f57" fmla="val 630"/>
                <a:gd name="f58" fmla="val 765"/>
                <a:gd name="f59" fmla="val 2338"/>
                <a:gd name="f60" fmla="val 4878"/>
                <a:gd name="f61" fmla="val 3102"/>
                <a:gd name="f62" fmla="val 4451"/>
                <a:gd name="f63" fmla="val 3867"/>
                <a:gd name="f64" fmla="val 4047"/>
                <a:gd name="f65" fmla="val 4653"/>
                <a:gd name="f66" fmla="val 3665"/>
                <a:gd name="f67" fmla="val 5463"/>
                <a:gd name="f68" fmla="val 3327"/>
                <a:gd name="f69" fmla="val 6272"/>
                <a:gd name="f70" fmla="val 3035"/>
                <a:gd name="f71" fmla="val 7104"/>
                <a:gd name="f72" fmla="val 2743"/>
                <a:gd name="f73" fmla="val 7935"/>
                <a:gd name="f74" fmla="val 2496"/>
                <a:gd name="f75" fmla="val 8767"/>
                <a:gd name="f76" fmla="val 2271"/>
                <a:gd name="f77" fmla="val 9621"/>
                <a:gd name="f78" fmla="val 2046"/>
                <a:gd name="f79" fmla="val 10475"/>
                <a:gd name="f80" fmla="val 1866"/>
                <a:gd name="f81" fmla="val 11330"/>
                <a:gd name="f82" fmla="val 1686"/>
                <a:gd name="f83" fmla="val 12206"/>
                <a:gd name="f84" fmla="val 1507"/>
                <a:gd name="f85" fmla="val 13937"/>
                <a:gd name="f86" fmla="val 1192"/>
                <a:gd name="f87" fmla="val 14072"/>
                <a:gd name="f88" fmla="val 1169"/>
                <a:gd name="f89" fmla="val 14184"/>
                <a:gd name="f90" fmla="val 14252"/>
                <a:gd name="f91" fmla="val 1034"/>
                <a:gd name="f92" fmla="val 14319"/>
                <a:gd name="f93" fmla="val 945"/>
                <a:gd name="f94" fmla="val 14364"/>
                <a:gd name="f95" fmla="val 832"/>
                <a:gd name="f96" fmla="val 720"/>
                <a:gd name="f97" fmla="val 607"/>
                <a:gd name="f98" fmla="val 405"/>
                <a:gd name="f99" fmla="val 293"/>
                <a:gd name="f100" fmla="val 203"/>
                <a:gd name="f101" fmla="val 14095"/>
                <a:gd name="f102" fmla="val 113"/>
                <a:gd name="f103" fmla="val 13982"/>
                <a:gd name="f104" fmla="val 13870"/>
                <a:gd name="f105" fmla="val 13757"/>
                <a:gd name="f106" fmla="*/ f0 1 14387"/>
                <a:gd name="f107" fmla="*/ f1 1 6003"/>
                <a:gd name="f108" fmla="val f2"/>
                <a:gd name="f109" fmla="val f3"/>
                <a:gd name="f110" fmla="val f4"/>
                <a:gd name="f111" fmla="+- f110 0 f108"/>
                <a:gd name="f112" fmla="+- f109 0 f108"/>
                <a:gd name="f113" fmla="*/ f112 1 14387"/>
                <a:gd name="f114" fmla="*/ f111 1 6003"/>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4387" h="6003">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2" y="f42"/>
                  </a:lnTo>
                  <a:lnTo>
                    <a:pt x="f2" y="f43"/>
                  </a:lnTo>
                  <a:lnTo>
                    <a:pt x="f2" y="f44"/>
                  </a:lnTo>
                  <a:lnTo>
                    <a:pt x="f45" y="f46"/>
                  </a:lnTo>
                  <a:lnTo>
                    <a:pt x="f47" y="f48"/>
                  </a:lnTo>
                  <a:lnTo>
                    <a:pt x="f36" y="f49"/>
                  </a:lnTo>
                  <a:lnTo>
                    <a:pt x="f50" y="f51"/>
                  </a:lnTo>
                  <a:lnTo>
                    <a:pt x="f7" y="f52"/>
                  </a:lnTo>
                  <a:lnTo>
                    <a:pt x="f53" y="f54"/>
                  </a:lnTo>
                  <a:lnTo>
                    <a:pt x="f55" y="f56"/>
                  </a:lnTo>
                  <a:lnTo>
                    <a:pt x="f57" y="f56"/>
                  </a:lnTo>
                  <a:lnTo>
                    <a:pt x="f58" y="f52"/>
                  </a:lnTo>
                  <a:lnTo>
                    <a:pt x="f13" y="f51"/>
                  </a:lnTo>
                  <a:lnTo>
                    <a:pt x="f19" y="f43"/>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15"/>
                  </a:lnTo>
                  <a:lnTo>
                    <a:pt x="f90" y="f91"/>
                  </a:lnTo>
                  <a:lnTo>
                    <a:pt x="f92" y="f93"/>
                  </a:lnTo>
                  <a:lnTo>
                    <a:pt x="f94" y="f95"/>
                  </a:lnTo>
                  <a:lnTo>
                    <a:pt x="f3" y="f96"/>
                  </a:lnTo>
                  <a:lnTo>
                    <a:pt x="f3" y="f97"/>
                  </a:lnTo>
                  <a:lnTo>
                    <a:pt x="f94" y="f9"/>
                  </a:lnTo>
                  <a:lnTo>
                    <a:pt x="f92" y="f98"/>
                  </a:lnTo>
                  <a:lnTo>
                    <a:pt x="f90" y="f99"/>
                  </a:lnTo>
                  <a:lnTo>
                    <a:pt x="f89" y="f100"/>
                  </a:lnTo>
                  <a:lnTo>
                    <a:pt x="f101" y="f102"/>
                  </a:lnTo>
                  <a:lnTo>
                    <a:pt x="f103" y="f45"/>
                  </a:lnTo>
                  <a:lnTo>
                    <a:pt x="f104" y="f40"/>
                  </a:lnTo>
                  <a:lnTo>
                    <a:pt x="f105" y="f2"/>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59" name="Google Shape;305;p15">
              <a:extLst>
                <a:ext uri="{FF2B5EF4-FFF2-40B4-BE49-F238E27FC236}">
                  <a16:creationId xmlns:a16="http://schemas.microsoft.com/office/drawing/2014/main" id="{A9B90947-7A64-ACF7-D4E9-3E5C104AA291}"/>
                </a:ext>
              </a:extLst>
            </p:cNvPr>
            <p:cNvSpPr/>
            <p:nvPr/>
          </p:nvSpPr>
          <p:spPr>
            <a:xfrm>
              <a:off x="7947763" y="3963366"/>
              <a:ext cx="334249" cy="251267"/>
            </a:xfrm>
            <a:custGeom>
              <a:avLst/>
              <a:gdLst>
                <a:gd name="f0" fmla="val 180"/>
                <a:gd name="f1" fmla="val w"/>
                <a:gd name="f2" fmla="val h"/>
                <a:gd name="f3" fmla="val 0"/>
                <a:gd name="f4" fmla="val 13308"/>
                <a:gd name="f5" fmla="val 10004"/>
                <a:gd name="f6" fmla="val 675"/>
                <a:gd name="f7" fmla="val 562"/>
                <a:gd name="f8" fmla="val 23"/>
                <a:gd name="f9" fmla="val 428"/>
                <a:gd name="f10" fmla="val 45"/>
                <a:gd name="f11" fmla="val 338"/>
                <a:gd name="f12" fmla="val 90"/>
                <a:gd name="f13" fmla="val 248"/>
                <a:gd name="f14" fmla="val 158"/>
                <a:gd name="f15" fmla="val 450"/>
                <a:gd name="f16" fmla="val 787"/>
                <a:gd name="f17" fmla="val 877"/>
                <a:gd name="f18" fmla="val 113"/>
                <a:gd name="f19" fmla="val 990"/>
                <a:gd name="f20" fmla="val 1079"/>
                <a:gd name="f21" fmla="val 315"/>
                <a:gd name="f22" fmla="val 1147"/>
                <a:gd name="f23" fmla="val 1574"/>
                <a:gd name="f24" fmla="val 1956"/>
                <a:gd name="f25" fmla="val 2024"/>
                <a:gd name="f26" fmla="val 2765"/>
                <a:gd name="f27" fmla="val 2473"/>
                <a:gd name="f28" fmla="val 3575"/>
                <a:gd name="f29" fmla="val 2945"/>
                <a:gd name="f30" fmla="val 4361"/>
                <a:gd name="f31" fmla="val 3440"/>
                <a:gd name="f32" fmla="val 5126"/>
                <a:gd name="f33" fmla="val 3934"/>
                <a:gd name="f34" fmla="val 5890"/>
                <a:gd name="f35" fmla="val 4451"/>
                <a:gd name="f36" fmla="val 6654"/>
                <a:gd name="f37" fmla="val 4968"/>
                <a:gd name="f38" fmla="val 7396"/>
                <a:gd name="f39" fmla="val 5530"/>
                <a:gd name="f40" fmla="val 8138"/>
                <a:gd name="f41" fmla="val 6092"/>
                <a:gd name="f42" fmla="val 8857"/>
                <a:gd name="f43" fmla="val 9554"/>
                <a:gd name="f44" fmla="val 7261"/>
                <a:gd name="f45" fmla="val 10251"/>
                <a:gd name="f46" fmla="val 7868"/>
                <a:gd name="f47" fmla="val 10925"/>
                <a:gd name="f48" fmla="val 8498"/>
                <a:gd name="f49" fmla="val 11600"/>
                <a:gd name="f50" fmla="val 9149"/>
                <a:gd name="f51" fmla="val 12251"/>
                <a:gd name="f52" fmla="val 9824"/>
                <a:gd name="f53" fmla="val 12364"/>
                <a:gd name="f54" fmla="val 9914"/>
                <a:gd name="f55" fmla="val 12476"/>
                <a:gd name="f56" fmla="val 9981"/>
                <a:gd name="f57" fmla="val 12589"/>
                <a:gd name="f58" fmla="val 12813"/>
                <a:gd name="f59" fmla="val 12926"/>
                <a:gd name="f60" fmla="val 9959"/>
                <a:gd name="f61" fmla="val 13016"/>
                <a:gd name="f62" fmla="val 9891"/>
                <a:gd name="f63" fmla="val 13106"/>
                <a:gd name="f64" fmla="val 13173"/>
                <a:gd name="f65" fmla="val 9734"/>
                <a:gd name="f66" fmla="val 13241"/>
                <a:gd name="f67" fmla="val 9622"/>
                <a:gd name="f68" fmla="val 13285"/>
                <a:gd name="f69" fmla="val 9532"/>
                <a:gd name="f70" fmla="val 9419"/>
                <a:gd name="f71" fmla="val 9284"/>
                <a:gd name="f72" fmla="val 13263"/>
                <a:gd name="f73" fmla="val 9172"/>
                <a:gd name="f74" fmla="val 13218"/>
                <a:gd name="f75" fmla="val 9060"/>
                <a:gd name="f76" fmla="val 13128"/>
                <a:gd name="f77" fmla="val 8947"/>
                <a:gd name="f78" fmla="val 12454"/>
                <a:gd name="f79" fmla="val 8273"/>
                <a:gd name="f80" fmla="val 11779"/>
                <a:gd name="f81" fmla="val 7598"/>
                <a:gd name="f82" fmla="val 11083"/>
                <a:gd name="f83" fmla="val 6947"/>
                <a:gd name="f84" fmla="val 10386"/>
                <a:gd name="f85" fmla="val 6317"/>
                <a:gd name="f86" fmla="val 9644"/>
                <a:gd name="f87" fmla="val 5710"/>
                <a:gd name="f88" fmla="val 8925"/>
                <a:gd name="f89" fmla="val 8183"/>
                <a:gd name="f90" fmla="val 4564"/>
                <a:gd name="f91" fmla="val 7418"/>
                <a:gd name="f92" fmla="val 4002"/>
                <a:gd name="f93" fmla="val 6632"/>
                <a:gd name="f94" fmla="val 3462"/>
                <a:gd name="f95" fmla="val 5867"/>
                <a:gd name="f96" fmla="val 2923"/>
                <a:gd name="f97" fmla="val 5058"/>
                <a:gd name="f98" fmla="val 2428"/>
                <a:gd name="f99" fmla="val 4249"/>
                <a:gd name="f100" fmla="val 1934"/>
                <a:gd name="f101" fmla="val 1439"/>
                <a:gd name="f102" fmla="val 2608"/>
                <a:gd name="f103" fmla="val 967"/>
                <a:gd name="f104" fmla="val 1776"/>
                <a:gd name="f105" fmla="val 517"/>
                <a:gd name="f106" fmla="val 945"/>
                <a:gd name="f107" fmla="val 810"/>
                <a:gd name="f108" fmla="*/ f1 1 13308"/>
                <a:gd name="f109" fmla="*/ f2 1 10004"/>
                <a:gd name="f110" fmla="val f3"/>
                <a:gd name="f111" fmla="val f4"/>
                <a:gd name="f112" fmla="val f5"/>
                <a:gd name="f113" fmla="+- f112 0 f110"/>
                <a:gd name="f114" fmla="+- f111 0 f110"/>
                <a:gd name="f115" fmla="*/ f114 1 13308"/>
                <a:gd name="f116" fmla="*/ f113 1 10004"/>
                <a:gd name="f117" fmla="*/ f110 1 f115"/>
                <a:gd name="f118" fmla="*/ f111 1 f115"/>
                <a:gd name="f119" fmla="*/ f110 1 f116"/>
                <a:gd name="f120" fmla="*/ f112 1 f116"/>
                <a:gd name="f121" fmla="*/ f117 f108 1"/>
                <a:gd name="f122" fmla="*/ f118 f108 1"/>
                <a:gd name="f123" fmla="*/ f120 f109 1"/>
                <a:gd name="f124" fmla="*/ f119 f109 1"/>
              </a:gdLst>
              <a:ahLst/>
              <a:cxnLst>
                <a:cxn ang="3cd4">
                  <a:pos x="hc" y="t"/>
                </a:cxn>
                <a:cxn ang="0">
                  <a:pos x="r" y="vc"/>
                </a:cxn>
                <a:cxn ang="cd4">
                  <a:pos x="hc" y="b"/>
                </a:cxn>
                <a:cxn ang="cd2">
                  <a:pos x="l" y="vc"/>
                </a:cxn>
              </a:cxnLst>
              <a:rect l="f121" t="f124" r="f122" b="f123"/>
              <a:pathLst>
                <a:path w="13308" h="10004">
                  <a:moveTo>
                    <a:pt x="f6" y="f3"/>
                  </a:moveTo>
                  <a:lnTo>
                    <a:pt x="f7" y="f8"/>
                  </a:lnTo>
                  <a:lnTo>
                    <a:pt x="f9" y="f10"/>
                  </a:lnTo>
                  <a:lnTo>
                    <a:pt x="f11" y="f12"/>
                  </a:lnTo>
                  <a:lnTo>
                    <a:pt x="f13" y="f14"/>
                  </a:lnTo>
                  <a:lnTo>
                    <a:pt x="f14" y="f13"/>
                  </a:lnTo>
                  <a:lnTo>
                    <a:pt x="f12" y="f11"/>
                  </a:lnTo>
                  <a:lnTo>
                    <a:pt x="f10" y="f15"/>
                  </a:lnTo>
                  <a:lnTo>
                    <a:pt x="f3" y="f7"/>
                  </a:lnTo>
                  <a:lnTo>
                    <a:pt x="f3" y="f6"/>
                  </a:lnTo>
                  <a:lnTo>
                    <a:pt x="f3" y="f16"/>
                  </a:lnTo>
                  <a:lnTo>
                    <a:pt x="f10" y="f17"/>
                  </a:lnTo>
                  <a:lnTo>
                    <a:pt x="f18" y="f19"/>
                  </a:lnTo>
                  <a:lnTo>
                    <a:pt x="f0" y="f20"/>
                  </a:lnTo>
                  <a:lnTo>
                    <a:pt x="f21" y="f22"/>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36"/>
                  </a:lnTo>
                  <a:lnTo>
                    <a:pt x="f43" y="f44"/>
                  </a:lnTo>
                  <a:lnTo>
                    <a:pt x="f45" y="f46"/>
                  </a:lnTo>
                  <a:lnTo>
                    <a:pt x="f47" y="f48"/>
                  </a:lnTo>
                  <a:lnTo>
                    <a:pt x="f49" y="f50"/>
                  </a:lnTo>
                  <a:lnTo>
                    <a:pt x="f51" y="f52"/>
                  </a:lnTo>
                  <a:lnTo>
                    <a:pt x="f53" y="f54"/>
                  </a:lnTo>
                  <a:lnTo>
                    <a:pt x="f55" y="f56"/>
                  </a:lnTo>
                  <a:lnTo>
                    <a:pt x="f57" y="f5"/>
                  </a:lnTo>
                  <a:lnTo>
                    <a:pt x="f58" y="f5"/>
                  </a:lnTo>
                  <a:lnTo>
                    <a:pt x="f59" y="f60"/>
                  </a:lnTo>
                  <a:lnTo>
                    <a:pt x="f61" y="f62"/>
                  </a:lnTo>
                  <a:lnTo>
                    <a:pt x="f63" y="f52"/>
                  </a:lnTo>
                  <a:lnTo>
                    <a:pt x="f64" y="f65"/>
                  </a:lnTo>
                  <a:lnTo>
                    <a:pt x="f66" y="f67"/>
                  </a:lnTo>
                  <a:lnTo>
                    <a:pt x="f68" y="f69"/>
                  </a:lnTo>
                  <a:lnTo>
                    <a:pt x="f4" y="f70"/>
                  </a:lnTo>
                  <a:lnTo>
                    <a:pt x="f4" y="f71"/>
                  </a:lnTo>
                  <a:lnTo>
                    <a:pt x="f72" y="f73"/>
                  </a:lnTo>
                  <a:lnTo>
                    <a:pt x="f74" y="f75"/>
                  </a:lnTo>
                  <a:lnTo>
                    <a:pt x="f76" y="f77"/>
                  </a:lnTo>
                  <a:lnTo>
                    <a:pt x="f78" y="f79"/>
                  </a:lnTo>
                  <a:lnTo>
                    <a:pt x="f80" y="f81"/>
                  </a:lnTo>
                  <a:lnTo>
                    <a:pt x="f82" y="f83"/>
                  </a:lnTo>
                  <a:lnTo>
                    <a:pt x="f84" y="f85"/>
                  </a:lnTo>
                  <a:lnTo>
                    <a:pt x="f86" y="f87"/>
                  </a:lnTo>
                  <a:lnTo>
                    <a:pt x="f88" y="f32"/>
                  </a:lnTo>
                  <a:lnTo>
                    <a:pt x="f89" y="f90"/>
                  </a:lnTo>
                  <a:lnTo>
                    <a:pt x="f91" y="f92"/>
                  </a:lnTo>
                  <a:lnTo>
                    <a:pt x="f93" y="f94"/>
                  </a:lnTo>
                  <a:lnTo>
                    <a:pt x="f95" y="f96"/>
                  </a:lnTo>
                  <a:lnTo>
                    <a:pt x="f97" y="f98"/>
                  </a:lnTo>
                  <a:lnTo>
                    <a:pt x="f99" y="f100"/>
                  </a:lnTo>
                  <a:lnTo>
                    <a:pt x="f31" y="f101"/>
                  </a:lnTo>
                  <a:lnTo>
                    <a:pt x="f102" y="f103"/>
                  </a:lnTo>
                  <a:lnTo>
                    <a:pt x="f104" y="f105"/>
                  </a:lnTo>
                  <a:lnTo>
                    <a:pt x="f106" y="f12"/>
                  </a:lnTo>
                  <a:lnTo>
                    <a:pt x="f107" y="f8"/>
                  </a:lnTo>
                  <a:lnTo>
                    <a:pt x="f6"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0" name="Google Shape;306;p15">
              <a:extLst>
                <a:ext uri="{FF2B5EF4-FFF2-40B4-BE49-F238E27FC236}">
                  <a16:creationId xmlns:a16="http://schemas.microsoft.com/office/drawing/2014/main" id="{BCA978DA-62BF-854A-B1F0-5520548CE5BB}"/>
                </a:ext>
              </a:extLst>
            </p:cNvPr>
            <p:cNvSpPr/>
            <p:nvPr/>
          </p:nvSpPr>
          <p:spPr>
            <a:xfrm>
              <a:off x="9790051" y="4396407"/>
              <a:ext cx="51965" cy="115214"/>
            </a:xfrm>
            <a:custGeom>
              <a:avLst/>
              <a:gdLst>
                <a:gd name="f0" fmla="val 180"/>
                <a:gd name="f1" fmla="val w"/>
                <a:gd name="f2" fmla="val h"/>
                <a:gd name="f3" fmla="val 0"/>
                <a:gd name="f4" fmla="val 2069"/>
                <a:gd name="f5" fmla="val 4587"/>
                <a:gd name="f6" fmla="val 1327"/>
                <a:gd name="f7" fmla="val 1"/>
                <a:gd name="f8" fmla="val 1237"/>
                <a:gd name="f9" fmla="val 23"/>
                <a:gd name="f10" fmla="val 1124"/>
                <a:gd name="f11" fmla="val 46"/>
                <a:gd name="f12" fmla="val 1034"/>
                <a:gd name="f13" fmla="val 113"/>
                <a:gd name="f14" fmla="val 967"/>
                <a:gd name="f15" fmla="val 203"/>
                <a:gd name="f16" fmla="val 900"/>
                <a:gd name="f17" fmla="val 316"/>
                <a:gd name="f18" fmla="val 855"/>
                <a:gd name="f19" fmla="val 451"/>
                <a:gd name="f20" fmla="val 697"/>
                <a:gd name="f21" fmla="val 1305"/>
                <a:gd name="f22" fmla="val 517"/>
                <a:gd name="f23" fmla="val 2159"/>
                <a:gd name="f24" fmla="val 428"/>
                <a:gd name="f25" fmla="val 2586"/>
                <a:gd name="f26" fmla="val 315"/>
                <a:gd name="f27" fmla="val 3013"/>
                <a:gd name="f28" fmla="val 3440"/>
                <a:gd name="f29" fmla="val 3845"/>
                <a:gd name="f30" fmla="val 3980"/>
                <a:gd name="f31" fmla="val 4115"/>
                <a:gd name="f32" fmla="val 4205"/>
                <a:gd name="f33" fmla="val 68"/>
                <a:gd name="f34" fmla="val 4317"/>
                <a:gd name="f35" fmla="val 135"/>
                <a:gd name="f36" fmla="val 4407"/>
                <a:gd name="f37" fmla="val 4474"/>
                <a:gd name="f38" fmla="val 4519"/>
                <a:gd name="f39" fmla="val 4564"/>
                <a:gd name="f40" fmla="val 540"/>
                <a:gd name="f41" fmla="val 652"/>
                <a:gd name="f42" fmla="val 765"/>
                <a:gd name="f43" fmla="val 877"/>
                <a:gd name="f44" fmla="val 4542"/>
                <a:gd name="f45" fmla="val 989"/>
                <a:gd name="f46" fmla="val 1079"/>
                <a:gd name="f47" fmla="val 1169"/>
                <a:gd name="f48" fmla="val 4294"/>
                <a:gd name="f49" fmla="val 4182"/>
                <a:gd name="f50" fmla="val 1372"/>
                <a:gd name="f51" fmla="val 3755"/>
                <a:gd name="f52" fmla="val 1507"/>
                <a:gd name="f53" fmla="val 3350"/>
                <a:gd name="f54" fmla="val 1619"/>
                <a:gd name="f55" fmla="val 2923"/>
                <a:gd name="f56" fmla="val 1709"/>
                <a:gd name="f57" fmla="val 2496"/>
                <a:gd name="f58" fmla="val 1889"/>
                <a:gd name="f59" fmla="val 1642"/>
                <a:gd name="f60" fmla="val 2046"/>
                <a:gd name="f61" fmla="val 2068"/>
                <a:gd name="f62" fmla="val 630"/>
                <a:gd name="f63" fmla="val 495"/>
                <a:gd name="f64" fmla="val 2001"/>
                <a:gd name="f65" fmla="val 383"/>
                <a:gd name="f66" fmla="val 1956"/>
                <a:gd name="f67" fmla="val 271"/>
                <a:gd name="f68" fmla="val 1866"/>
                <a:gd name="f69" fmla="val 181"/>
                <a:gd name="f70" fmla="val 1776"/>
                <a:gd name="f71" fmla="val 1664"/>
                <a:gd name="f72" fmla="val 1551"/>
                <a:gd name="f73" fmla="val 1439"/>
                <a:gd name="f74" fmla="*/ f1 1 2069"/>
                <a:gd name="f75" fmla="*/ f2 1 4587"/>
                <a:gd name="f76" fmla="val f3"/>
                <a:gd name="f77" fmla="val f4"/>
                <a:gd name="f78" fmla="val f5"/>
                <a:gd name="f79" fmla="+- f78 0 f76"/>
                <a:gd name="f80" fmla="+- f77 0 f76"/>
                <a:gd name="f81" fmla="*/ f80 1 2069"/>
                <a:gd name="f82" fmla="*/ f79 1 458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2069" h="458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0" y="f28"/>
                  </a:lnTo>
                  <a:lnTo>
                    <a:pt x="f9" y="f29"/>
                  </a:lnTo>
                  <a:lnTo>
                    <a:pt x="f3" y="f30"/>
                  </a:lnTo>
                  <a:lnTo>
                    <a:pt x="f3" y="f31"/>
                  </a:lnTo>
                  <a:lnTo>
                    <a:pt x="f9" y="f32"/>
                  </a:lnTo>
                  <a:lnTo>
                    <a:pt x="f33" y="f34"/>
                  </a:lnTo>
                  <a:lnTo>
                    <a:pt x="f35" y="f36"/>
                  </a:lnTo>
                  <a:lnTo>
                    <a:pt x="f15" y="f37"/>
                  </a:lnTo>
                  <a:lnTo>
                    <a:pt x="f26" y="f38"/>
                  </a:lnTo>
                  <a:lnTo>
                    <a:pt x="f24" y="f39"/>
                  </a:lnTo>
                  <a:lnTo>
                    <a:pt x="f40" y="f5"/>
                  </a:lnTo>
                  <a:lnTo>
                    <a:pt x="f41" y="f5"/>
                  </a:lnTo>
                  <a:lnTo>
                    <a:pt x="f42" y="f39"/>
                  </a:lnTo>
                  <a:lnTo>
                    <a:pt x="f43" y="f44"/>
                  </a:lnTo>
                  <a:lnTo>
                    <a:pt x="f45" y="f37"/>
                  </a:lnTo>
                  <a:lnTo>
                    <a:pt x="f46" y="f36"/>
                  </a:lnTo>
                  <a:lnTo>
                    <a:pt x="f47" y="f48"/>
                  </a:lnTo>
                  <a:lnTo>
                    <a:pt x="f8" y="f49"/>
                  </a:lnTo>
                  <a:lnTo>
                    <a:pt x="f50" y="f51"/>
                  </a:lnTo>
                  <a:lnTo>
                    <a:pt x="f52" y="f53"/>
                  </a:lnTo>
                  <a:lnTo>
                    <a:pt x="f54" y="f55"/>
                  </a:lnTo>
                  <a:lnTo>
                    <a:pt x="f56" y="f57"/>
                  </a:lnTo>
                  <a:lnTo>
                    <a:pt x="f58" y="f59"/>
                  </a:lnTo>
                  <a:lnTo>
                    <a:pt x="f60" y="f42"/>
                  </a:lnTo>
                  <a:lnTo>
                    <a:pt x="f61" y="f62"/>
                  </a:lnTo>
                  <a:lnTo>
                    <a:pt x="f60" y="f63"/>
                  </a:lnTo>
                  <a:lnTo>
                    <a:pt x="f64" y="f65"/>
                  </a:lnTo>
                  <a:lnTo>
                    <a:pt x="f66" y="f67"/>
                  </a:lnTo>
                  <a:lnTo>
                    <a:pt x="f68" y="f69"/>
                  </a:lnTo>
                  <a:lnTo>
                    <a:pt x="f70" y="f13"/>
                  </a:lnTo>
                  <a:lnTo>
                    <a:pt x="f71" y="f33"/>
                  </a:lnTo>
                  <a:lnTo>
                    <a:pt x="f72" y="f9"/>
                  </a:lnTo>
                  <a:lnTo>
                    <a:pt x="f73" y="f7"/>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1" name="Google Shape;307;p15">
              <a:extLst>
                <a:ext uri="{FF2B5EF4-FFF2-40B4-BE49-F238E27FC236}">
                  <a16:creationId xmlns:a16="http://schemas.microsoft.com/office/drawing/2014/main" id="{107D7D97-AD87-CAC4-4623-1127DD0B5686}"/>
                </a:ext>
              </a:extLst>
            </p:cNvPr>
            <p:cNvSpPr/>
            <p:nvPr/>
          </p:nvSpPr>
          <p:spPr>
            <a:xfrm>
              <a:off x="10612096" y="4101129"/>
              <a:ext cx="137233" cy="274420"/>
            </a:xfrm>
            <a:custGeom>
              <a:avLst/>
              <a:gdLst>
                <a:gd name="f0" fmla="val w"/>
                <a:gd name="f1" fmla="val h"/>
                <a:gd name="f2" fmla="val 0"/>
                <a:gd name="f3" fmla="val 5464"/>
                <a:gd name="f4" fmla="val 10926"/>
                <a:gd name="f5" fmla="val 4744"/>
                <a:gd name="f6" fmla="val 4632"/>
                <a:gd name="f7" fmla="val 45"/>
                <a:gd name="f8" fmla="val 4519"/>
                <a:gd name="f9" fmla="val 90"/>
                <a:gd name="f10" fmla="val 4429"/>
                <a:gd name="f11" fmla="val 158"/>
                <a:gd name="f12" fmla="val 4339"/>
                <a:gd name="f13" fmla="val 225"/>
                <a:gd name="f14" fmla="val 4272"/>
                <a:gd name="f15" fmla="val 338"/>
                <a:gd name="f16" fmla="val 4227"/>
                <a:gd name="f17" fmla="val 450"/>
                <a:gd name="f18" fmla="val 607"/>
                <a:gd name="f19" fmla="val 4182"/>
                <a:gd name="f20" fmla="val 1282"/>
                <a:gd name="f21" fmla="val 4115"/>
                <a:gd name="f22" fmla="val 1956"/>
                <a:gd name="f23" fmla="val 4025"/>
                <a:gd name="f24" fmla="val 2608"/>
                <a:gd name="f25" fmla="val 3912"/>
                <a:gd name="f26" fmla="val 3237"/>
                <a:gd name="f27" fmla="val 3755"/>
                <a:gd name="f28" fmla="val 3867"/>
                <a:gd name="f29" fmla="val 3575"/>
                <a:gd name="f30" fmla="val 4474"/>
                <a:gd name="f31" fmla="val 3373"/>
                <a:gd name="f32" fmla="val 5058"/>
                <a:gd name="f33" fmla="val 3125"/>
                <a:gd name="f34" fmla="val 5643"/>
                <a:gd name="f35" fmla="val 2856"/>
                <a:gd name="f36" fmla="val 6205"/>
                <a:gd name="f37" fmla="val 2563"/>
                <a:gd name="f38" fmla="val 6767"/>
                <a:gd name="f39" fmla="val 2249"/>
                <a:gd name="f40" fmla="val 7306"/>
                <a:gd name="f41" fmla="val 1889"/>
                <a:gd name="f42" fmla="val 7846"/>
                <a:gd name="f43" fmla="val 1507"/>
                <a:gd name="f44" fmla="val 8363"/>
                <a:gd name="f45" fmla="val 1080"/>
                <a:gd name="f46" fmla="val 8857"/>
                <a:gd name="f47" fmla="val 653"/>
                <a:gd name="f48" fmla="val 9374"/>
                <a:gd name="f49" fmla="val 181"/>
                <a:gd name="f50" fmla="val 9869"/>
                <a:gd name="f51" fmla="val 91"/>
                <a:gd name="f52" fmla="val 9959"/>
                <a:gd name="f53" fmla="val 23"/>
                <a:gd name="f54" fmla="val 10071"/>
                <a:gd name="f55" fmla="val 1"/>
                <a:gd name="f56" fmla="val 10206"/>
                <a:gd name="f57" fmla="val 10318"/>
                <a:gd name="f58" fmla="val 10431"/>
                <a:gd name="f59" fmla="val 46"/>
                <a:gd name="f60" fmla="val 10543"/>
                <a:gd name="f61" fmla="val 113"/>
                <a:gd name="f62" fmla="val 10633"/>
                <a:gd name="f63" fmla="val 10723"/>
                <a:gd name="f64" fmla="val 271"/>
                <a:gd name="f65" fmla="val 10790"/>
                <a:gd name="f66" fmla="val 383"/>
                <a:gd name="f67" fmla="val 10858"/>
                <a:gd name="f68" fmla="val 473"/>
                <a:gd name="f69" fmla="val 10903"/>
                <a:gd name="f70" fmla="val 585"/>
                <a:gd name="f71" fmla="val 10925"/>
                <a:gd name="f72" fmla="val 698"/>
                <a:gd name="f73" fmla="val 833"/>
                <a:gd name="f74" fmla="val 10880"/>
                <a:gd name="f75" fmla="val 945"/>
                <a:gd name="f76" fmla="val 10835"/>
                <a:gd name="f77" fmla="val 1057"/>
                <a:gd name="f78" fmla="val 10745"/>
                <a:gd name="f79" fmla="val 1552"/>
                <a:gd name="f80" fmla="val 2046"/>
                <a:gd name="f81" fmla="val 9644"/>
                <a:gd name="f82" fmla="val 2496"/>
                <a:gd name="f83" fmla="val 9104"/>
                <a:gd name="f84" fmla="val 2923"/>
                <a:gd name="f85" fmla="val 8520"/>
                <a:gd name="f86" fmla="val 3305"/>
                <a:gd name="f87" fmla="val 7935"/>
                <a:gd name="f88" fmla="val 3665"/>
                <a:gd name="f89" fmla="val 7351"/>
                <a:gd name="f90" fmla="val 3980"/>
                <a:gd name="f91" fmla="val 6744"/>
                <a:gd name="f92" fmla="val 6115"/>
                <a:gd name="f93" fmla="val 4542"/>
                <a:gd name="f94" fmla="val 5463"/>
                <a:gd name="f95" fmla="val 4766"/>
                <a:gd name="f96" fmla="val 4811"/>
                <a:gd name="f97" fmla="val 4946"/>
                <a:gd name="f98" fmla="val 4159"/>
                <a:gd name="f99" fmla="val 5126"/>
                <a:gd name="f100" fmla="val 3485"/>
                <a:gd name="f101" fmla="val 5261"/>
                <a:gd name="f102" fmla="val 2788"/>
                <a:gd name="f103" fmla="val 5351"/>
                <a:gd name="f104" fmla="val 2068"/>
                <a:gd name="f105" fmla="val 5418"/>
                <a:gd name="f106" fmla="val 1349"/>
                <a:gd name="f107" fmla="val 5441"/>
                <a:gd name="f108" fmla="val 5283"/>
                <a:gd name="f109" fmla="val 5193"/>
                <a:gd name="f110" fmla="val 5081"/>
                <a:gd name="f111" fmla="val 4969"/>
                <a:gd name="f112" fmla="*/ f0 1 5464"/>
                <a:gd name="f113" fmla="*/ f1 1 10926"/>
                <a:gd name="f114" fmla="val f2"/>
                <a:gd name="f115" fmla="val f3"/>
                <a:gd name="f116" fmla="val f4"/>
                <a:gd name="f117" fmla="+- f116 0 f114"/>
                <a:gd name="f118" fmla="+- f115 0 f114"/>
                <a:gd name="f119" fmla="*/ f118 1 5464"/>
                <a:gd name="f120" fmla="*/ f117 1 10926"/>
                <a:gd name="f121" fmla="*/ f114 1 f119"/>
                <a:gd name="f122" fmla="*/ f115 1 f119"/>
                <a:gd name="f123" fmla="*/ f114 1 f120"/>
                <a:gd name="f124" fmla="*/ f116 1 f120"/>
                <a:gd name="f125" fmla="*/ f121 f112 1"/>
                <a:gd name="f126" fmla="*/ f122 f112 1"/>
                <a:gd name="f127" fmla="*/ f124 f113 1"/>
                <a:gd name="f128" fmla="*/ f123 f113 1"/>
              </a:gdLst>
              <a:ahLst/>
              <a:cxnLst>
                <a:cxn ang="3cd4">
                  <a:pos x="hc" y="t"/>
                </a:cxn>
                <a:cxn ang="0">
                  <a:pos x="r" y="vc"/>
                </a:cxn>
                <a:cxn ang="cd4">
                  <a:pos x="hc" y="b"/>
                </a:cxn>
                <a:cxn ang="cd2">
                  <a:pos x="l" y="vc"/>
                </a:cxn>
              </a:cxnLst>
              <a:rect l="f125" t="f128" r="f126" b="f127"/>
              <a:pathLst>
                <a:path w="5464" h="10926">
                  <a:moveTo>
                    <a:pt x="f5" y="f2"/>
                  </a:moveTo>
                  <a:lnTo>
                    <a:pt x="f6" y="f7"/>
                  </a:lnTo>
                  <a:lnTo>
                    <a:pt x="f8" y="f9"/>
                  </a:lnTo>
                  <a:lnTo>
                    <a:pt x="f10" y="f11"/>
                  </a:lnTo>
                  <a:lnTo>
                    <a:pt x="f12" y="f13"/>
                  </a:lnTo>
                  <a:lnTo>
                    <a:pt x="f14" y="f15"/>
                  </a:lnTo>
                  <a:lnTo>
                    <a:pt x="f16" y="f17"/>
                  </a:lnTo>
                  <a:lnTo>
                    <a:pt x="f16"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5" y="f57"/>
                  </a:lnTo>
                  <a:lnTo>
                    <a:pt x="f55" y="f58"/>
                  </a:lnTo>
                  <a:lnTo>
                    <a:pt x="f59" y="f60"/>
                  </a:lnTo>
                  <a:lnTo>
                    <a:pt x="f61" y="f62"/>
                  </a:lnTo>
                  <a:lnTo>
                    <a:pt x="f49" y="f63"/>
                  </a:lnTo>
                  <a:lnTo>
                    <a:pt x="f64" y="f65"/>
                  </a:lnTo>
                  <a:lnTo>
                    <a:pt x="f66" y="f67"/>
                  </a:lnTo>
                  <a:lnTo>
                    <a:pt x="f68" y="f69"/>
                  </a:lnTo>
                  <a:lnTo>
                    <a:pt x="f70" y="f71"/>
                  </a:lnTo>
                  <a:lnTo>
                    <a:pt x="f72" y="f69"/>
                  </a:lnTo>
                  <a:lnTo>
                    <a:pt x="f73" y="f74"/>
                  </a:lnTo>
                  <a:lnTo>
                    <a:pt x="f75" y="f76"/>
                  </a:lnTo>
                  <a:lnTo>
                    <a:pt x="f77" y="f78"/>
                  </a:lnTo>
                  <a:lnTo>
                    <a:pt x="f79" y="f56"/>
                  </a:lnTo>
                  <a:lnTo>
                    <a:pt x="f80" y="f81"/>
                  </a:lnTo>
                  <a:lnTo>
                    <a:pt x="f82" y="f83"/>
                  </a:lnTo>
                  <a:lnTo>
                    <a:pt x="f84" y="f85"/>
                  </a:lnTo>
                  <a:lnTo>
                    <a:pt x="f86" y="f87"/>
                  </a:lnTo>
                  <a:lnTo>
                    <a:pt x="f88" y="f89"/>
                  </a:lnTo>
                  <a:lnTo>
                    <a:pt x="f90" y="f91"/>
                  </a:lnTo>
                  <a:lnTo>
                    <a:pt x="f14" y="f92"/>
                  </a:lnTo>
                  <a:lnTo>
                    <a:pt x="f93" y="f94"/>
                  </a:lnTo>
                  <a:lnTo>
                    <a:pt x="f95" y="f96"/>
                  </a:lnTo>
                  <a:lnTo>
                    <a:pt x="f97" y="f98"/>
                  </a:lnTo>
                  <a:lnTo>
                    <a:pt x="f99" y="f100"/>
                  </a:lnTo>
                  <a:lnTo>
                    <a:pt x="f101" y="f102"/>
                  </a:lnTo>
                  <a:lnTo>
                    <a:pt x="f103" y="f104"/>
                  </a:lnTo>
                  <a:lnTo>
                    <a:pt x="f105" y="f106"/>
                  </a:lnTo>
                  <a:lnTo>
                    <a:pt x="f94" y="f18"/>
                  </a:lnTo>
                  <a:lnTo>
                    <a:pt x="f107" y="f17"/>
                  </a:lnTo>
                  <a:lnTo>
                    <a:pt x="f105" y="f15"/>
                  </a:lnTo>
                  <a:lnTo>
                    <a:pt x="f103" y="f13"/>
                  </a:lnTo>
                  <a:lnTo>
                    <a:pt x="f108" y="f11"/>
                  </a:lnTo>
                  <a:lnTo>
                    <a:pt x="f109" y="f9"/>
                  </a:lnTo>
                  <a:lnTo>
                    <a:pt x="f110" y="f7"/>
                  </a:lnTo>
                  <a:lnTo>
                    <a:pt x="f111"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2" name="Google Shape;308;p15">
              <a:extLst>
                <a:ext uri="{FF2B5EF4-FFF2-40B4-BE49-F238E27FC236}">
                  <a16:creationId xmlns:a16="http://schemas.microsoft.com/office/drawing/2014/main" id="{B1543117-0F6A-84F3-F232-5D2A2B93BEC0}"/>
                </a:ext>
              </a:extLst>
            </p:cNvPr>
            <p:cNvSpPr/>
            <p:nvPr/>
          </p:nvSpPr>
          <p:spPr>
            <a:xfrm>
              <a:off x="9310695" y="4507644"/>
              <a:ext cx="64949" cy="64373"/>
            </a:xfrm>
            <a:custGeom>
              <a:avLst/>
              <a:gdLst>
                <a:gd name="f0" fmla="val w"/>
                <a:gd name="f1" fmla="val h"/>
                <a:gd name="f2" fmla="val 0"/>
                <a:gd name="f3" fmla="val 2586"/>
                <a:gd name="f4" fmla="val 2563"/>
                <a:gd name="f5" fmla="val 1911"/>
                <a:gd name="f6" fmla="val 1799"/>
                <a:gd name="f7" fmla="val 23"/>
                <a:gd name="f8" fmla="val 1664"/>
                <a:gd name="f9" fmla="val 68"/>
                <a:gd name="f10" fmla="val 1417"/>
                <a:gd name="f11" fmla="val 225"/>
                <a:gd name="f12" fmla="val 1192"/>
                <a:gd name="f13" fmla="val 382"/>
                <a:gd name="f14" fmla="val 967"/>
                <a:gd name="f15" fmla="val 562"/>
                <a:gd name="f16" fmla="val 765"/>
                <a:gd name="f17" fmla="val 742"/>
                <a:gd name="f18" fmla="val 585"/>
                <a:gd name="f19" fmla="val 405"/>
                <a:gd name="f20" fmla="val 1169"/>
                <a:gd name="f21" fmla="val 248"/>
                <a:gd name="f22" fmla="val 1394"/>
                <a:gd name="f23" fmla="val 91"/>
                <a:gd name="f24" fmla="val 1641"/>
                <a:gd name="f25" fmla="val 1776"/>
                <a:gd name="f26" fmla="val 1"/>
                <a:gd name="f27" fmla="val 1889"/>
                <a:gd name="f28" fmla="val 2001"/>
                <a:gd name="f29" fmla="val 2113"/>
                <a:gd name="f30" fmla="val 2226"/>
                <a:gd name="f31" fmla="val 136"/>
                <a:gd name="f32" fmla="val 2316"/>
                <a:gd name="f33" fmla="val 226"/>
                <a:gd name="f34" fmla="val 2406"/>
                <a:gd name="f35" fmla="val 315"/>
                <a:gd name="f36" fmla="val 2473"/>
                <a:gd name="f37" fmla="val 428"/>
                <a:gd name="f38" fmla="val 2518"/>
                <a:gd name="f39" fmla="val 540"/>
                <a:gd name="f40" fmla="val 2540"/>
                <a:gd name="f41" fmla="val 653"/>
                <a:gd name="f42" fmla="val 877"/>
                <a:gd name="f43" fmla="val 990"/>
                <a:gd name="f44" fmla="val 1080"/>
                <a:gd name="f45" fmla="val 2383"/>
                <a:gd name="f46" fmla="val 1170"/>
                <a:gd name="f47" fmla="val 2271"/>
                <a:gd name="f48" fmla="val 1934"/>
                <a:gd name="f49" fmla="val 1642"/>
                <a:gd name="f50" fmla="val 1619"/>
                <a:gd name="f51" fmla="val 1777"/>
                <a:gd name="f52" fmla="val 1484"/>
                <a:gd name="f53" fmla="val 1372"/>
                <a:gd name="f54" fmla="val 2114"/>
                <a:gd name="f55" fmla="val 1259"/>
                <a:gd name="f56" fmla="val 1147"/>
                <a:gd name="f57" fmla="val 1079"/>
                <a:gd name="f58" fmla="val 2496"/>
                <a:gd name="f59" fmla="val 989"/>
                <a:gd name="f60" fmla="val 2541"/>
                <a:gd name="f61" fmla="val 787"/>
                <a:gd name="f62" fmla="val 675"/>
                <a:gd name="f63" fmla="val 450"/>
                <a:gd name="f64" fmla="val 338"/>
                <a:gd name="f65" fmla="val 2428"/>
                <a:gd name="f66" fmla="val 2361"/>
                <a:gd name="f67" fmla="val 158"/>
                <a:gd name="f68" fmla="val 2249"/>
                <a:gd name="f69" fmla="val 90"/>
                <a:gd name="f70" fmla="val 2159"/>
                <a:gd name="f71" fmla="val 45"/>
                <a:gd name="f72" fmla="val 2046"/>
                <a:gd name="f73" fmla="*/ f0 1 2586"/>
                <a:gd name="f74" fmla="*/ f1 1 2563"/>
                <a:gd name="f75" fmla="val f2"/>
                <a:gd name="f76" fmla="val f3"/>
                <a:gd name="f77" fmla="val f4"/>
                <a:gd name="f78" fmla="+- f77 0 f75"/>
                <a:gd name="f79" fmla="+- f76 0 f75"/>
                <a:gd name="f80" fmla="*/ f79 1 2586"/>
                <a:gd name="f81" fmla="*/ f78 1 2563"/>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2586" h="2563">
                  <a:moveTo>
                    <a:pt x="f5" y="f2"/>
                  </a:moveTo>
                  <a:lnTo>
                    <a:pt x="f6" y="f7"/>
                  </a:lnTo>
                  <a:lnTo>
                    <a:pt x="f8" y="f9"/>
                  </a:lnTo>
                  <a:lnTo>
                    <a:pt x="f10" y="f11"/>
                  </a:lnTo>
                  <a:lnTo>
                    <a:pt x="f12" y="f13"/>
                  </a:lnTo>
                  <a:lnTo>
                    <a:pt x="f14" y="f15"/>
                  </a:lnTo>
                  <a:lnTo>
                    <a:pt x="f16" y="f17"/>
                  </a:lnTo>
                  <a:lnTo>
                    <a:pt x="f18" y="f14"/>
                  </a:lnTo>
                  <a:lnTo>
                    <a:pt x="f19" y="f20"/>
                  </a:lnTo>
                  <a:lnTo>
                    <a:pt x="f21" y="f22"/>
                  </a:lnTo>
                  <a:lnTo>
                    <a:pt x="f23" y="f24"/>
                  </a:lnTo>
                  <a:lnTo>
                    <a:pt x="f7" y="f25"/>
                  </a:lnTo>
                  <a:lnTo>
                    <a:pt x="f26" y="f27"/>
                  </a:lnTo>
                  <a:lnTo>
                    <a:pt x="f26" y="f28"/>
                  </a:lnTo>
                  <a:lnTo>
                    <a:pt x="f7" y="f29"/>
                  </a:lnTo>
                  <a:lnTo>
                    <a:pt x="f9" y="f30"/>
                  </a:lnTo>
                  <a:lnTo>
                    <a:pt x="f31" y="f32"/>
                  </a:lnTo>
                  <a:lnTo>
                    <a:pt x="f33" y="f34"/>
                  </a:lnTo>
                  <a:lnTo>
                    <a:pt x="f35" y="f36"/>
                  </a:lnTo>
                  <a:lnTo>
                    <a:pt x="f37" y="f38"/>
                  </a:lnTo>
                  <a:lnTo>
                    <a:pt x="f39" y="f40"/>
                  </a:lnTo>
                  <a:lnTo>
                    <a:pt x="f41" y="f4"/>
                  </a:lnTo>
                  <a:lnTo>
                    <a:pt x="f16" y="f4"/>
                  </a:lnTo>
                  <a:lnTo>
                    <a:pt x="f42" y="f38"/>
                  </a:lnTo>
                  <a:lnTo>
                    <a:pt x="f43" y="f36"/>
                  </a:lnTo>
                  <a:lnTo>
                    <a:pt x="f44" y="f45"/>
                  </a:lnTo>
                  <a:lnTo>
                    <a:pt x="f46" y="f47"/>
                  </a:lnTo>
                  <a:lnTo>
                    <a:pt x="f22" y="f48"/>
                  </a:lnTo>
                  <a:lnTo>
                    <a:pt x="f49" y="f50"/>
                  </a:lnTo>
                  <a:lnTo>
                    <a:pt x="f51" y="f52"/>
                  </a:lnTo>
                  <a:lnTo>
                    <a:pt x="f48" y="f53"/>
                  </a:lnTo>
                  <a:lnTo>
                    <a:pt x="f54" y="f55"/>
                  </a:lnTo>
                  <a:lnTo>
                    <a:pt x="f47" y="f56"/>
                  </a:lnTo>
                  <a:lnTo>
                    <a:pt x="f34" y="f57"/>
                  </a:lnTo>
                  <a:lnTo>
                    <a:pt x="f58" y="f59"/>
                  </a:lnTo>
                  <a:lnTo>
                    <a:pt x="f60" y="f42"/>
                  </a:lnTo>
                  <a:lnTo>
                    <a:pt x="f3" y="f61"/>
                  </a:lnTo>
                  <a:lnTo>
                    <a:pt x="f3" y="f62"/>
                  </a:lnTo>
                  <a:lnTo>
                    <a:pt x="f3" y="f15"/>
                  </a:lnTo>
                  <a:lnTo>
                    <a:pt x="f60" y="f63"/>
                  </a:lnTo>
                  <a:lnTo>
                    <a:pt x="f58" y="f64"/>
                  </a:lnTo>
                  <a:lnTo>
                    <a:pt x="f65" y="f21"/>
                  </a:lnTo>
                  <a:lnTo>
                    <a:pt x="f66" y="f67"/>
                  </a:lnTo>
                  <a:lnTo>
                    <a:pt x="f68" y="f69"/>
                  </a:lnTo>
                  <a:lnTo>
                    <a:pt x="f70" y="f71"/>
                  </a:lnTo>
                  <a:lnTo>
                    <a:pt x="f72"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3" name="Google Shape;309;p15">
              <a:extLst>
                <a:ext uri="{FF2B5EF4-FFF2-40B4-BE49-F238E27FC236}">
                  <a16:creationId xmlns:a16="http://schemas.microsoft.com/office/drawing/2014/main" id="{C95C7049-442E-D187-0ABE-BBD3E7BE61A2}"/>
                </a:ext>
              </a:extLst>
            </p:cNvPr>
            <p:cNvSpPr/>
            <p:nvPr/>
          </p:nvSpPr>
          <p:spPr>
            <a:xfrm>
              <a:off x="9139629" y="4723324"/>
              <a:ext cx="42373" cy="45180"/>
            </a:xfrm>
            <a:custGeom>
              <a:avLst/>
              <a:gdLst>
                <a:gd name="f0" fmla="val w"/>
                <a:gd name="f1" fmla="val h"/>
                <a:gd name="f2" fmla="val 0"/>
                <a:gd name="f3" fmla="val 1687"/>
                <a:gd name="f4" fmla="val 1799"/>
                <a:gd name="f5" fmla="val 922"/>
                <a:gd name="f6" fmla="val 810"/>
                <a:gd name="f7" fmla="val 23"/>
                <a:gd name="f8" fmla="val 697"/>
                <a:gd name="f9" fmla="val 90"/>
                <a:gd name="f10" fmla="val 608"/>
                <a:gd name="f11" fmla="val 158"/>
                <a:gd name="f12" fmla="val 518"/>
                <a:gd name="f13" fmla="val 270"/>
                <a:gd name="f14" fmla="val 91"/>
                <a:gd name="f15" fmla="val 899"/>
                <a:gd name="f16" fmla="val 1012"/>
                <a:gd name="f17" fmla="val 1"/>
                <a:gd name="f18" fmla="val 1147"/>
                <a:gd name="f19" fmla="val 1259"/>
                <a:gd name="f20" fmla="val 1372"/>
                <a:gd name="f21" fmla="val 68"/>
                <a:gd name="f22" fmla="val 1461"/>
                <a:gd name="f23" fmla="val 113"/>
                <a:gd name="f24" fmla="val 1551"/>
                <a:gd name="f25" fmla="val 203"/>
                <a:gd name="f26" fmla="val 1641"/>
                <a:gd name="f27" fmla="val 293"/>
                <a:gd name="f28" fmla="val 1709"/>
                <a:gd name="f29" fmla="val 405"/>
                <a:gd name="f30" fmla="val 1754"/>
                <a:gd name="f31" fmla="val 742"/>
                <a:gd name="f32" fmla="val 855"/>
                <a:gd name="f33" fmla="val 1776"/>
                <a:gd name="f34" fmla="val 967"/>
                <a:gd name="f35" fmla="val 1080"/>
                <a:gd name="f36" fmla="val 1619"/>
                <a:gd name="f37" fmla="val 1170"/>
                <a:gd name="f38" fmla="val 1529"/>
                <a:gd name="f39" fmla="val 1574"/>
                <a:gd name="f40" fmla="val 1642"/>
                <a:gd name="f41" fmla="val 787"/>
                <a:gd name="f42" fmla="val 652"/>
                <a:gd name="f43" fmla="val 540"/>
                <a:gd name="f44" fmla="val 1664"/>
                <a:gd name="f45" fmla="val 427"/>
                <a:gd name="f46" fmla="val 338"/>
                <a:gd name="f47" fmla="val 1552"/>
                <a:gd name="f48" fmla="val 248"/>
                <a:gd name="f49" fmla="val 1462"/>
                <a:gd name="f50" fmla="val 45"/>
                <a:gd name="f51" fmla="*/ f0 1 1687"/>
                <a:gd name="f52" fmla="*/ f1 1 1799"/>
                <a:gd name="f53" fmla="val f2"/>
                <a:gd name="f54" fmla="val f3"/>
                <a:gd name="f55" fmla="val f4"/>
                <a:gd name="f56" fmla="+- f55 0 f53"/>
                <a:gd name="f57" fmla="+- f54 0 f53"/>
                <a:gd name="f58" fmla="*/ f57 1 1687"/>
                <a:gd name="f59" fmla="*/ f56 1 179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687" h="1799">
                  <a:moveTo>
                    <a:pt x="f5" y="f2"/>
                  </a:moveTo>
                  <a:lnTo>
                    <a:pt x="f6" y="f7"/>
                  </a:lnTo>
                  <a:lnTo>
                    <a:pt x="f8" y="f9"/>
                  </a:lnTo>
                  <a:lnTo>
                    <a:pt x="f10" y="f11"/>
                  </a:lnTo>
                  <a:lnTo>
                    <a:pt x="f12" y="f13"/>
                  </a:lnTo>
                  <a:lnTo>
                    <a:pt x="f14" y="f15"/>
                  </a:lnTo>
                  <a:lnTo>
                    <a:pt x="f7" y="f16"/>
                  </a:lnTo>
                  <a:lnTo>
                    <a:pt x="f17" y="f18"/>
                  </a:lnTo>
                  <a:lnTo>
                    <a:pt x="f17" y="f19"/>
                  </a:lnTo>
                  <a:lnTo>
                    <a:pt x="f7" y="f20"/>
                  </a:lnTo>
                  <a:lnTo>
                    <a:pt x="f21" y="f22"/>
                  </a:lnTo>
                  <a:lnTo>
                    <a:pt x="f23" y="f24"/>
                  </a:lnTo>
                  <a:lnTo>
                    <a:pt x="f25" y="f26"/>
                  </a:lnTo>
                  <a:lnTo>
                    <a:pt x="f27" y="f28"/>
                  </a:lnTo>
                  <a:lnTo>
                    <a:pt x="f29" y="f30"/>
                  </a:lnTo>
                  <a:lnTo>
                    <a:pt x="f12" y="f4"/>
                  </a:lnTo>
                  <a:lnTo>
                    <a:pt x="f31" y="f4"/>
                  </a:lnTo>
                  <a:lnTo>
                    <a:pt x="f32" y="f33"/>
                  </a:lnTo>
                  <a:lnTo>
                    <a:pt x="f34" y="f28"/>
                  </a:lnTo>
                  <a:lnTo>
                    <a:pt x="f35" y="f36"/>
                  </a:lnTo>
                  <a:lnTo>
                    <a:pt x="f37" y="f38"/>
                  </a:lnTo>
                  <a:lnTo>
                    <a:pt x="f39" y="f15"/>
                  </a:lnTo>
                  <a:lnTo>
                    <a:pt x="f40" y="f41"/>
                  </a:lnTo>
                  <a:lnTo>
                    <a:pt x="f3" y="f42"/>
                  </a:lnTo>
                  <a:lnTo>
                    <a:pt x="f3" y="f43"/>
                  </a:lnTo>
                  <a:lnTo>
                    <a:pt x="f44" y="f45"/>
                  </a:lnTo>
                  <a:lnTo>
                    <a:pt x="f36" y="f46"/>
                  </a:lnTo>
                  <a:lnTo>
                    <a:pt x="f47" y="f48"/>
                  </a:lnTo>
                  <a:lnTo>
                    <a:pt x="f49" y="f11"/>
                  </a:lnTo>
                  <a:lnTo>
                    <a:pt x="f20" y="f9"/>
                  </a:lnTo>
                  <a:lnTo>
                    <a:pt x="f19" y="f50"/>
                  </a:lnTo>
                  <a:lnTo>
                    <a:pt x="f18"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4" name="Google Shape;310;p15">
              <a:extLst>
                <a:ext uri="{FF2B5EF4-FFF2-40B4-BE49-F238E27FC236}">
                  <a16:creationId xmlns:a16="http://schemas.microsoft.com/office/drawing/2014/main" id="{EC513E3A-8341-D534-850F-6ABA8171E7A6}"/>
                </a:ext>
              </a:extLst>
            </p:cNvPr>
            <p:cNvSpPr/>
            <p:nvPr/>
          </p:nvSpPr>
          <p:spPr>
            <a:xfrm>
              <a:off x="9033485" y="4687177"/>
              <a:ext cx="33905" cy="37298"/>
            </a:xfrm>
            <a:custGeom>
              <a:avLst/>
              <a:gdLst>
                <a:gd name="f0" fmla="val 360"/>
                <a:gd name="f1" fmla="val 180"/>
                <a:gd name="f2" fmla="val w"/>
                <a:gd name="f3" fmla="val h"/>
                <a:gd name="f4" fmla="val 0"/>
                <a:gd name="f5" fmla="val 1350"/>
                <a:gd name="f6" fmla="val 1485"/>
                <a:gd name="f7" fmla="val 563"/>
                <a:gd name="f8" fmla="val 1"/>
                <a:gd name="f9" fmla="val 450"/>
                <a:gd name="f10" fmla="val 46"/>
                <a:gd name="f11" fmla="val 113"/>
                <a:gd name="f12" fmla="val 270"/>
                <a:gd name="f13" fmla="val 293"/>
                <a:gd name="f14" fmla="val 135"/>
                <a:gd name="f15" fmla="val 428"/>
                <a:gd name="f16" fmla="val 23"/>
                <a:gd name="f17" fmla="val 720"/>
                <a:gd name="f18" fmla="val 855"/>
                <a:gd name="f19" fmla="val 990"/>
                <a:gd name="f20" fmla="val 1102"/>
                <a:gd name="f21" fmla="val 68"/>
                <a:gd name="f22" fmla="val 1215"/>
                <a:gd name="f23" fmla="val 1282"/>
                <a:gd name="f24" fmla="val 225"/>
                <a:gd name="f25" fmla="val 1372"/>
                <a:gd name="f26" fmla="val 338"/>
                <a:gd name="f27" fmla="val 1417"/>
                <a:gd name="f28" fmla="val 1462"/>
                <a:gd name="f29" fmla="val 540"/>
                <a:gd name="f30" fmla="val 1484"/>
                <a:gd name="f31" fmla="val 675"/>
                <a:gd name="f32" fmla="val 787"/>
                <a:gd name="f33" fmla="val 900"/>
                <a:gd name="f34" fmla="val 1439"/>
                <a:gd name="f35" fmla="val 1080"/>
                <a:gd name="f36" fmla="val 1169"/>
                <a:gd name="f37" fmla="val 1192"/>
                <a:gd name="f38" fmla="val 1214"/>
                <a:gd name="f39" fmla="val 1057"/>
                <a:gd name="f40" fmla="val 1327"/>
                <a:gd name="f41" fmla="val 742"/>
                <a:gd name="f42" fmla="val 1349"/>
                <a:gd name="f43" fmla="val 608"/>
                <a:gd name="f44" fmla="val 495"/>
                <a:gd name="f45" fmla="val 383"/>
                <a:gd name="f46" fmla="val 1124"/>
                <a:gd name="f47" fmla="val 1035"/>
                <a:gd name="f48" fmla="val 922"/>
                <a:gd name="f49" fmla="val 810"/>
                <a:gd name="f50" fmla="*/ f2 1 1350"/>
                <a:gd name="f51" fmla="*/ f3 1 1485"/>
                <a:gd name="f52" fmla="val f4"/>
                <a:gd name="f53" fmla="val f5"/>
                <a:gd name="f54" fmla="val f6"/>
                <a:gd name="f55" fmla="+- f54 0 f52"/>
                <a:gd name="f56" fmla="+- f53 0 f52"/>
                <a:gd name="f57" fmla="*/ f56 1 1350"/>
                <a:gd name="f58" fmla="*/ f55 1 1485"/>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350" h="1485">
                  <a:moveTo>
                    <a:pt x="f7" y="f8"/>
                  </a:moveTo>
                  <a:lnTo>
                    <a:pt x="f9" y="f10"/>
                  </a:lnTo>
                  <a:lnTo>
                    <a:pt x="f0" y="f11"/>
                  </a:lnTo>
                  <a:lnTo>
                    <a:pt x="f12" y="f1"/>
                  </a:lnTo>
                  <a:lnTo>
                    <a:pt x="f1" y="f13"/>
                  </a:lnTo>
                  <a:lnTo>
                    <a:pt x="f14" y="f15"/>
                  </a:lnTo>
                  <a:lnTo>
                    <a:pt x="f16" y="f17"/>
                  </a:lnTo>
                  <a:lnTo>
                    <a:pt x="f8" y="f18"/>
                  </a:lnTo>
                  <a:lnTo>
                    <a:pt x="f8" y="f19"/>
                  </a:lnTo>
                  <a:lnTo>
                    <a:pt x="f16" y="f20"/>
                  </a:lnTo>
                  <a:lnTo>
                    <a:pt x="f21" y="f22"/>
                  </a:lnTo>
                  <a:lnTo>
                    <a:pt x="f14" y="f23"/>
                  </a:lnTo>
                  <a:lnTo>
                    <a:pt x="f24" y="f25"/>
                  </a:lnTo>
                  <a:lnTo>
                    <a:pt x="f26" y="f27"/>
                  </a:lnTo>
                  <a:lnTo>
                    <a:pt x="f15" y="f28"/>
                  </a:lnTo>
                  <a:lnTo>
                    <a:pt x="f29" y="f30"/>
                  </a:lnTo>
                  <a:lnTo>
                    <a:pt x="f31" y="f30"/>
                  </a:lnTo>
                  <a:lnTo>
                    <a:pt x="f32" y="f28"/>
                  </a:lnTo>
                  <a:lnTo>
                    <a:pt x="f33" y="f34"/>
                  </a:lnTo>
                  <a:lnTo>
                    <a:pt x="f19" y="f25"/>
                  </a:lnTo>
                  <a:lnTo>
                    <a:pt x="f35" y="f23"/>
                  </a:lnTo>
                  <a:lnTo>
                    <a:pt x="f36" y="f37"/>
                  </a:lnTo>
                  <a:lnTo>
                    <a:pt x="f38" y="f39"/>
                  </a:lnTo>
                  <a:lnTo>
                    <a:pt x="f40" y="f41"/>
                  </a:lnTo>
                  <a:lnTo>
                    <a:pt x="f42" y="f43"/>
                  </a:lnTo>
                  <a:lnTo>
                    <a:pt x="f42" y="f44"/>
                  </a:lnTo>
                  <a:lnTo>
                    <a:pt x="f40" y="f45"/>
                  </a:lnTo>
                  <a:lnTo>
                    <a:pt x="f23" y="f12"/>
                  </a:lnTo>
                  <a:lnTo>
                    <a:pt x="f38" y="f1"/>
                  </a:lnTo>
                  <a:lnTo>
                    <a:pt x="f46" y="f11"/>
                  </a:lnTo>
                  <a:lnTo>
                    <a:pt x="f47" y="f10"/>
                  </a:lnTo>
                  <a:lnTo>
                    <a:pt x="f48" y="f16"/>
                  </a:lnTo>
                  <a:lnTo>
                    <a:pt x="f49" y="f8"/>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5" name="Google Shape;311;p15">
              <a:extLst>
                <a:ext uri="{FF2B5EF4-FFF2-40B4-BE49-F238E27FC236}">
                  <a16:creationId xmlns:a16="http://schemas.microsoft.com/office/drawing/2014/main" id="{38C9984B-2837-3E6D-BA2C-EF3C5FA98BD4}"/>
                </a:ext>
              </a:extLst>
            </p:cNvPr>
            <p:cNvSpPr/>
            <p:nvPr/>
          </p:nvSpPr>
          <p:spPr>
            <a:xfrm>
              <a:off x="8922267" y="4362547"/>
              <a:ext cx="41239" cy="79616"/>
            </a:xfrm>
            <a:custGeom>
              <a:avLst/>
              <a:gdLst>
                <a:gd name="f0" fmla="val 180"/>
                <a:gd name="f1" fmla="val w"/>
                <a:gd name="f2" fmla="val h"/>
                <a:gd name="f3" fmla="val 0"/>
                <a:gd name="f4" fmla="val 1642"/>
                <a:gd name="f5" fmla="val 3170"/>
                <a:gd name="f6" fmla="val 607"/>
                <a:gd name="f7" fmla="val 495"/>
                <a:gd name="f8" fmla="val 23"/>
                <a:gd name="f9" fmla="val 382"/>
                <a:gd name="f10" fmla="val 68"/>
                <a:gd name="f11" fmla="val 270"/>
                <a:gd name="f12" fmla="val 135"/>
                <a:gd name="f13" fmla="val 203"/>
                <a:gd name="f14" fmla="val 113"/>
                <a:gd name="f15" fmla="val 292"/>
                <a:gd name="f16" fmla="val 45"/>
                <a:gd name="f17" fmla="val 517"/>
                <a:gd name="f18" fmla="val 630"/>
                <a:gd name="f19" fmla="val 787"/>
                <a:gd name="f20" fmla="val 225"/>
                <a:gd name="f21" fmla="val 1754"/>
                <a:gd name="f22" fmla="val 427"/>
                <a:gd name="f23" fmla="val 2743"/>
                <a:gd name="f24" fmla="val 472"/>
                <a:gd name="f25" fmla="val 2878"/>
                <a:gd name="f26" fmla="val 540"/>
                <a:gd name="f27" fmla="val 2967"/>
                <a:gd name="f28" fmla="val 3057"/>
                <a:gd name="f29" fmla="val 720"/>
                <a:gd name="f30" fmla="val 3125"/>
                <a:gd name="f31" fmla="val 832"/>
                <a:gd name="f32" fmla="val 1057"/>
                <a:gd name="f33" fmla="val 1169"/>
                <a:gd name="f34" fmla="val 3147"/>
                <a:gd name="f35" fmla="val 1281"/>
                <a:gd name="f36" fmla="val 1371"/>
                <a:gd name="f37" fmla="val 1461"/>
                <a:gd name="f38" fmla="val 2990"/>
                <a:gd name="f39" fmla="val 1529"/>
                <a:gd name="f40" fmla="val 2900"/>
                <a:gd name="f41" fmla="val 1596"/>
                <a:gd name="f42" fmla="val 2788"/>
                <a:gd name="f43" fmla="val 1641"/>
                <a:gd name="f44" fmla="val 2675"/>
                <a:gd name="f45" fmla="val 2540"/>
                <a:gd name="f46" fmla="val 1619"/>
                <a:gd name="f47" fmla="val 2405"/>
                <a:gd name="f48" fmla="val 1416"/>
                <a:gd name="f49" fmla="val 1214"/>
                <a:gd name="f50" fmla="val 450"/>
                <a:gd name="f51" fmla="val 315"/>
                <a:gd name="f52" fmla="val 1102"/>
                <a:gd name="f53" fmla="val 1034"/>
                <a:gd name="f54" fmla="val 922"/>
                <a:gd name="f55" fmla="*/ f1 1 1642"/>
                <a:gd name="f56" fmla="*/ f2 1 3170"/>
                <a:gd name="f57" fmla="val f3"/>
                <a:gd name="f58" fmla="val f4"/>
                <a:gd name="f59" fmla="val f5"/>
                <a:gd name="f60" fmla="+- f59 0 f57"/>
                <a:gd name="f61" fmla="+- f58 0 f57"/>
                <a:gd name="f62" fmla="*/ f61 1 1642"/>
                <a:gd name="f63" fmla="*/ f60 1 3170"/>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642" h="3170">
                  <a:moveTo>
                    <a:pt x="f6" y="f3"/>
                  </a:moveTo>
                  <a:lnTo>
                    <a:pt x="f7" y="f8"/>
                  </a:lnTo>
                  <a:lnTo>
                    <a:pt x="f9" y="f10"/>
                  </a:lnTo>
                  <a:lnTo>
                    <a:pt x="f11" y="f12"/>
                  </a:lnTo>
                  <a:lnTo>
                    <a:pt x="f0" y="f13"/>
                  </a:lnTo>
                  <a:lnTo>
                    <a:pt x="f14" y="f15"/>
                  </a:lnTo>
                  <a:lnTo>
                    <a:pt x="f16" y="f9"/>
                  </a:lnTo>
                  <a:lnTo>
                    <a:pt x="f8" y="f17"/>
                  </a:lnTo>
                  <a:lnTo>
                    <a:pt x="f3" y="f18"/>
                  </a:lnTo>
                  <a:lnTo>
                    <a:pt x="f8" y="f19"/>
                  </a:lnTo>
                  <a:lnTo>
                    <a:pt x="f20" y="f21"/>
                  </a:lnTo>
                  <a:lnTo>
                    <a:pt x="f22" y="f23"/>
                  </a:lnTo>
                  <a:lnTo>
                    <a:pt x="f24" y="f25"/>
                  </a:lnTo>
                  <a:lnTo>
                    <a:pt x="f26" y="f27"/>
                  </a:lnTo>
                  <a:lnTo>
                    <a:pt x="f18" y="f28"/>
                  </a:lnTo>
                  <a:lnTo>
                    <a:pt x="f29" y="f30"/>
                  </a:lnTo>
                  <a:lnTo>
                    <a:pt x="f31" y="f5"/>
                  </a:lnTo>
                  <a:lnTo>
                    <a:pt x="f32" y="f5"/>
                  </a:lnTo>
                  <a:lnTo>
                    <a:pt x="f33" y="f34"/>
                  </a:lnTo>
                  <a:lnTo>
                    <a:pt x="f35" y="f30"/>
                  </a:lnTo>
                  <a:lnTo>
                    <a:pt x="f36" y="f28"/>
                  </a:lnTo>
                  <a:lnTo>
                    <a:pt x="f37" y="f38"/>
                  </a:lnTo>
                  <a:lnTo>
                    <a:pt x="f39" y="f40"/>
                  </a:lnTo>
                  <a:lnTo>
                    <a:pt x="f41" y="f42"/>
                  </a:lnTo>
                  <a:lnTo>
                    <a:pt x="f43" y="f44"/>
                  </a:lnTo>
                  <a:lnTo>
                    <a:pt x="f43" y="f45"/>
                  </a:lnTo>
                  <a:lnTo>
                    <a:pt x="f46" y="f47"/>
                  </a:lnTo>
                  <a:lnTo>
                    <a:pt x="f48" y="f48"/>
                  </a:lnTo>
                  <a:lnTo>
                    <a:pt x="f49" y="f50"/>
                  </a:lnTo>
                  <a:lnTo>
                    <a:pt x="f33" y="f51"/>
                  </a:lnTo>
                  <a:lnTo>
                    <a:pt x="f52" y="f13"/>
                  </a:lnTo>
                  <a:lnTo>
                    <a:pt x="f53" y="f14"/>
                  </a:lnTo>
                  <a:lnTo>
                    <a:pt x="f54" y="f10"/>
                  </a:lnTo>
                  <a:lnTo>
                    <a:pt x="f31" y="f8"/>
                  </a:lnTo>
                  <a:lnTo>
                    <a:pt x="f29"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6" name="Google Shape;312;p15">
              <a:extLst>
                <a:ext uri="{FF2B5EF4-FFF2-40B4-BE49-F238E27FC236}">
                  <a16:creationId xmlns:a16="http://schemas.microsoft.com/office/drawing/2014/main" id="{B6B84EAA-96AC-DA37-4CBA-AA55369B9675}"/>
                </a:ext>
              </a:extLst>
            </p:cNvPr>
            <p:cNvSpPr/>
            <p:nvPr/>
          </p:nvSpPr>
          <p:spPr>
            <a:xfrm>
              <a:off x="8818939" y="5013518"/>
              <a:ext cx="36164" cy="86977"/>
            </a:xfrm>
            <a:custGeom>
              <a:avLst/>
              <a:gdLst>
                <a:gd name="f0" fmla="val 180"/>
                <a:gd name="f1" fmla="val w"/>
                <a:gd name="f2" fmla="val h"/>
                <a:gd name="f3" fmla="val 0"/>
                <a:gd name="f4" fmla="val 1440"/>
                <a:gd name="f5" fmla="val 3463"/>
                <a:gd name="f6" fmla="val 697"/>
                <a:gd name="f7" fmla="val 1"/>
                <a:gd name="f8" fmla="val 585"/>
                <a:gd name="f9" fmla="val 23"/>
                <a:gd name="f10" fmla="val 495"/>
                <a:gd name="f11" fmla="val 68"/>
                <a:gd name="f12" fmla="val 405"/>
                <a:gd name="f13" fmla="val 135"/>
                <a:gd name="f14" fmla="val 315"/>
                <a:gd name="f15" fmla="val 225"/>
                <a:gd name="f16" fmla="val 248"/>
                <a:gd name="f17" fmla="val 338"/>
                <a:gd name="f18" fmla="val 203"/>
                <a:gd name="f19" fmla="val 450"/>
                <a:gd name="f20" fmla="val 1125"/>
                <a:gd name="f21" fmla="val 1642"/>
                <a:gd name="f22" fmla="val 90"/>
                <a:gd name="f23" fmla="val 2181"/>
                <a:gd name="f24" fmla="val 2698"/>
                <a:gd name="f25" fmla="val 2833"/>
                <a:gd name="f26" fmla="val 2968"/>
                <a:gd name="f27" fmla="val 45"/>
                <a:gd name="f28" fmla="val 3080"/>
                <a:gd name="f29" fmla="val 113"/>
                <a:gd name="f30" fmla="val 3193"/>
                <a:gd name="f31" fmla="val 3283"/>
                <a:gd name="f32" fmla="val 270"/>
                <a:gd name="f33" fmla="val 3350"/>
                <a:gd name="f34" fmla="val 383"/>
                <a:gd name="f35" fmla="val 3417"/>
                <a:gd name="f36" fmla="val 3440"/>
                <a:gd name="f37" fmla="val 607"/>
                <a:gd name="f38" fmla="val 3462"/>
                <a:gd name="f39" fmla="val 832"/>
                <a:gd name="f40" fmla="val 922"/>
                <a:gd name="f41" fmla="val 1012"/>
                <a:gd name="f42" fmla="val 1102"/>
                <a:gd name="f43" fmla="val 3260"/>
                <a:gd name="f44" fmla="val 1169"/>
                <a:gd name="f45" fmla="val 3170"/>
                <a:gd name="f46" fmla="val 1192"/>
                <a:gd name="f47" fmla="val 3035"/>
                <a:gd name="f48" fmla="val 1304"/>
                <a:gd name="f49" fmla="val 2428"/>
                <a:gd name="f50" fmla="val 1372"/>
                <a:gd name="f51" fmla="val 1821"/>
                <a:gd name="f52" fmla="val 1417"/>
                <a:gd name="f53" fmla="val 1439"/>
                <a:gd name="f54" fmla="val 1327"/>
                <a:gd name="f55" fmla="val 1237"/>
                <a:gd name="f56" fmla="val 1147"/>
                <a:gd name="f57" fmla="val 1057"/>
                <a:gd name="f58" fmla="val 945"/>
                <a:gd name="f59" fmla="*/ f1 1 1440"/>
                <a:gd name="f60" fmla="*/ f2 1 3463"/>
                <a:gd name="f61" fmla="val f3"/>
                <a:gd name="f62" fmla="val f4"/>
                <a:gd name="f63" fmla="val f5"/>
                <a:gd name="f64" fmla="+- f63 0 f61"/>
                <a:gd name="f65" fmla="+- f62 0 f61"/>
                <a:gd name="f66" fmla="*/ f65 1 1440"/>
                <a:gd name="f67" fmla="*/ f64 1 3463"/>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440" h="3463">
                  <a:moveTo>
                    <a:pt x="f6" y="f7"/>
                  </a:moveTo>
                  <a:lnTo>
                    <a:pt x="f8" y="f9"/>
                  </a:lnTo>
                  <a:lnTo>
                    <a:pt x="f10" y="f11"/>
                  </a:lnTo>
                  <a:lnTo>
                    <a:pt x="f12" y="f13"/>
                  </a:lnTo>
                  <a:lnTo>
                    <a:pt x="f14" y="f15"/>
                  </a:lnTo>
                  <a:lnTo>
                    <a:pt x="f16" y="f17"/>
                  </a:lnTo>
                  <a:lnTo>
                    <a:pt x="f18" y="f19"/>
                  </a:lnTo>
                  <a:lnTo>
                    <a:pt x="f0" y="f8"/>
                  </a:lnTo>
                  <a:lnTo>
                    <a:pt x="f0" y="f20"/>
                  </a:lnTo>
                  <a:lnTo>
                    <a:pt x="f13" y="f21"/>
                  </a:lnTo>
                  <a:lnTo>
                    <a:pt x="f22" y="f23"/>
                  </a:lnTo>
                  <a:lnTo>
                    <a:pt x="f7" y="f24"/>
                  </a:lnTo>
                  <a:lnTo>
                    <a:pt x="f7" y="f25"/>
                  </a:lnTo>
                  <a:lnTo>
                    <a:pt x="f7" y="f26"/>
                  </a:lnTo>
                  <a:lnTo>
                    <a:pt x="f27" y="f28"/>
                  </a:lnTo>
                  <a:lnTo>
                    <a:pt x="f29" y="f30"/>
                  </a:lnTo>
                  <a:lnTo>
                    <a:pt x="f0" y="f31"/>
                  </a:lnTo>
                  <a:lnTo>
                    <a:pt x="f32" y="f33"/>
                  </a:lnTo>
                  <a:lnTo>
                    <a:pt x="f34" y="f35"/>
                  </a:lnTo>
                  <a:lnTo>
                    <a:pt x="f10" y="f36"/>
                  </a:lnTo>
                  <a:lnTo>
                    <a:pt x="f37" y="f38"/>
                  </a:lnTo>
                  <a:lnTo>
                    <a:pt x="f39" y="f38"/>
                  </a:lnTo>
                  <a:lnTo>
                    <a:pt x="f40" y="f35"/>
                  </a:lnTo>
                  <a:lnTo>
                    <a:pt x="f41" y="f33"/>
                  </a:lnTo>
                  <a:lnTo>
                    <a:pt x="f42" y="f43"/>
                  </a:lnTo>
                  <a:lnTo>
                    <a:pt x="f44" y="f45"/>
                  </a:lnTo>
                  <a:lnTo>
                    <a:pt x="f46" y="f47"/>
                  </a:lnTo>
                  <a:lnTo>
                    <a:pt x="f48" y="f49"/>
                  </a:lnTo>
                  <a:lnTo>
                    <a:pt x="f50" y="f51"/>
                  </a:lnTo>
                  <a:lnTo>
                    <a:pt x="f52" y="f46"/>
                  </a:lnTo>
                  <a:lnTo>
                    <a:pt x="f53" y="f8"/>
                  </a:lnTo>
                  <a:lnTo>
                    <a:pt x="f52" y="f19"/>
                  </a:lnTo>
                  <a:lnTo>
                    <a:pt x="f50" y="f17"/>
                  </a:lnTo>
                  <a:lnTo>
                    <a:pt x="f54" y="f15"/>
                  </a:lnTo>
                  <a:lnTo>
                    <a:pt x="f55" y="f13"/>
                  </a:lnTo>
                  <a:lnTo>
                    <a:pt x="f56" y="f11"/>
                  </a:lnTo>
                  <a:lnTo>
                    <a:pt x="f57" y="f9"/>
                  </a:lnTo>
                  <a:lnTo>
                    <a:pt x="f58"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7" name="Google Shape;313;p15">
              <a:extLst>
                <a:ext uri="{FF2B5EF4-FFF2-40B4-BE49-F238E27FC236}">
                  <a16:creationId xmlns:a16="http://schemas.microsoft.com/office/drawing/2014/main" id="{8D1D475C-B873-87B5-46A2-5B3C354ADC58}"/>
                </a:ext>
              </a:extLst>
            </p:cNvPr>
            <p:cNvSpPr/>
            <p:nvPr/>
          </p:nvSpPr>
          <p:spPr>
            <a:xfrm>
              <a:off x="10477167" y="4195971"/>
              <a:ext cx="136657" cy="192572"/>
            </a:xfrm>
            <a:custGeom>
              <a:avLst/>
              <a:gdLst>
                <a:gd name="f0" fmla="val 180"/>
                <a:gd name="f1" fmla="val w"/>
                <a:gd name="f2" fmla="val h"/>
                <a:gd name="f3" fmla="val 0"/>
                <a:gd name="f4" fmla="val 5441"/>
                <a:gd name="f5" fmla="val 7667"/>
                <a:gd name="f6" fmla="val 4766"/>
                <a:gd name="f7" fmla="val 1"/>
                <a:gd name="f8" fmla="val 4654"/>
                <a:gd name="f9" fmla="val 23"/>
                <a:gd name="f10" fmla="val 4564"/>
                <a:gd name="f11" fmla="val 46"/>
                <a:gd name="f12" fmla="val 4474"/>
                <a:gd name="f13" fmla="val 113"/>
                <a:gd name="f14" fmla="val 4384"/>
                <a:gd name="f15" fmla="val 203"/>
                <a:gd name="f16" fmla="val 4316"/>
                <a:gd name="f17" fmla="val 338"/>
                <a:gd name="f18" fmla="val 3912"/>
                <a:gd name="f19" fmla="val 1192"/>
                <a:gd name="f20" fmla="val 3485"/>
                <a:gd name="f21" fmla="val 2046"/>
                <a:gd name="f22" fmla="val 3035"/>
                <a:gd name="f23" fmla="val 2856"/>
                <a:gd name="f24" fmla="val 2540"/>
                <a:gd name="f25" fmla="val 3665"/>
                <a:gd name="f26" fmla="val 2001"/>
                <a:gd name="f27" fmla="val 4429"/>
                <a:gd name="f28" fmla="val 1439"/>
                <a:gd name="f29" fmla="val 5171"/>
                <a:gd name="f30" fmla="val 832"/>
                <a:gd name="f31" fmla="val 5890"/>
                <a:gd name="f32" fmla="val 6610"/>
                <a:gd name="f33" fmla="val 90"/>
                <a:gd name="f34" fmla="val 6700"/>
                <a:gd name="f35" fmla="val 6812"/>
                <a:gd name="f36" fmla="val 6947"/>
                <a:gd name="f37" fmla="val 7059"/>
                <a:gd name="f38" fmla="val 7172"/>
                <a:gd name="f39" fmla="val 68"/>
                <a:gd name="f40" fmla="val 7284"/>
                <a:gd name="f41" fmla="val 7374"/>
                <a:gd name="f42" fmla="val 7464"/>
                <a:gd name="f43" fmla="val 293"/>
                <a:gd name="f44" fmla="val 7531"/>
                <a:gd name="f45" fmla="val 383"/>
                <a:gd name="f46" fmla="val 7599"/>
                <a:gd name="f47" fmla="val 495"/>
                <a:gd name="f48" fmla="val 7644"/>
                <a:gd name="f49" fmla="val 607"/>
                <a:gd name="f50" fmla="val 7666"/>
                <a:gd name="f51" fmla="val 720"/>
                <a:gd name="f52" fmla="val 7621"/>
                <a:gd name="f53" fmla="val 944"/>
                <a:gd name="f54" fmla="val 7554"/>
                <a:gd name="f55" fmla="val 1057"/>
                <a:gd name="f56" fmla="val 1731"/>
                <a:gd name="f57" fmla="val 6745"/>
                <a:gd name="f58" fmla="val 2383"/>
                <a:gd name="f59" fmla="val 6003"/>
                <a:gd name="f60" fmla="val 2968"/>
                <a:gd name="f61" fmla="val 5216"/>
                <a:gd name="f62" fmla="val 3507"/>
                <a:gd name="f63" fmla="val 4407"/>
                <a:gd name="f64" fmla="val 4024"/>
                <a:gd name="f65" fmla="val 3598"/>
                <a:gd name="f66" fmla="val 4519"/>
                <a:gd name="f67" fmla="val 2743"/>
                <a:gd name="f68" fmla="val 4968"/>
                <a:gd name="f69" fmla="val 1867"/>
                <a:gd name="f70" fmla="val 5373"/>
                <a:gd name="f71" fmla="val 945"/>
                <a:gd name="f72" fmla="val 5418"/>
                <a:gd name="f73" fmla="val 810"/>
                <a:gd name="f74" fmla="val 5440"/>
                <a:gd name="f75" fmla="val 698"/>
                <a:gd name="f76" fmla="val 563"/>
                <a:gd name="f77" fmla="val 5395"/>
                <a:gd name="f78" fmla="val 450"/>
                <a:gd name="f79" fmla="val 5328"/>
                <a:gd name="f80" fmla="val 5260"/>
                <a:gd name="f81" fmla="val 248"/>
                <a:gd name="f82" fmla="val 5193"/>
                <a:gd name="f83" fmla="val 158"/>
                <a:gd name="f84" fmla="val 5081"/>
                <a:gd name="f85" fmla="val 91"/>
                <a:gd name="f86" fmla="val 4991"/>
                <a:gd name="f87" fmla="val 4878"/>
                <a:gd name="f88" fmla="*/ f1 1 5441"/>
                <a:gd name="f89" fmla="*/ f2 1 7667"/>
                <a:gd name="f90" fmla="val f3"/>
                <a:gd name="f91" fmla="val f4"/>
                <a:gd name="f92" fmla="val f5"/>
                <a:gd name="f93" fmla="+- f92 0 f90"/>
                <a:gd name="f94" fmla="+- f91 0 f90"/>
                <a:gd name="f95" fmla="*/ f94 1 5441"/>
                <a:gd name="f96" fmla="*/ f93 1 7667"/>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5441" h="7667">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0" y="f32"/>
                  </a:lnTo>
                  <a:lnTo>
                    <a:pt x="f33" y="f34"/>
                  </a:lnTo>
                  <a:lnTo>
                    <a:pt x="f9" y="f35"/>
                  </a:lnTo>
                  <a:lnTo>
                    <a:pt x="f3" y="f36"/>
                  </a:lnTo>
                  <a:lnTo>
                    <a:pt x="f3" y="f37"/>
                  </a:lnTo>
                  <a:lnTo>
                    <a:pt x="f9" y="f38"/>
                  </a:lnTo>
                  <a:lnTo>
                    <a:pt x="f39" y="f40"/>
                  </a:lnTo>
                  <a:lnTo>
                    <a:pt x="f13" y="f41"/>
                  </a:lnTo>
                  <a:lnTo>
                    <a:pt x="f15" y="f42"/>
                  </a:lnTo>
                  <a:lnTo>
                    <a:pt x="f43" y="f44"/>
                  </a:lnTo>
                  <a:lnTo>
                    <a:pt x="f45" y="f46"/>
                  </a:lnTo>
                  <a:lnTo>
                    <a:pt x="f47" y="f48"/>
                  </a:lnTo>
                  <a:lnTo>
                    <a:pt x="f49" y="f50"/>
                  </a:lnTo>
                  <a:lnTo>
                    <a:pt x="f51" y="f48"/>
                  </a:lnTo>
                  <a:lnTo>
                    <a:pt x="f30" y="f52"/>
                  </a:lnTo>
                  <a:lnTo>
                    <a:pt x="f53" y="f54"/>
                  </a:lnTo>
                  <a:lnTo>
                    <a:pt x="f55" y="f42"/>
                  </a:lnTo>
                  <a:lnTo>
                    <a:pt x="f56" y="f57"/>
                  </a:lnTo>
                  <a:lnTo>
                    <a:pt x="f58" y="f59"/>
                  </a:lnTo>
                  <a:lnTo>
                    <a:pt x="f60" y="f61"/>
                  </a:lnTo>
                  <a:lnTo>
                    <a:pt x="f62" y="f63"/>
                  </a:lnTo>
                  <a:lnTo>
                    <a:pt x="f64" y="f65"/>
                  </a:lnTo>
                  <a:lnTo>
                    <a:pt x="f66" y="f67"/>
                  </a:lnTo>
                  <a:lnTo>
                    <a:pt x="f68" y="f69"/>
                  </a:lnTo>
                  <a:lnTo>
                    <a:pt x="f70" y="f71"/>
                  </a:lnTo>
                  <a:lnTo>
                    <a:pt x="f72" y="f73"/>
                  </a:lnTo>
                  <a:lnTo>
                    <a:pt x="f74" y="f75"/>
                  </a:lnTo>
                  <a:lnTo>
                    <a:pt x="f72" y="f76"/>
                  </a:lnTo>
                  <a:lnTo>
                    <a:pt x="f77" y="f78"/>
                  </a:lnTo>
                  <a:lnTo>
                    <a:pt x="f79" y="f17"/>
                  </a:lnTo>
                  <a:lnTo>
                    <a:pt x="f80" y="f81"/>
                  </a:lnTo>
                  <a:lnTo>
                    <a:pt x="f82" y="f83"/>
                  </a:lnTo>
                  <a:lnTo>
                    <a:pt x="f84" y="f85"/>
                  </a:lnTo>
                  <a:lnTo>
                    <a:pt x="f86" y="f11"/>
                  </a:lnTo>
                  <a:lnTo>
                    <a:pt x="f87"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8" name="Google Shape;314;p15">
              <a:extLst>
                <a:ext uri="{FF2B5EF4-FFF2-40B4-BE49-F238E27FC236}">
                  <a16:creationId xmlns:a16="http://schemas.microsoft.com/office/drawing/2014/main" id="{03947E84-6370-B6D9-59F4-91AF99C93864}"/>
                </a:ext>
              </a:extLst>
            </p:cNvPr>
            <p:cNvSpPr/>
            <p:nvPr/>
          </p:nvSpPr>
          <p:spPr>
            <a:xfrm>
              <a:off x="10810841" y="4192030"/>
              <a:ext cx="54781" cy="132716"/>
            </a:xfrm>
            <a:custGeom>
              <a:avLst/>
              <a:gdLst>
                <a:gd name="f0" fmla="val w"/>
                <a:gd name="f1" fmla="val h"/>
                <a:gd name="f2" fmla="val 0"/>
                <a:gd name="f3" fmla="val 2181"/>
                <a:gd name="f4" fmla="val 5284"/>
                <a:gd name="f5" fmla="val 1462"/>
                <a:gd name="f6" fmla="val 1"/>
                <a:gd name="f7" fmla="val 1349"/>
                <a:gd name="f8" fmla="val 23"/>
                <a:gd name="f9" fmla="val 1237"/>
                <a:gd name="f10" fmla="val 68"/>
                <a:gd name="f11" fmla="val 1147"/>
                <a:gd name="f12" fmla="val 135"/>
                <a:gd name="f13" fmla="val 1057"/>
                <a:gd name="f14" fmla="val 225"/>
                <a:gd name="f15" fmla="val 1012"/>
                <a:gd name="f16" fmla="val 338"/>
                <a:gd name="f17" fmla="val 967"/>
                <a:gd name="f18" fmla="val 450"/>
                <a:gd name="f19" fmla="val 945"/>
                <a:gd name="f20" fmla="val 585"/>
                <a:gd name="f21" fmla="val 922"/>
                <a:gd name="f22" fmla="val 1102"/>
                <a:gd name="f23" fmla="val 877"/>
                <a:gd name="f24" fmla="val 1619"/>
                <a:gd name="f25" fmla="val 810"/>
                <a:gd name="f26" fmla="val 2114"/>
                <a:gd name="f27" fmla="val 697"/>
                <a:gd name="f28" fmla="val 2608"/>
                <a:gd name="f29" fmla="val 562"/>
                <a:gd name="f30" fmla="val 3103"/>
                <a:gd name="f31" fmla="val 405"/>
                <a:gd name="f32" fmla="val 3597"/>
                <a:gd name="f33" fmla="val 4069"/>
                <a:gd name="f34" fmla="val 45"/>
                <a:gd name="f35" fmla="val 4564"/>
                <a:gd name="f36" fmla="val 4676"/>
                <a:gd name="f37" fmla="val 4811"/>
                <a:gd name="f38" fmla="val 4923"/>
                <a:gd name="f39" fmla="val 5013"/>
                <a:gd name="f40" fmla="val 5103"/>
                <a:gd name="f41" fmla="val 203"/>
                <a:gd name="f42" fmla="val 5171"/>
                <a:gd name="f43" fmla="val 315"/>
                <a:gd name="f44" fmla="val 5238"/>
                <a:gd name="f45" fmla="val 5261"/>
                <a:gd name="f46" fmla="val 540"/>
                <a:gd name="f47" fmla="val 5283"/>
                <a:gd name="f48" fmla="val 765"/>
                <a:gd name="f49" fmla="val 990"/>
                <a:gd name="f50" fmla="val 5193"/>
                <a:gd name="f51" fmla="val 1079"/>
                <a:gd name="f52" fmla="val 1169"/>
                <a:gd name="f53" fmla="val 4878"/>
                <a:gd name="f54" fmla="val 1439"/>
                <a:gd name="f55" fmla="val 4361"/>
                <a:gd name="f56" fmla="val 3844"/>
                <a:gd name="f57" fmla="val 1776"/>
                <a:gd name="f58" fmla="val 3305"/>
                <a:gd name="f59" fmla="val 1934"/>
                <a:gd name="f60" fmla="val 2788"/>
                <a:gd name="f61" fmla="val 2046"/>
                <a:gd name="f62" fmla="val 2248"/>
                <a:gd name="f63" fmla="val 2113"/>
                <a:gd name="f64" fmla="val 1709"/>
                <a:gd name="f65" fmla="val 2136"/>
                <a:gd name="f66" fmla="val 2069"/>
                <a:gd name="f67" fmla="val 2001"/>
                <a:gd name="f68" fmla="val 1911"/>
                <a:gd name="f69" fmla="val 1799"/>
                <a:gd name="f70" fmla="val 1686"/>
                <a:gd name="f71" fmla="*/ f0 1 2181"/>
                <a:gd name="f72" fmla="*/ f1 1 5284"/>
                <a:gd name="f73" fmla="val f2"/>
                <a:gd name="f74" fmla="val f3"/>
                <a:gd name="f75" fmla="val f4"/>
                <a:gd name="f76" fmla="+- f75 0 f73"/>
                <a:gd name="f77" fmla="+- f74 0 f73"/>
                <a:gd name="f78" fmla="*/ f77 1 2181"/>
                <a:gd name="f79" fmla="*/ f76 1 5284"/>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181" h="5284">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14" y="f33"/>
                  </a:lnTo>
                  <a:lnTo>
                    <a:pt x="f34" y="f35"/>
                  </a:lnTo>
                  <a:lnTo>
                    <a:pt x="f2" y="f36"/>
                  </a:lnTo>
                  <a:lnTo>
                    <a:pt x="f2" y="f37"/>
                  </a:lnTo>
                  <a:lnTo>
                    <a:pt x="f8" y="f38"/>
                  </a:lnTo>
                  <a:lnTo>
                    <a:pt x="f10" y="f39"/>
                  </a:lnTo>
                  <a:lnTo>
                    <a:pt x="f12" y="f40"/>
                  </a:lnTo>
                  <a:lnTo>
                    <a:pt x="f41" y="f42"/>
                  </a:lnTo>
                  <a:lnTo>
                    <a:pt x="f43" y="f44"/>
                  </a:lnTo>
                  <a:lnTo>
                    <a:pt x="f31" y="f45"/>
                  </a:lnTo>
                  <a:lnTo>
                    <a:pt x="f46" y="f47"/>
                  </a:lnTo>
                  <a:lnTo>
                    <a:pt x="f48" y="f47"/>
                  </a:lnTo>
                  <a:lnTo>
                    <a:pt x="f23" y="f44"/>
                  </a:lnTo>
                  <a:lnTo>
                    <a:pt x="f49" y="f50"/>
                  </a:lnTo>
                  <a:lnTo>
                    <a:pt x="f51" y="f40"/>
                  </a:lnTo>
                  <a:lnTo>
                    <a:pt x="f52" y="f39"/>
                  </a:lnTo>
                  <a:lnTo>
                    <a:pt x="f9" y="f53"/>
                  </a:lnTo>
                  <a:lnTo>
                    <a:pt x="f54" y="f55"/>
                  </a:lnTo>
                  <a:lnTo>
                    <a:pt x="f24" y="f56"/>
                  </a:lnTo>
                  <a:lnTo>
                    <a:pt x="f57" y="f58"/>
                  </a:lnTo>
                  <a:lnTo>
                    <a:pt x="f59" y="f60"/>
                  </a:lnTo>
                  <a:lnTo>
                    <a:pt x="f61" y="f62"/>
                  </a:lnTo>
                  <a:lnTo>
                    <a:pt x="f63" y="f64"/>
                  </a:lnTo>
                  <a:lnTo>
                    <a:pt x="f3" y="f11"/>
                  </a:lnTo>
                  <a:lnTo>
                    <a:pt x="f3" y="f20"/>
                  </a:lnTo>
                  <a:lnTo>
                    <a:pt x="f3" y="f18"/>
                  </a:lnTo>
                  <a:lnTo>
                    <a:pt x="f65" y="f16"/>
                  </a:lnTo>
                  <a:lnTo>
                    <a:pt x="f66" y="f14"/>
                  </a:lnTo>
                  <a:lnTo>
                    <a:pt x="f67" y="f12"/>
                  </a:lnTo>
                  <a:lnTo>
                    <a:pt x="f68" y="f10"/>
                  </a:lnTo>
                  <a:lnTo>
                    <a:pt x="f69" y="f8"/>
                  </a:lnTo>
                  <a:lnTo>
                    <a:pt x="f70"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69" name="Google Shape;315;p15">
              <a:extLst>
                <a:ext uri="{FF2B5EF4-FFF2-40B4-BE49-F238E27FC236}">
                  <a16:creationId xmlns:a16="http://schemas.microsoft.com/office/drawing/2014/main" id="{E844258D-2521-488D-D7FF-209A021DB5A3}"/>
                </a:ext>
              </a:extLst>
            </p:cNvPr>
            <p:cNvSpPr/>
            <p:nvPr/>
          </p:nvSpPr>
          <p:spPr>
            <a:xfrm>
              <a:off x="9790051" y="3976908"/>
              <a:ext cx="31647" cy="48024"/>
            </a:xfrm>
            <a:custGeom>
              <a:avLst/>
              <a:gdLst>
                <a:gd name="f0" fmla="val w"/>
                <a:gd name="f1" fmla="val h"/>
                <a:gd name="f2" fmla="val 0"/>
                <a:gd name="f3" fmla="val 1260"/>
                <a:gd name="f4" fmla="val 1912"/>
                <a:gd name="f5" fmla="val 517"/>
                <a:gd name="f6" fmla="val 1"/>
                <a:gd name="f7" fmla="val 405"/>
                <a:gd name="f8" fmla="val 23"/>
                <a:gd name="f9" fmla="val 293"/>
                <a:gd name="f10" fmla="val 68"/>
                <a:gd name="f11" fmla="val 203"/>
                <a:gd name="f12" fmla="val 136"/>
                <a:gd name="f13" fmla="val 135"/>
                <a:gd name="f14" fmla="val 226"/>
                <a:gd name="f15" fmla="val 338"/>
                <a:gd name="f16" fmla="val 451"/>
                <a:gd name="f17" fmla="val 585"/>
                <a:gd name="f18" fmla="val 1305"/>
                <a:gd name="f19" fmla="val 1462"/>
                <a:gd name="f20" fmla="val 1575"/>
                <a:gd name="f21" fmla="val 1687"/>
                <a:gd name="f22" fmla="val 1754"/>
                <a:gd name="f23" fmla="val 1822"/>
                <a:gd name="f24" fmla="val 1867"/>
                <a:gd name="f25" fmla="val 742"/>
                <a:gd name="f26" fmla="val 855"/>
                <a:gd name="f27" fmla="val 967"/>
                <a:gd name="f28" fmla="val 1057"/>
                <a:gd name="f29" fmla="val 1124"/>
                <a:gd name="f30" fmla="val 1192"/>
                <a:gd name="f31" fmla="val 1237"/>
                <a:gd name="f32" fmla="val 1259"/>
                <a:gd name="f33" fmla="*/ f0 1 1260"/>
                <a:gd name="f34" fmla="*/ f1 1 1912"/>
                <a:gd name="f35" fmla="val f2"/>
                <a:gd name="f36" fmla="val f3"/>
                <a:gd name="f37" fmla="val f4"/>
                <a:gd name="f38" fmla="+- f37 0 f35"/>
                <a:gd name="f39" fmla="+- f36 0 f35"/>
                <a:gd name="f40" fmla="*/ f39 1 1260"/>
                <a:gd name="f41" fmla="*/ f38 1 191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260" h="1912">
                  <a:moveTo>
                    <a:pt x="f5" y="f6"/>
                  </a:moveTo>
                  <a:lnTo>
                    <a:pt x="f7" y="f8"/>
                  </a:lnTo>
                  <a:lnTo>
                    <a:pt x="f9" y="f10"/>
                  </a:lnTo>
                  <a:lnTo>
                    <a:pt x="f11" y="f12"/>
                  </a:lnTo>
                  <a:lnTo>
                    <a:pt x="f13" y="f14"/>
                  </a:lnTo>
                  <a:lnTo>
                    <a:pt x="f10" y="f15"/>
                  </a:lnTo>
                  <a:lnTo>
                    <a:pt x="f8" y="f16"/>
                  </a:lnTo>
                  <a:lnTo>
                    <a:pt x="f2" y="f17"/>
                  </a:lnTo>
                  <a:lnTo>
                    <a:pt x="f2" y="f18"/>
                  </a:lnTo>
                  <a:lnTo>
                    <a:pt x="f8" y="f19"/>
                  </a:lnTo>
                  <a:lnTo>
                    <a:pt x="f10" y="f20"/>
                  </a:lnTo>
                  <a:lnTo>
                    <a:pt x="f13" y="f21"/>
                  </a:lnTo>
                  <a:lnTo>
                    <a:pt x="f11" y="f22"/>
                  </a:lnTo>
                  <a:lnTo>
                    <a:pt x="f9" y="f23"/>
                  </a:lnTo>
                  <a:lnTo>
                    <a:pt x="f7" y="f24"/>
                  </a:lnTo>
                  <a:lnTo>
                    <a:pt x="f5" y="f4"/>
                  </a:lnTo>
                  <a:lnTo>
                    <a:pt x="f25" y="f4"/>
                  </a:lnTo>
                  <a:lnTo>
                    <a:pt x="f26" y="f24"/>
                  </a:lnTo>
                  <a:lnTo>
                    <a:pt x="f27" y="f23"/>
                  </a:lnTo>
                  <a:lnTo>
                    <a:pt x="f28" y="f22"/>
                  </a:lnTo>
                  <a:lnTo>
                    <a:pt x="f29" y="f21"/>
                  </a:lnTo>
                  <a:lnTo>
                    <a:pt x="f30" y="f20"/>
                  </a:lnTo>
                  <a:lnTo>
                    <a:pt x="f31" y="f19"/>
                  </a:lnTo>
                  <a:lnTo>
                    <a:pt x="f32" y="f18"/>
                  </a:lnTo>
                  <a:lnTo>
                    <a:pt x="f32" y="f17"/>
                  </a:lnTo>
                  <a:lnTo>
                    <a:pt x="f31" y="f16"/>
                  </a:lnTo>
                  <a:lnTo>
                    <a:pt x="f30" y="f15"/>
                  </a:lnTo>
                  <a:lnTo>
                    <a:pt x="f29" y="f14"/>
                  </a:lnTo>
                  <a:lnTo>
                    <a:pt x="f28" y="f12"/>
                  </a:lnTo>
                  <a:lnTo>
                    <a:pt x="f27" y="f10"/>
                  </a:lnTo>
                  <a:lnTo>
                    <a:pt x="f26" y="f8"/>
                  </a:lnTo>
                  <a:lnTo>
                    <a:pt x="f25" y="f6"/>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0" name="Google Shape;316;p15">
              <a:extLst>
                <a:ext uri="{FF2B5EF4-FFF2-40B4-BE49-F238E27FC236}">
                  <a16:creationId xmlns:a16="http://schemas.microsoft.com/office/drawing/2014/main" id="{64BCB38D-532F-B9BA-2D5A-05BF4E1CBC8E}"/>
                </a:ext>
              </a:extLst>
            </p:cNvPr>
            <p:cNvSpPr/>
            <p:nvPr/>
          </p:nvSpPr>
          <p:spPr>
            <a:xfrm>
              <a:off x="9604290" y="3893368"/>
              <a:ext cx="37847" cy="46872"/>
            </a:xfrm>
            <a:custGeom>
              <a:avLst/>
              <a:gdLst>
                <a:gd name="f0" fmla="val 180"/>
                <a:gd name="f1" fmla="val w"/>
                <a:gd name="f2" fmla="val h"/>
                <a:gd name="f3" fmla="val 0"/>
                <a:gd name="f4" fmla="val 1507"/>
                <a:gd name="f5" fmla="val 1866"/>
                <a:gd name="f6" fmla="val 540"/>
                <a:gd name="f7" fmla="val 428"/>
                <a:gd name="f8" fmla="val 23"/>
                <a:gd name="f9" fmla="val 338"/>
                <a:gd name="f10" fmla="val 90"/>
                <a:gd name="f11" fmla="val 226"/>
                <a:gd name="f12" fmla="val 157"/>
                <a:gd name="f13" fmla="val 158"/>
                <a:gd name="f14" fmla="val 225"/>
                <a:gd name="f15" fmla="val 91"/>
                <a:gd name="f16" fmla="val 315"/>
                <a:gd name="f17" fmla="val 427"/>
                <a:gd name="f18" fmla="val 1"/>
                <a:gd name="f19" fmla="val 674"/>
                <a:gd name="f20" fmla="val 787"/>
                <a:gd name="f21" fmla="val 68"/>
                <a:gd name="f22" fmla="val 922"/>
                <a:gd name="f23" fmla="val 383"/>
                <a:gd name="f24" fmla="val 1551"/>
                <a:gd name="f25" fmla="val 450"/>
                <a:gd name="f26" fmla="val 1664"/>
                <a:gd name="f27" fmla="val 1753"/>
                <a:gd name="f28" fmla="val 630"/>
                <a:gd name="f29" fmla="val 1821"/>
                <a:gd name="f30" fmla="val 743"/>
                <a:gd name="f31" fmla="val 1843"/>
                <a:gd name="f32" fmla="val 855"/>
                <a:gd name="f33" fmla="val 967"/>
                <a:gd name="f34" fmla="val 1080"/>
                <a:gd name="f35" fmla="val 1170"/>
                <a:gd name="f36" fmla="val 1776"/>
                <a:gd name="f37" fmla="val 1260"/>
                <a:gd name="f38" fmla="val 1708"/>
                <a:gd name="f39" fmla="val 1350"/>
                <a:gd name="f40" fmla="val 1619"/>
                <a:gd name="f41" fmla="val 1417"/>
                <a:gd name="f42" fmla="val 1529"/>
                <a:gd name="f43" fmla="val 1484"/>
                <a:gd name="f44" fmla="val 1416"/>
                <a:gd name="f45" fmla="val 1304"/>
                <a:gd name="f46" fmla="val 1191"/>
                <a:gd name="f47" fmla="val 1057"/>
                <a:gd name="f48" fmla="val 1439"/>
                <a:gd name="f49" fmla="val 1125"/>
                <a:gd name="f50" fmla="val 877"/>
                <a:gd name="f51" fmla="val 45"/>
                <a:gd name="f52" fmla="val 765"/>
                <a:gd name="f53" fmla="*/ f1 1 1507"/>
                <a:gd name="f54" fmla="*/ f2 1 1866"/>
                <a:gd name="f55" fmla="val f3"/>
                <a:gd name="f56" fmla="val f4"/>
                <a:gd name="f57" fmla="val f5"/>
                <a:gd name="f58" fmla="+- f57 0 f55"/>
                <a:gd name="f59" fmla="+- f56 0 f55"/>
                <a:gd name="f60" fmla="*/ f59 1 1507"/>
                <a:gd name="f61" fmla="*/ f58 1 186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507" h="1866">
                  <a:moveTo>
                    <a:pt x="f6" y="f3"/>
                  </a:moveTo>
                  <a:lnTo>
                    <a:pt x="f7" y="f8"/>
                  </a:lnTo>
                  <a:lnTo>
                    <a:pt x="f9" y="f10"/>
                  </a:lnTo>
                  <a:lnTo>
                    <a:pt x="f11" y="f12"/>
                  </a:lnTo>
                  <a:lnTo>
                    <a:pt x="f13" y="f14"/>
                  </a:lnTo>
                  <a:lnTo>
                    <a:pt x="f15" y="f16"/>
                  </a:lnTo>
                  <a:lnTo>
                    <a:pt x="f8" y="f17"/>
                  </a:lnTo>
                  <a:lnTo>
                    <a:pt x="f18" y="f6"/>
                  </a:lnTo>
                  <a:lnTo>
                    <a:pt x="f18" y="f19"/>
                  </a:lnTo>
                  <a:lnTo>
                    <a:pt x="f8" y="f20"/>
                  </a:lnTo>
                  <a:lnTo>
                    <a:pt x="f21" y="f22"/>
                  </a:lnTo>
                  <a:lnTo>
                    <a:pt x="f23" y="f24"/>
                  </a:lnTo>
                  <a:lnTo>
                    <a:pt x="f25" y="f26"/>
                  </a:lnTo>
                  <a:lnTo>
                    <a:pt x="f6" y="f27"/>
                  </a:lnTo>
                  <a:lnTo>
                    <a:pt x="f28" y="f29"/>
                  </a:lnTo>
                  <a:lnTo>
                    <a:pt x="f30" y="f31"/>
                  </a:lnTo>
                  <a:lnTo>
                    <a:pt x="f32" y="f5"/>
                  </a:lnTo>
                  <a:lnTo>
                    <a:pt x="f33" y="f31"/>
                  </a:lnTo>
                  <a:lnTo>
                    <a:pt x="f34" y="f29"/>
                  </a:lnTo>
                  <a:lnTo>
                    <a:pt x="f35" y="f36"/>
                  </a:lnTo>
                  <a:lnTo>
                    <a:pt x="f37" y="f38"/>
                  </a:lnTo>
                  <a:lnTo>
                    <a:pt x="f39" y="f40"/>
                  </a:lnTo>
                  <a:lnTo>
                    <a:pt x="f41" y="f42"/>
                  </a:lnTo>
                  <a:lnTo>
                    <a:pt x="f43" y="f44"/>
                  </a:lnTo>
                  <a:lnTo>
                    <a:pt x="f4" y="f45"/>
                  </a:lnTo>
                  <a:lnTo>
                    <a:pt x="f4" y="f46"/>
                  </a:lnTo>
                  <a:lnTo>
                    <a:pt x="f43" y="f47"/>
                  </a:lnTo>
                  <a:lnTo>
                    <a:pt x="f48" y="f22"/>
                  </a:lnTo>
                  <a:lnTo>
                    <a:pt x="f49" y="f16"/>
                  </a:lnTo>
                  <a:lnTo>
                    <a:pt x="f47" y="f0"/>
                  </a:lnTo>
                  <a:lnTo>
                    <a:pt x="f33" y="f10"/>
                  </a:lnTo>
                  <a:lnTo>
                    <a:pt x="f50" y="f51"/>
                  </a:lnTo>
                  <a:lnTo>
                    <a:pt x="f52"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1" name="Google Shape;317;p15">
              <a:extLst>
                <a:ext uri="{FF2B5EF4-FFF2-40B4-BE49-F238E27FC236}">
                  <a16:creationId xmlns:a16="http://schemas.microsoft.com/office/drawing/2014/main" id="{4B891471-8C78-664D-BE40-C52177C6DBBA}"/>
                </a:ext>
              </a:extLst>
            </p:cNvPr>
            <p:cNvSpPr/>
            <p:nvPr/>
          </p:nvSpPr>
          <p:spPr>
            <a:xfrm>
              <a:off x="10116939" y="3958849"/>
              <a:ext cx="38980" cy="55933"/>
            </a:xfrm>
            <a:custGeom>
              <a:avLst/>
              <a:gdLst>
                <a:gd name="f0" fmla="val 180"/>
                <a:gd name="f1" fmla="val w"/>
                <a:gd name="f2" fmla="val h"/>
                <a:gd name="f3" fmla="val 0"/>
                <a:gd name="f4" fmla="val 1552"/>
                <a:gd name="f5" fmla="val 2227"/>
                <a:gd name="f6" fmla="val 563"/>
                <a:gd name="f7" fmla="val 1"/>
                <a:gd name="f8" fmla="val 450"/>
                <a:gd name="f9" fmla="val 23"/>
                <a:gd name="f10" fmla="val 338"/>
                <a:gd name="f11" fmla="val 46"/>
                <a:gd name="f12" fmla="val 226"/>
                <a:gd name="f13" fmla="val 113"/>
                <a:gd name="f14" fmla="val 158"/>
                <a:gd name="f15" fmla="val 68"/>
                <a:gd name="f16" fmla="val 270"/>
                <a:gd name="f17" fmla="val 383"/>
                <a:gd name="f18" fmla="val 495"/>
                <a:gd name="f19" fmla="val 608"/>
                <a:gd name="f20" fmla="val 742"/>
                <a:gd name="f21" fmla="val 1776"/>
                <a:gd name="f22" fmla="val 1911"/>
                <a:gd name="f23" fmla="val 2024"/>
                <a:gd name="f24" fmla="val 540"/>
                <a:gd name="f25" fmla="val 2114"/>
                <a:gd name="f26" fmla="val 653"/>
                <a:gd name="f27" fmla="val 2159"/>
                <a:gd name="f28" fmla="val 743"/>
                <a:gd name="f29" fmla="val 2204"/>
                <a:gd name="f30" fmla="val 877"/>
                <a:gd name="f31" fmla="val 2226"/>
                <a:gd name="f32" fmla="val 990"/>
                <a:gd name="f33" fmla="val 1102"/>
                <a:gd name="f34" fmla="val 1215"/>
                <a:gd name="f35" fmla="val 1305"/>
                <a:gd name="f36" fmla="val 2091"/>
                <a:gd name="f37" fmla="val 1394"/>
                <a:gd name="f38" fmla="val 1462"/>
                <a:gd name="f39" fmla="val 1934"/>
                <a:gd name="f40" fmla="val 1507"/>
                <a:gd name="f41" fmla="val 1844"/>
                <a:gd name="f42" fmla="val 1732"/>
                <a:gd name="f43" fmla="val 1597"/>
                <a:gd name="f44" fmla="val 1529"/>
                <a:gd name="f45" fmla="val 428"/>
                <a:gd name="f46" fmla="val 1170"/>
                <a:gd name="f47" fmla="val 293"/>
                <a:gd name="f48" fmla="val 1080"/>
                <a:gd name="f49" fmla="val 900"/>
                <a:gd name="f50" fmla="val 788"/>
                <a:gd name="f51" fmla="*/ f1 1 1552"/>
                <a:gd name="f52" fmla="*/ f2 1 2227"/>
                <a:gd name="f53" fmla="val f3"/>
                <a:gd name="f54" fmla="val f4"/>
                <a:gd name="f55" fmla="val f5"/>
                <a:gd name="f56" fmla="+- f55 0 f53"/>
                <a:gd name="f57" fmla="+- f54 0 f53"/>
                <a:gd name="f58" fmla="*/ f57 1 1552"/>
                <a:gd name="f59" fmla="*/ f56 1 2227"/>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1552" h="2227">
                  <a:moveTo>
                    <a:pt x="f6" y="f7"/>
                  </a:moveTo>
                  <a:lnTo>
                    <a:pt x="f8" y="f9"/>
                  </a:lnTo>
                  <a:lnTo>
                    <a:pt x="f10" y="f11"/>
                  </a:lnTo>
                  <a:lnTo>
                    <a:pt x="f12" y="f13"/>
                  </a:lnTo>
                  <a:lnTo>
                    <a:pt x="f14" y="f0"/>
                  </a:lnTo>
                  <a:lnTo>
                    <a:pt x="f15" y="f16"/>
                  </a:lnTo>
                  <a:lnTo>
                    <a:pt x="f9" y="f17"/>
                  </a:lnTo>
                  <a:lnTo>
                    <a:pt x="f7" y="f18"/>
                  </a:lnTo>
                  <a:lnTo>
                    <a:pt x="f7" y="f19"/>
                  </a:lnTo>
                  <a:lnTo>
                    <a:pt x="f9" y="f20"/>
                  </a:lnTo>
                  <a:lnTo>
                    <a:pt x="f10" y="f21"/>
                  </a:lnTo>
                  <a:lnTo>
                    <a:pt x="f17" y="f22"/>
                  </a:lnTo>
                  <a:lnTo>
                    <a:pt x="f8" y="f23"/>
                  </a:lnTo>
                  <a:lnTo>
                    <a:pt x="f24" y="f25"/>
                  </a:lnTo>
                  <a:lnTo>
                    <a:pt x="f26" y="f27"/>
                  </a:lnTo>
                  <a:lnTo>
                    <a:pt x="f28" y="f29"/>
                  </a:lnTo>
                  <a:lnTo>
                    <a:pt x="f30" y="f31"/>
                  </a:lnTo>
                  <a:lnTo>
                    <a:pt x="f32" y="f31"/>
                  </a:lnTo>
                  <a:lnTo>
                    <a:pt x="f33" y="f29"/>
                  </a:lnTo>
                  <a:lnTo>
                    <a:pt x="f34" y="f27"/>
                  </a:lnTo>
                  <a:lnTo>
                    <a:pt x="f35" y="f36"/>
                  </a:lnTo>
                  <a:lnTo>
                    <a:pt x="f37" y="f23"/>
                  </a:lnTo>
                  <a:lnTo>
                    <a:pt x="f38" y="f39"/>
                  </a:lnTo>
                  <a:lnTo>
                    <a:pt x="f40" y="f41"/>
                  </a:lnTo>
                  <a:lnTo>
                    <a:pt x="f4" y="f42"/>
                  </a:lnTo>
                  <a:lnTo>
                    <a:pt x="f4" y="f43"/>
                  </a:lnTo>
                  <a:lnTo>
                    <a:pt x="f44" y="f38"/>
                  </a:lnTo>
                  <a:lnTo>
                    <a:pt x="f34" y="f45"/>
                  </a:lnTo>
                  <a:lnTo>
                    <a:pt x="f46" y="f47"/>
                  </a:lnTo>
                  <a:lnTo>
                    <a:pt x="f48" y="f0"/>
                  </a:lnTo>
                  <a:lnTo>
                    <a:pt x="f32" y="f13"/>
                  </a:lnTo>
                  <a:lnTo>
                    <a:pt x="f49" y="f11"/>
                  </a:lnTo>
                  <a:lnTo>
                    <a:pt x="f50"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2" name="Google Shape;318;p15">
              <a:extLst>
                <a:ext uri="{FF2B5EF4-FFF2-40B4-BE49-F238E27FC236}">
                  <a16:creationId xmlns:a16="http://schemas.microsoft.com/office/drawing/2014/main" id="{EF31FAC4-F7BD-AE77-A0E9-62979546B9CD}"/>
                </a:ext>
              </a:extLst>
            </p:cNvPr>
            <p:cNvSpPr/>
            <p:nvPr/>
          </p:nvSpPr>
          <p:spPr>
            <a:xfrm>
              <a:off x="10350130" y="3940213"/>
              <a:ext cx="33905" cy="51416"/>
            </a:xfrm>
            <a:custGeom>
              <a:avLst/>
              <a:gdLst>
                <a:gd name="f0" fmla="val 180"/>
                <a:gd name="f1" fmla="val w"/>
                <a:gd name="f2" fmla="val h"/>
                <a:gd name="f3" fmla="val 0"/>
                <a:gd name="f4" fmla="val 1350"/>
                <a:gd name="f5" fmla="val 2047"/>
                <a:gd name="f6" fmla="val 495"/>
                <a:gd name="f7" fmla="val 1"/>
                <a:gd name="f8" fmla="val 383"/>
                <a:gd name="f9" fmla="val 46"/>
                <a:gd name="f10" fmla="val 270"/>
                <a:gd name="f11" fmla="val 91"/>
                <a:gd name="f12" fmla="val 181"/>
                <a:gd name="f13" fmla="val 271"/>
                <a:gd name="f14" fmla="val 361"/>
                <a:gd name="f15" fmla="val 608"/>
                <a:gd name="f16" fmla="val 113"/>
                <a:gd name="f17" fmla="val 1439"/>
                <a:gd name="f18" fmla="val 135"/>
                <a:gd name="f19" fmla="val 1552"/>
                <a:gd name="f20" fmla="val 158"/>
                <a:gd name="f21" fmla="val 1664"/>
                <a:gd name="f22" fmla="val 225"/>
                <a:gd name="f23" fmla="val 1777"/>
                <a:gd name="f24" fmla="val 293"/>
                <a:gd name="f25" fmla="val 1867"/>
                <a:gd name="f26" fmla="val 1934"/>
                <a:gd name="f27" fmla="val 473"/>
                <a:gd name="f28" fmla="val 2001"/>
                <a:gd name="f29" fmla="val 585"/>
                <a:gd name="f30" fmla="val 2046"/>
                <a:gd name="f31" fmla="val 832"/>
                <a:gd name="f32" fmla="val 945"/>
                <a:gd name="f33" fmla="val 1057"/>
                <a:gd name="f34" fmla="val 1957"/>
                <a:gd name="f35" fmla="val 1169"/>
                <a:gd name="f36" fmla="val 1237"/>
                <a:gd name="f37" fmla="val 1304"/>
                <a:gd name="f38" fmla="val 1327"/>
                <a:gd name="f39" fmla="val 1349"/>
                <a:gd name="f40" fmla="val 1214"/>
                <a:gd name="f41" fmla="val 1125"/>
                <a:gd name="f42" fmla="val 967"/>
                <a:gd name="f43" fmla="val 855"/>
                <a:gd name="f44" fmla="val 742"/>
                <a:gd name="f45" fmla="*/ f1 1 1350"/>
                <a:gd name="f46" fmla="*/ f2 1 2047"/>
                <a:gd name="f47" fmla="val f3"/>
                <a:gd name="f48" fmla="val f4"/>
                <a:gd name="f49" fmla="val f5"/>
                <a:gd name="f50" fmla="+- f49 0 f47"/>
                <a:gd name="f51" fmla="+- f48 0 f47"/>
                <a:gd name="f52" fmla="*/ f51 1 1350"/>
                <a:gd name="f53" fmla="*/ f50 1 2047"/>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350" h="2047">
                  <a:moveTo>
                    <a:pt x="f6" y="f7"/>
                  </a:moveTo>
                  <a:lnTo>
                    <a:pt x="f8" y="f9"/>
                  </a:lnTo>
                  <a:lnTo>
                    <a:pt x="f10" y="f11"/>
                  </a:lnTo>
                  <a:lnTo>
                    <a:pt x="f0" y="f12"/>
                  </a:lnTo>
                  <a:lnTo>
                    <a:pt x="f11" y="f13"/>
                  </a:lnTo>
                  <a:lnTo>
                    <a:pt x="f9" y="f14"/>
                  </a:lnTo>
                  <a:lnTo>
                    <a:pt x="f7" y="f6"/>
                  </a:lnTo>
                  <a:lnTo>
                    <a:pt x="f7" y="f15"/>
                  </a:lnTo>
                  <a:lnTo>
                    <a:pt x="f16" y="f17"/>
                  </a:lnTo>
                  <a:lnTo>
                    <a:pt x="f18" y="f19"/>
                  </a:lnTo>
                  <a:lnTo>
                    <a:pt x="f20" y="f21"/>
                  </a:lnTo>
                  <a:lnTo>
                    <a:pt x="f22" y="f23"/>
                  </a:lnTo>
                  <a:lnTo>
                    <a:pt x="f24" y="f25"/>
                  </a:lnTo>
                  <a:lnTo>
                    <a:pt x="f8" y="f26"/>
                  </a:lnTo>
                  <a:lnTo>
                    <a:pt x="f27" y="f28"/>
                  </a:lnTo>
                  <a:lnTo>
                    <a:pt x="f29" y="f30"/>
                  </a:lnTo>
                  <a:lnTo>
                    <a:pt x="f31" y="f30"/>
                  </a:lnTo>
                  <a:lnTo>
                    <a:pt x="f32" y="f28"/>
                  </a:lnTo>
                  <a:lnTo>
                    <a:pt x="f33" y="f34"/>
                  </a:lnTo>
                  <a:lnTo>
                    <a:pt x="f35" y="f25"/>
                  </a:lnTo>
                  <a:lnTo>
                    <a:pt x="f36" y="f23"/>
                  </a:lnTo>
                  <a:lnTo>
                    <a:pt x="f37" y="f21"/>
                  </a:lnTo>
                  <a:lnTo>
                    <a:pt x="f38" y="f19"/>
                  </a:lnTo>
                  <a:lnTo>
                    <a:pt x="f39" y="f17"/>
                  </a:lnTo>
                  <a:lnTo>
                    <a:pt x="f36" y="f15"/>
                  </a:lnTo>
                  <a:lnTo>
                    <a:pt x="f40" y="f6"/>
                  </a:lnTo>
                  <a:lnTo>
                    <a:pt x="f35" y="f8"/>
                  </a:lnTo>
                  <a:lnTo>
                    <a:pt x="f41" y="f13"/>
                  </a:lnTo>
                  <a:lnTo>
                    <a:pt x="f33" y="f12"/>
                  </a:lnTo>
                  <a:lnTo>
                    <a:pt x="f42" y="f11"/>
                  </a:lnTo>
                  <a:lnTo>
                    <a:pt x="f43" y="f9"/>
                  </a:lnTo>
                  <a:lnTo>
                    <a:pt x="f44"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3" name="Google Shape;319;p15">
              <a:extLst>
                <a:ext uri="{FF2B5EF4-FFF2-40B4-BE49-F238E27FC236}">
                  <a16:creationId xmlns:a16="http://schemas.microsoft.com/office/drawing/2014/main" id="{301C4C4C-EE9B-B65F-1C75-567A2E860F1F}"/>
                </a:ext>
              </a:extLst>
            </p:cNvPr>
            <p:cNvSpPr/>
            <p:nvPr/>
          </p:nvSpPr>
          <p:spPr>
            <a:xfrm>
              <a:off x="10077986" y="4215191"/>
              <a:ext cx="46890" cy="77358"/>
            </a:xfrm>
            <a:custGeom>
              <a:avLst/>
              <a:gdLst>
                <a:gd name="f0" fmla="val 180"/>
                <a:gd name="f1" fmla="val w"/>
                <a:gd name="f2" fmla="val h"/>
                <a:gd name="f3" fmla="val 0"/>
                <a:gd name="f4" fmla="val 1867"/>
                <a:gd name="f5" fmla="val 3080"/>
                <a:gd name="f6" fmla="val 608"/>
                <a:gd name="f7" fmla="val 495"/>
                <a:gd name="f8" fmla="val 23"/>
                <a:gd name="f9" fmla="val 383"/>
                <a:gd name="f10" fmla="val 45"/>
                <a:gd name="f11" fmla="val 270"/>
                <a:gd name="f12" fmla="val 113"/>
                <a:gd name="f13" fmla="val 181"/>
                <a:gd name="f14" fmla="val 46"/>
                <a:gd name="f15" fmla="val 382"/>
                <a:gd name="f16" fmla="val 1"/>
                <a:gd name="f17" fmla="val 630"/>
                <a:gd name="f18" fmla="val 764"/>
                <a:gd name="f19" fmla="val 136"/>
                <a:gd name="f20" fmla="val 1237"/>
                <a:gd name="f21" fmla="val 293"/>
                <a:gd name="f22" fmla="val 1709"/>
                <a:gd name="f23" fmla="val 653"/>
                <a:gd name="f24" fmla="val 2630"/>
                <a:gd name="f25" fmla="val 698"/>
                <a:gd name="f26" fmla="val 2720"/>
                <a:gd name="f27" fmla="val 765"/>
                <a:gd name="f28" fmla="val 2833"/>
                <a:gd name="f29" fmla="val 855"/>
                <a:gd name="f30" fmla="val 2922"/>
                <a:gd name="f31" fmla="val 945"/>
                <a:gd name="f32" fmla="val 2990"/>
                <a:gd name="f33" fmla="val 1035"/>
                <a:gd name="f34" fmla="val 3035"/>
                <a:gd name="f35" fmla="val 1147"/>
                <a:gd name="f36" fmla="val 3057"/>
                <a:gd name="f37" fmla="val 1282"/>
                <a:gd name="f38" fmla="val 1394"/>
                <a:gd name="f39" fmla="val 1507"/>
                <a:gd name="f40" fmla="val 3012"/>
                <a:gd name="f41" fmla="val 1619"/>
                <a:gd name="f42" fmla="val 2945"/>
                <a:gd name="f43" fmla="val 2855"/>
                <a:gd name="f44" fmla="val 1777"/>
                <a:gd name="f45" fmla="val 2765"/>
                <a:gd name="f46" fmla="val 1822"/>
                <a:gd name="f47" fmla="val 2653"/>
                <a:gd name="f48" fmla="val 1866"/>
                <a:gd name="f49" fmla="val 2540"/>
                <a:gd name="f50" fmla="val 2405"/>
                <a:gd name="f51" fmla="val 1844"/>
                <a:gd name="f52" fmla="val 2293"/>
                <a:gd name="f53" fmla="val 1484"/>
                <a:gd name="f54" fmla="val 1371"/>
                <a:gd name="f55" fmla="val 1349"/>
                <a:gd name="f56" fmla="val 899"/>
                <a:gd name="f57" fmla="val 1215"/>
                <a:gd name="f58" fmla="val 427"/>
                <a:gd name="f59" fmla="val 1170"/>
                <a:gd name="f60" fmla="val 292"/>
                <a:gd name="f61" fmla="val 1102"/>
                <a:gd name="f62" fmla="val 202"/>
                <a:gd name="f63" fmla="val 832"/>
                <a:gd name="f64" fmla="*/ f1 1 1867"/>
                <a:gd name="f65" fmla="*/ f2 1 3080"/>
                <a:gd name="f66" fmla="val f3"/>
                <a:gd name="f67" fmla="val f4"/>
                <a:gd name="f68" fmla="val f5"/>
                <a:gd name="f69" fmla="+- f68 0 f66"/>
                <a:gd name="f70" fmla="+- f67 0 f66"/>
                <a:gd name="f71" fmla="*/ f70 1 1867"/>
                <a:gd name="f72" fmla="*/ f69 1 3080"/>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867" h="3080">
                  <a:moveTo>
                    <a:pt x="f6" y="f3"/>
                  </a:moveTo>
                  <a:lnTo>
                    <a:pt x="f7" y="f8"/>
                  </a:lnTo>
                  <a:lnTo>
                    <a:pt x="f9" y="f10"/>
                  </a:lnTo>
                  <a:lnTo>
                    <a:pt x="f11" y="f12"/>
                  </a:lnTo>
                  <a:lnTo>
                    <a:pt x="f13" y="f0"/>
                  </a:lnTo>
                  <a:lnTo>
                    <a:pt x="f12" y="f11"/>
                  </a:lnTo>
                  <a:lnTo>
                    <a:pt x="f14" y="f15"/>
                  </a:lnTo>
                  <a:lnTo>
                    <a:pt x="f8" y="f7"/>
                  </a:lnTo>
                  <a:lnTo>
                    <a:pt x="f16" y="f17"/>
                  </a:lnTo>
                  <a:lnTo>
                    <a:pt x="f8" y="f18"/>
                  </a:lnTo>
                  <a:lnTo>
                    <a:pt x="f19" y="f20"/>
                  </a:lnTo>
                  <a:lnTo>
                    <a:pt x="f21" y="f22"/>
                  </a:lnTo>
                  <a:lnTo>
                    <a:pt x="f23" y="f24"/>
                  </a:lnTo>
                  <a:lnTo>
                    <a:pt x="f25" y="f26"/>
                  </a:lnTo>
                  <a:lnTo>
                    <a:pt x="f27" y="f28"/>
                  </a:lnTo>
                  <a:lnTo>
                    <a:pt x="f29" y="f30"/>
                  </a:lnTo>
                  <a:lnTo>
                    <a:pt x="f31" y="f32"/>
                  </a:lnTo>
                  <a:lnTo>
                    <a:pt x="f33" y="f34"/>
                  </a:lnTo>
                  <a:lnTo>
                    <a:pt x="f35" y="f36"/>
                  </a:lnTo>
                  <a:lnTo>
                    <a:pt x="f37" y="f5"/>
                  </a:lnTo>
                  <a:lnTo>
                    <a:pt x="f38" y="f36"/>
                  </a:lnTo>
                  <a:lnTo>
                    <a:pt x="f39" y="f40"/>
                  </a:lnTo>
                  <a:lnTo>
                    <a:pt x="f41" y="f42"/>
                  </a:lnTo>
                  <a:lnTo>
                    <a:pt x="f22" y="f43"/>
                  </a:lnTo>
                  <a:lnTo>
                    <a:pt x="f44" y="f45"/>
                  </a:lnTo>
                  <a:lnTo>
                    <a:pt x="f46" y="f47"/>
                  </a:lnTo>
                  <a:lnTo>
                    <a:pt x="f48" y="f49"/>
                  </a:lnTo>
                  <a:lnTo>
                    <a:pt x="f48" y="f50"/>
                  </a:lnTo>
                  <a:lnTo>
                    <a:pt x="f51" y="f52"/>
                  </a:lnTo>
                  <a:lnTo>
                    <a:pt x="f53" y="f54"/>
                  </a:lnTo>
                  <a:lnTo>
                    <a:pt x="f55" y="f56"/>
                  </a:lnTo>
                  <a:lnTo>
                    <a:pt x="f57" y="f58"/>
                  </a:lnTo>
                  <a:lnTo>
                    <a:pt x="f59" y="f60"/>
                  </a:lnTo>
                  <a:lnTo>
                    <a:pt x="f61" y="f62"/>
                  </a:lnTo>
                  <a:lnTo>
                    <a:pt x="f33" y="f12"/>
                  </a:lnTo>
                  <a:lnTo>
                    <a:pt x="f31" y="f10"/>
                  </a:lnTo>
                  <a:lnTo>
                    <a:pt x="f63" y="f3"/>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4" name="Google Shape;320;p15">
              <a:extLst>
                <a:ext uri="{FF2B5EF4-FFF2-40B4-BE49-F238E27FC236}">
                  <a16:creationId xmlns:a16="http://schemas.microsoft.com/office/drawing/2014/main" id="{8B270F0B-ED3E-9D85-6C31-8974228F6C14}"/>
                </a:ext>
              </a:extLst>
            </p:cNvPr>
            <p:cNvSpPr/>
            <p:nvPr/>
          </p:nvSpPr>
          <p:spPr>
            <a:xfrm>
              <a:off x="8646740" y="3987076"/>
              <a:ext cx="42921" cy="45765"/>
            </a:xfrm>
            <a:custGeom>
              <a:avLst/>
              <a:gdLst>
                <a:gd name="f0" fmla="val 180"/>
                <a:gd name="f1" fmla="val w"/>
                <a:gd name="f2" fmla="val h"/>
                <a:gd name="f3" fmla="val 0"/>
                <a:gd name="f4" fmla="val 1709"/>
                <a:gd name="f5" fmla="val 1822"/>
                <a:gd name="f6" fmla="val 652"/>
                <a:gd name="f7" fmla="val 1"/>
                <a:gd name="f8" fmla="val 540"/>
                <a:gd name="f9" fmla="val 23"/>
                <a:gd name="f10" fmla="val 428"/>
                <a:gd name="f11" fmla="val 46"/>
                <a:gd name="f12" fmla="val 315"/>
                <a:gd name="f13" fmla="val 113"/>
                <a:gd name="f14" fmla="val 225"/>
                <a:gd name="f15" fmla="val 158"/>
                <a:gd name="f16" fmla="val 135"/>
                <a:gd name="f17" fmla="val 248"/>
                <a:gd name="f18" fmla="val 68"/>
                <a:gd name="f19" fmla="val 338"/>
                <a:gd name="f20" fmla="val 450"/>
                <a:gd name="f21" fmla="val 675"/>
                <a:gd name="f22" fmla="val 45"/>
                <a:gd name="f23" fmla="val 787"/>
                <a:gd name="f24" fmla="val 922"/>
                <a:gd name="f25" fmla="val 517"/>
                <a:gd name="f26" fmla="val 1529"/>
                <a:gd name="f27" fmla="val 607"/>
                <a:gd name="f28" fmla="val 1642"/>
                <a:gd name="f29" fmla="val 720"/>
                <a:gd name="f30" fmla="val 1731"/>
                <a:gd name="f31" fmla="val 832"/>
                <a:gd name="f32" fmla="val 1776"/>
                <a:gd name="f33" fmla="val 945"/>
                <a:gd name="f34" fmla="val 1799"/>
                <a:gd name="f35" fmla="val 1057"/>
                <a:gd name="f36" fmla="val 1821"/>
                <a:gd name="f37" fmla="val 1169"/>
                <a:gd name="f38" fmla="val 1282"/>
                <a:gd name="f39" fmla="val 1394"/>
                <a:gd name="f40" fmla="val 1484"/>
                <a:gd name="f41" fmla="val 1574"/>
                <a:gd name="f42" fmla="val 1641"/>
                <a:gd name="f43" fmla="val 1686"/>
                <a:gd name="f44" fmla="val 1372"/>
                <a:gd name="f45" fmla="val 1259"/>
                <a:gd name="f46" fmla="val 1147"/>
                <a:gd name="f47" fmla="val 1664"/>
                <a:gd name="f48" fmla="val 1035"/>
                <a:gd name="f49" fmla="val 1596"/>
                <a:gd name="f50" fmla="val 900"/>
                <a:gd name="f51" fmla="val 1192"/>
                <a:gd name="f52" fmla="val 293"/>
                <a:gd name="f53" fmla="val 1102"/>
                <a:gd name="f54" fmla="val 989"/>
                <a:gd name="f55" fmla="val 91"/>
                <a:gd name="f56" fmla="val 877"/>
                <a:gd name="f57" fmla="val 765"/>
                <a:gd name="f58" fmla="*/ f1 1 1709"/>
                <a:gd name="f59" fmla="*/ f2 1 1822"/>
                <a:gd name="f60" fmla="val f3"/>
                <a:gd name="f61" fmla="val f4"/>
                <a:gd name="f62" fmla="val f5"/>
                <a:gd name="f63" fmla="+- f62 0 f60"/>
                <a:gd name="f64" fmla="+- f61 0 f60"/>
                <a:gd name="f65" fmla="*/ f64 1 1709"/>
                <a:gd name="f66" fmla="*/ f63 1 1822"/>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09" h="1822">
                  <a:moveTo>
                    <a:pt x="f6" y="f7"/>
                  </a:moveTo>
                  <a:lnTo>
                    <a:pt x="f8" y="f9"/>
                  </a:lnTo>
                  <a:lnTo>
                    <a:pt x="f10" y="f11"/>
                  </a:lnTo>
                  <a:lnTo>
                    <a:pt x="f12" y="f13"/>
                  </a:lnTo>
                  <a:lnTo>
                    <a:pt x="f14" y="f15"/>
                  </a:lnTo>
                  <a:lnTo>
                    <a:pt x="f16" y="f17"/>
                  </a:lnTo>
                  <a:lnTo>
                    <a:pt x="f18" y="f19"/>
                  </a:lnTo>
                  <a:lnTo>
                    <a:pt x="f9" y="f20"/>
                  </a:lnTo>
                  <a:lnTo>
                    <a:pt x="f3" y="f8"/>
                  </a:lnTo>
                  <a:lnTo>
                    <a:pt x="f9" y="f21"/>
                  </a:lnTo>
                  <a:lnTo>
                    <a:pt x="f22" y="f23"/>
                  </a:lnTo>
                  <a:lnTo>
                    <a:pt x="f13" y="f24"/>
                  </a:lnTo>
                  <a:lnTo>
                    <a:pt x="f25" y="f26"/>
                  </a:lnTo>
                  <a:lnTo>
                    <a:pt x="f27" y="f28"/>
                  </a:lnTo>
                  <a:lnTo>
                    <a:pt x="f29" y="f30"/>
                  </a:lnTo>
                  <a:lnTo>
                    <a:pt x="f31" y="f32"/>
                  </a:lnTo>
                  <a:lnTo>
                    <a:pt x="f33" y="f34"/>
                  </a:lnTo>
                  <a:lnTo>
                    <a:pt x="f35" y="f36"/>
                  </a:lnTo>
                  <a:lnTo>
                    <a:pt x="f37" y="f34"/>
                  </a:lnTo>
                  <a:lnTo>
                    <a:pt x="f38" y="f32"/>
                  </a:lnTo>
                  <a:lnTo>
                    <a:pt x="f39" y="f4"/>
                  </a:lnTo>
                  <a:lnTo>
                    <a:pt x="f40" y="f28"/>
                  </a:lnTo>
                  <a:lnTo>
                    <a:pt x="f41" y="f41"/>
                  </a:lnTo>
                  <a:lnTo>
                    <a:pt x="f42" y="f40"/>
                  </a:lnTo>
                  <a:lnTo>
                    <a:pt x="f43" y="f44"/>
                  </a:lnTo>
                  <a:lnTo>
                    <a:pt x="f4" y="f45"/>
                  </a:lnTo>
                  <a:lnTo>
                    <a:pt x="f43" y="f46"/>
                  </a:lnTo>
                  <a:lnTo>
                    <a:pt x="f47" y="f48"/>
                  </a:lnTo>
                  <a:lnTo>
                    <a:pt x="f49" y="f50"/>
                  </a:lnTo>
                  <a:lnTo>
                    <a:pt x="f51" y="f52"/>
                  </a:lnTo>
                  <a:lnTo>
                    <a:pt x="f53" y="f0"/>
                  </a:lnTo>
                  <a:lnTo>
                    <a:pt x="f54" y="f55"/>
                  </a:lnTo>
                  <a:lnTo>
                    <a:pt x="f56" y="f11"/>
                  </a:lnTo>
                  <a:lnTo>
                    <a:pt x="f57" y="f9"/>
                  </a:lnTo>
                  <a:lnTo>
                    <a:pt x="f6" y="f7"/>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5" name="Google Shape;321;p15">
              <a:extLst>
                <a:ext uri="{FF2B5EF4-FFF2-40B4-BE49-F238E27FC236}">
                  <a16:creationId xmlns:a16="http://schemas.microsoft.com/office/drawing/2014/main" id="{D024E517-B517-AFF9-827D-B11EC84701F3}"/>
                </a:ext>
              </a:extLst>
            </p:cNvPr>
            <p:cNvSpPr/>
            <p:nvPr/>
          </p:nvSpPr>
          <p:spPr>
            <a:xfrm>
              <a:off x="8842650" y="3986527"/>
              <a:ext cx="29964" cy="31071"/>
            </a:xfrm>
            <a:custGeom>
              <a:avLst/>
              <a:gdLst>
                <a:gd name="f0" fmla="val w"/>
                <a:gd name="f1" fmla="val h"/>
                <a:gd name="f2" fmla="val 0"/>
                <a:gd name="f3" fmla="val 1193"/>
                <a:gd name="f4" fmla="val 1237"/>
                <a:gd name="f5" fmla="val 585"/>
                <a:gd name="f6" fmla="val 450"/>
                <a:gd name="f7" fmla="val 23"/>
                <a:gd name="f8" fmla="val 315"/>
                <a:gd name="f9" fmla="val 45"/>
                <a:gd name="f10" fmla="val 225"/>
                <a:gd name="f11" fmla="val 113"/>
                <a:gd name="f12" fmla="val 136"/>
                <a:gd name="f13" fmla="val 202"/>
                <a:gd name="f14" fmla="val 68"/>
                <a:gd name="f15" fmla="val 292"/>
                <a:gd name="f16" fmla="val 405"/>
                <a:gd name="f17" fmla="val 1"/>
                <a:gd name="f18" fmla="val 517"/>
                <a:gd name="f19" fmla="val 630"/>
                <a:gd name="f20" fmla="val 742"/>
                <a:gd name="f21" fmla="val 854"/>
                <a:gd name="f22" fmla="val 944"/>
                <a:gd name="f23" fmla="val 1057"/>
                <a:gd name="f24" fmla="val 1124"/>
                <a:gd name="f25" fmla="val 1192"/>
                <a:gd name="f26" fmla="val 1236"/>
                <a:gd name="f27" fmla="val 720"/>
                <a:gd name="f28" fmla="val 855"/>
                <a:gd name="f29" fmla="val 945"/>
                <a:gd name="f30" fmla="val 1035"/>
                <a:gd name="f31" fmla="val 1102"/>
                <a:gd name="f32" fmla="val 1147"/>
                <a:gd name="f33" fmla="val 1170"/>
                <a:gd name="f34" fmla="*/ f0 1 1193"/>
                <a:gd name="f35" fmla="*/ f1 1 1237"/>
                <a:gd name="f36" fmla="val f2"/>
                <a:gd name="f37" fmla="val f3"/>
                <a:gd name="f38" fmla="val f4"/>
                <a:gd name="f39" fmla="+- f38 0 f36"/>
                <a:gd name="f40" fmla="+- f37 0 f36"/>
                <a:gd name="f41" fmla="*/ f40 1 1193"/>
                <a:gd name="f42" fmla="*/ f39 1 123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193" h="1237">
                  <a:moveTo>
                    <a:pt x="f5" y="f2"/>
                  </a:moveTo>
                  <a:lnTo>
                    <a:pt x="f6" y="f7"/>
                  </a:lnTo>
                  <a:lnTo>
                    <a:pt x="f8" y="f9"/>
                  </a:lnTo>
                  <a:lnTo>
                    <a:pt x="f10" y="f11"/>
                  </a:lnTo>
                  <a:lnTo>
                    <a:pt x="f12" y="f13"/>
                  </a:lnTo>
                  <a:lnTo>
                    <a:pt x="f14" y="f15"/>
                  </a:lnTo>
                  <a:lnTo>
                    <a:pt x="f7" y="f16"/>
                  </a:lnTo>
                  <a:lnTo>
                    <a:pt x="f17" y="f18"/>
                  </a:lnTo>
                  <a:lnTo>
                    <a:pt x="f17" y="f19"/>
                  </a:lnTo>
                  <a:lnTo>
                    <a:pt x="f17" y="f20"/>
                  </a:lnTo>
                  <a:lnTo>
                    <a:pt x="f7" y="f21"/>
                  </a:lnTo>
                  <a:lnTo>
                    <a:pt x="f14" y="f22"/>
                  </a:lnTo>
                  <a:lnTo>
                    <a:pt x="f12" y="f23"/>
                  </a:lnTo>
                  <a:lnTo>
                    <a:pt x="f10" y="f24"/>
                  </a:lnTo>
                  <a:lnTo>
                    <a:pt x="f8" y="f25"/>
                  </a:lnTo>
                  <a:lnTo>
                    <a:pt x="f6" y="f26"/>
                  </a:lnTo>
                  <a:lnTo>
                    <a:pt x="f27" y="f26"/>
                  </a:lnTo>
                  <a:lnTo>
                    <a:pt x="f28" y="f25"/>
                  </a:lnTo>
                  <a:lnTo>
                    <a:pt x="f29" y="f24"/>
                  </a:lnTo>
                  <a:lnTo>
                    <a:pt x="f30" y="f23"/>
                  </a:lnTo>
                  <a:lnTo>
                    <a:pt x="f31" y="f22"/>
                  </a:lnTo>
                  <a:lnTo>
                    <a:pt x="f32" y="f21"/>
                  </a:lnTo>
                  <a:lnTo>
                    <a:pt x="f33" y="f20"/>
                  </a:lnTo>
                  <a:lnTo>
                    <a:pt x="f25" y="f19"/>
                  </a:lnTo>
                  <a:lnTo>
                    <a:pt x="f33" y="f18"/>
                  </a:lnTo>
                  <a:lnTo>
                    <a:pt x="f32" y="f16"/>
                  </a:lnTo>
                  <a:lnTo>
                    <a:pt x="f31" y="f15"/>
                  </a:lnTo>
                  <a:lnTo>
                    <a:pt x="f30" y="f13"/>
                  </a:lnTo>
                  <a:lnTo>
                    <a:pt x="f29" y="f11"/>
                  </a:lnTo>
                  <a:lnTo>
                    <a:pt x="f28" y="f9"/>
                  </a:lnTo>
                  <a:lnTo>
                    <a:pt x="f27" y="f7"/>
                  </a:lnTo>
                  <a:lnTo>
                    <a:pt x="f5" y="f2"/>
                  </a:lnTo>
                  <a:close/>
                </a:path>
              </a:pathLst>
            </a:custGeom>
            <a:solidFill>
              <a:srgbClr val="9DC67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6" name="Google Shape;322;p15">
              <a:extLst>
                <a:ext uri="{FF2B5EF4-FFF2-40B4-BE49-F238E27FC236}">
                  <a16:creationId xmlns:a16="http://schemas.microsoft.com/office/drawing/2014/main" id="{2BF8F1B2-50E5-7D3F-F878-1C443E35148E}"/>
                </a:ext>
              </a:extLst>
            </p:cNvPr>
            <p:cNvSpPr/>
            <p:nvPr/>
          </p:nvSpPr>
          <p:spPr>
            <a:xfrm>
              <a:off x="7328394" y="4269388"/>
              <a:ext cx="36164" cy="105585"/>
            </a:xfrm>
            <a:custGeom>
              <a:avLst/>
              <a:gdLst>
                <a:gd name="f0" fmla="val w"/>
                <a:gd name="f1" fmla="val h"/>
                <a:gd name="f2" fmla="val 0"/>
                <a:gd name="f3" fmla="val 1440"/>
                <a:gd name="f4" fmla="val 4204"/>
                <a:gd name="f5" fmla="val 630"/>
                <a:gd name="f6" fmla="val 495"/>
                <a:gd name="f7" fmla="val 23"/>
                <a:gd name="f8" fmla="val 383"/>
                <a:gd name="f9" fmla="val 45"/>
                <a:gd name="f10" fmla="val 293"/>
                <a:gd name="f11" fmla="val 90"/>
                <a:gd name="f12" fmla="val 203"/>
                <a:gd name="f13" fmla="val 157"/>
                <a:gd name="f14" fmla="val 113"/>
                <a:gd name="f15" fmla="val 247"/>
                <a:gd name="f16" fmla="val 46"/>
                <a:gd name="f17" fmla="val 337"/>
                <a:gd name="f18" fmla="val 472"/>
                <a:gd name="f19" fmla="val 1"/>
                <a:gd name="f20" fmla="val 607"/>
                <a:gd name="f21" fmla="val 1394"/>
                <a:gd name="f22" fmla="val 2203"/>
                <a:gd name="f23" fmla="val 2585"/>
                <a:gd name="f24" fmla="val 91"/>
                <a:gd name="f25" fmla="val 2990"/>
                <a:gd name="f26" fmla="val 158"/>
                <a:gd name="f27" fmla="val 3372"/>
                <a:gd name="f28" fmla="val 226"/>
                <a:gd name="f29" fmla="val 3754"/>
                <a:gd name="f30" fmla="val 271"/>
                <a:gd name="f31" fmla="val 3889"/>
                <a:gd name="f32" fmla="val 338"/>
                <a:gd name="f33" fmla="val 4001"/>
                <a:gd name="f34" fmla="val 428"/>
                <a:gd name="f35" fmla="val 4091"/>
                <a:gd name="f36" fmla="val 518"/>
                <a:gd name="f37" fmla="val 4136"/>
                <a:gd name="f38" fmla="val 4181"/>
                <a:gd name="f39" fmla="val 743"/>
                <a:gd name="f40" fmla="val 855"/>
                <a:gd name="f41" fmla="val 968"/>
                <a:gd name="f42" fmla="val 1080"/>
                <a:gd name="f43" fmla="val 1170"/>
                <a:gd name="f44" fmla="val 1260"/>
                <a:gd name="f45" fmla="val 1350"/>
                <a:gd name="f46" fmla="val 3912"/>
                <a:gd name="f47" fmla="val 1395"/>
                <a:gd name="f48" fmla="val 3822"/>
                <a:gd name="f49" fmla="val 3709"/>
                <a:gd name="f50" fmla="val 3574"/>
                <a:gd name="f51" fmla="val 1417"/>
                <a:gd name="f52" fmla="val 3439"/>
                <a:gd name="f53" fmla="val 3080"/>
                <a:gd name="f54" fmla="val 1305"/>
                <a:gd name="f55" fmla="val 2743"/>
                <a:gd name="f56" fmla="val 2383"/>
                <a:gd name="f57" fmla="val 2023"/>
                <a:gd name="f58" fmla="val 1237"/>
                <a:gd name="f59" fmla="val 1326"/>
                <a:gd name="f60" fmla="val 1192"/>
                <a:gd name="f61" fmla="val 1125"/>
                <a:gd name="f62" fmla="val 1057"/>
                <a:gd name="f63" fmla="val 945"/>
                <a:gd name="f64" fmla="*/ f0 1 1440"/>
                <a:gd name="f65" fmla="*/ f1 1 4204"/>
                <a:gd name="f66" fmla="val f2"/>
                <a:gd name="f67" fmla="val f3"/>
                <a:gd name="f68" fmla="val f4"/>
                <a:gd name="f69" fmla="+- f68 0 f66"/>
                <a:gd name="f70" fmla="+- f67 0 f66"/>
                <a:gd name="f71" fmla="*/ f70 1 1440"/>
                <a:gd name="f72" fmla="*/ f69 1 4204"/>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1440" h="4204">
                  <a:moveTo>
                    <a:pt x="f5" y="f2"/>
                  </a:moveTo>
                  <a:lnTo>
                    <a:pt x="f6" y="f7"/>
                  </a:lnTo>
                  <a:lnTo>
                    <a:pt x="f8" y="f9"/>
                  </a:lnTo>
                  <a:lnTo>
                    <a:pt x="f10" y="f11"/>
                  </a:lnTo>
                  <a:lnTo>
                    <a:pt x="f12" y="f13"/>
                  </a:lnTo>
                  <a:lnTo>
                    <a:pt x="f14" y="f15"/>
                  </a:lnTo>
                  <a:lnTo>
                    <a:pt x="f16" y="f17"/>
                  </a:lnTo>
                  <a:lnTo>
                    <a:pt x="f7" y="f18"/>
                  </a:lnTo>
                  <a:lnTo>
                    <a:pt x="f19" y="f20"/>
                  </a:lnTo>
                  <a:lnTo>
                    <a:pt x="f19" y="f21"/>
                  </a:lnTo>
                  <a:lnTo>
                    <a:pt x="f7" y="f22"/>
                  </a:lnTo>
                  <a:lnTo>
                    <a:pt x="f16" y="f23"/>
                  </a:lnTo>
                  <a:lnTo>
                    <a:pt x="f24" y="f25"/>
                  </a:lnTo>
                  <a:lnTo>
                    <a:pt x="f26" y="f27"/>
                  </a:lnTo>
                  <a:lnTo>
                    <a:pt x="f28" y="f29"/>
                  </a:lnTo>
                  <a:lnTo>
                    <a:pt x="f30" y="f31"/>
                  </a:lnTo>
                  <a:lnTo>
                    <a:pt x="f32" y="f33"/>
                  </a:lnTo>
                  <a:lnTo>
                    <a:pt x="f34" y="f35"/>
                  </a:lnTo>
                  <a:lnTo>
                    <a:pt x="f36" y="f37"/>
                  </a:lnTo>
                  <a:lnTo>
                    <a:pt x="f5" y="f38"/>
                  </a:lnTo>
                  <a:lnTo>
                    <a:pt x="f39" y="f4"/>
                  </a:lnTo>
                  <a:lnTo>
                    <a:pt x="f40" y="f4"/>
                  </a:lnTo>
                  <a:lnTo>
                    <a:pt x="f41" y="f38"/>
                  </a:lnTo>
                  <a:lnTo>
                    <a:pt x="f42" y="f37"/>
                  </a:lnTo>
                  <a:lnTo>
                    <a:pt x="f43" y="f35"/>
                  </a:lnTo>
                  <a:lnTo>
                    <a:pt x="f44" y="f33"/>
                  </a:lnTo>
                  <a:lnTo>
                    <a:pt x="f45" y="f46"/>
                  </a:lnTo>
                  <a:lnTo>
                    <a:pt x="f47" y="f48"/>
                  </a:lnTo>
                  <a:lnTo>
                    <a:pt x="f3" y="f49"/>
                  </a:lnTo>
                  <a:lnTo>
                    <a:pt x="f3" y="f50"/>
                  </a:lnTo>
                  <a:lnTo>
                    <a:pt x="f51" y="f52"/>
                  </a:lnTo>
                  <a:lnTo>
                    <a:pt x="f45" y="f53"/>
                  </a:lnTo>
                  <a:lnTo>
                    <a:pt x="f54" y="f55"/>
                  </a:lnTo>
                  <a:lnTo>
                    <a:pt x="f44" y="f56"/>
                  </a:lnTo>
                  <a:lnTo>
                    <a:pt x="f44" y="f57"/>
                  </a:lnTo>
                  <a:lnTo>
                    <a:pt x="f58" y="f59"/>
                  </a:lnTo>
                  <a:lnTo>
                    <a:pt x="f58" y="f20"/>
                  </a:lnTo>
                  <a:lnTo>
                    <a:pt x="f58" y="f18"/>
                  </a:lnTo>
                  <a:lnTo>
                    <a:pt x="f60" y="f17"/>
                  </a:lnTo>
                  <a:lnTo>
                    <a:pt x="f61" y="f15"/>
                  </a:lnTo>
                  <a:lnTo>
                    <a:pt x="f62" y="f13"/>
                  </a:lnTo>
                  <a:lnTo>
                    <a:pt x="f63" y="f11"/>
                  </a:lnTo>
                  <a:lnTo>
                    <a:pt x="f40" y="f9"/>
                  </a:lnTo>
                  <a:lnTo>
                    <a:pt x="f39" y="f7"/>
                  </a:lnTo>
                  <a:lnTo>
                    <a:pt x="f5" y="f2"/>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7" name="Google Shape;323;p15">
              <a:extLst>
                <a:ext uri="{FF2B5EF4-FFF2-40B4-BE49-F238E27FC236}">
                  <a16:creationId xmlns:a16="http://schemas.microsoft.com/office/drawing/2014/main" id="{3CB8662F-CAF5-0230-19B2-5458FC0DEF5B}"/>
                </a:ext>
              </a:extLst>
            </p:cNvPr>
            <p:cNvSpPr/>
            <p:nvPr/>
          </p:nvSpPr>
          <p:spPr>
            <a:xfrm>
              <a:off x="7264039" y="4611529"/>
              <a:ext cx="43498" cy="121414"/>
            </a:xfrm>
            <a:custGeom>
              <a:avLst/>
              <a:gdLst>
                <a:gd name="f0" fmla="val 180"/>
                <a:gd name="f1" fmla="val w"/>
                <a:gd name="f2" fmla="val h"/>
                <a:gd name="f3" fmla="val 0"/>
                <a:gd name="f4" fmla="val 1732"/>
                <a:gd name="f5" fmla="val 4834"/>
                <a:gd name="f6" fmla="val 877"/>
                <a:gd name="f7" fmla="val 765"/>
                <a:gd name="f8" fmla="val 45"/>
                <a:gd name="f9" fmla="val 675"/>
                <a:gd name="f10" fmla="val 113"/>
                <a:gd name="f11" fmla="val 607"/>
                <a:gd name="f12" fmla="val 203"/>
                <a:gd name="f13" fmla="val 562"/>
                <a:gd name="f14" fmla="val 315"/>
                <a:gd name="f15" fmla="val 517"/>
                <a:gd name="f16" fmla="val 450"/>
                <a:gd name="f17" fmla="val 293"/>
                <a:gd name="f18" fmla="val 2248"/>
                <a:gd name="f19" fmla="val 158"/>
                <a:gd name="f20" fmla="val 3148"/>
                <a:gd name="f21" fmla="val 4047"/>
                <a:gd name="f22" fmla="val 4182"/>
                <a:gd name="f23" fmla="val 4316"/>
                <a:gd name="f24" fmla="val 4429"/>
                <a:gd name="f25" fmla="val 4541"/>
                <a:gd name="f26" fmla="val 4631"/>
                <a:gd name="f27" fmla="val 270"/>
                <a:gd name="f28" fmla="val 4699"/>
                <a:gd name="f29" fmla="val 382"/>
                <a:gd name="f30" fmla="val 4766"/>
                <a:gd name="f31" fmla="val 495"/>
                <a:gd name="f32" fmla="val 4811"/>
                <a:gd name="f33" fmla="val 720"/>
                <a:gd name="f34" fmla="val 4833"/>
                <a:gd name="f35" fmla="val 832"/>
                <a:gd name="f36" fmla="val 922"/>
                <a:gd name="f37" fmla="val 1012"/>
                <a:gd name="f38" fmla="val 1102"/>
                <a:gd name="f39" fmla="val 1169"/>
                <a:gd name="f40" fmla="val 4519"/>
                <a:gd name="f41" fmla="val 1192"/>
                <a:gd name="f42" fmla="val 4384"/>
                <a:gd name="f43" fmla="val 1349"/>
                <a:gd name="f44" fmla="val 3485"/>
                <a:gd name="f45" fmla="val 1484"/>
                <a:gd name="f46" fmla="val 2586"/>
                <a:gd name="f47" fmla="val 1709"/>
                <a:gd name="f48" fmla="val 1731"/>
                <a:gd name="f49" fmla="val 630"/>
                <a:gd name="f50" fmla="val 1664"/>
                <a:gd name="f51" fmla="val 383"/>
                <a:gd name="f52" fmla="val 1596"/>
                <a:gd name="f53" fmla="val 1506"/>
                <a:gd name="f54" fmla="val 1417"/>
                <a:gd name="f55" fmla="val 1304"/>
                <a:gd name="f56" fmla="val 23"/>
                <a:gd name="f57" fmla="val 1079"/>
                <a:gd name="f58" fmla="*/ f1 1 1732"/>
                <a:gd name="f59" fmla="*/ f2 1 4834"/>
                <a:gd name="f60" fmla="val f3"/>
                <a:gd name="f61" fmla="val f4"/>
                <a:gd name="f62" fmla="val f5"/>
                <a:gd name="f63" fmla="+- f62 0 f60"/>
                <a:gd name="f64" fmla="+- f61 0 f60"/>
                <a:gd name="f65" fmla="*/ f64 1 1732"/>
                <a:gd name="f66" fmla="*/ f63 1 4834"/>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1732" h="4834">
                  <a:moveTo>
                    <a:pt x="f6" y="f3"/>
                  </a:moveTo>
                  <a:lnTo>
                    <a:pt x="f7" y="f8"/>
                  </a:lnTo>
                  <a:lnTo>
                    <a:pt x="f9" y="f10"/>
                  </a:lnTo>
                  <a:lnTo>
                    <a:pt x="f11" y="f12"/>
                  </a:lnTo>
                  <a:lnTo>
                    <a:pt x="f13" y="f14"/>
                  </a:lnTo>
                  <a:lnTo>
                    <a:pt x="f15" y="f16"/>
                  </a:lnTo>
                  <a:lnTo>
                    <a:pt x="f17" y="f18"/>
                  </a:lnTo>
                  <a:lnTo>
                    <a:pt x="f19" y="f20"/>
                  </a:lnTo>
                  <a:lnTo>
                    <a:pt x="f3" y="f21"/>
                  </a:lnTo>
                  <a:lnTo>
                    <a:pt x="f3" y="f22"/>
                  </a:lnTo>
                  <a:lnTo>
                    <a:pt x="f3" y="f23"/>
                  </a:lnTo>
                  <a:lnTo>
                    <a:pt x="f8" y="f24"/>
                  </a:lnTo>
                  <a:lnTo>
                    <a:pt x="f10" y="f25"/>
                  </a:lnTo>
                  <a:lnTo>
                    <a:pt x="f0" y="f26"/>
                  </a:lnTo>
                  <a:lnTo>
                    <a:pt x="f27" y="f28"/>
                  </a:lnTo>
                  <a:lnTo>
                    <a:pt x="f29" y="f30"/>
                  </a:lnTo>
                  <a:lnTo>
                    <a:pt x="f31" y="f32"/>
                  </a:lnTo>
                  <a:lnTo>
                    <a:pt x="f11" y="f32"/>
                  </a:lnTo>
                  <a:lnTo>
                    <a:pt x="f33" y="f34"/>
                  </a:lnTo>
                  <a:lnTo>
                    <a:pt x="f35" y="f32"/>
                  </a:lnTo>
                  <a:lnTo>
                    <a:pt x="f36" y="f30"/>
                  </a:lnTo>
                  <a:lnTo>
                    <a:pt x="f37" y="f28"/>
                  </a:lnTo>
                  <a:lnTo>
                    <a:pt x="f38" y="f26"/>
                  </a:lnTo>
                  <a:lnTo>
                    <a:pt x="f39" y="f40"/>
                  </a:lnTo>
                  <a:lnTo>
                    <a:pt x="f41" y="f42"/>
                  </a:lnTo>
                  <a:lnTo>
                    <a:pt x="f43" y="f44"/>
                  </a:lnTo>
                  <a:lnTo>
                    <a:pt x="f45" y="f46"/>
                  </a:lnTo>
                  <a:lnTo>
                    <a:pt x="f47" y="f7"/>
                  </a:lnTo>
                  <a:lnTo>
                    <a:pt x="f48" y="f49"/>
                  </a:lnTo>
                  <a:lnTo>
                    <a:pt x="f47" y="f31"/>
                  </a:lnTo>
                  <a:lnTo>
                    <a:pt x="f50" y="f51"/>
                  </a:lnTo>
                  <a:lnTo>
                    <a:pt x="f52" y="f27"/>
                  </a:lnTo>
                  <a:lnTo>
                    <a:pt x="f53" y="f0"/>
                  </a:lnTo>
                  <a:lnTo>
                    <a:pt x="f54" y="f10"/>
                  </a:lnTo>
                  <a:lnTo>
                    <a:pt x="f55" y="f8"/>
                  </a:lnTo>
                  <a:lnTo>
                    <a:pt x="f41" y="f56"/>
                  </a:lnTo>
                  <a:lnTo>
                    <a:pt x="f57" y="f3"/>
                  </a:lnTo>
                  <a:close/>
                </a:path>
              </a:pathLst>
            </a:custGeom>
            <a:solidFill>
              <a:srgbClr val="779B57"/>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8" name="Google Shape;324;p15">
              <a:extLst>
                <a:ext uri="{FF2B5EF4-FFF2-40B4-BE49-F238E27FC236}">
                  <a16:creationId xmlns:a16="http://schemas.microsoft.com/office/drawing/2014/main" id="{6C6AED10-4AC6-3B4C-EDD1-DDDA6565EE27}"/>
                </a:ext>
              </a:extLst>
            </p:cNvPr>
            <p:cNvSpPr/>
            <p:nvPr/>
          </p:nvSpPr>
          <p:spPr>
            <a:xfrm>
              <a:off x="6670081" y="1780053"/>
              <a:ext cx="103354" cy="158136"/>
            </a:xfrm>
            <a:custGeom>
              <a:avLst/>
              <a:gdLst>
                <a:gd name="f0" fmla="val 360"/>
                <a:gd name="f1" fmla="val w"/>
                <a:gd name="f2" fmla="val h"/>
                <a:gd name="f3" fmla="val 0"/>
                <a:gd name="f4" fmla="val 4115"/>
                <a:gd name="f5" fmla="val 6296"/>
                <a:gd name="f6" fmla="val 2900"/>
                <a:gd name="f7" fmla="val 1"/>
                <a:gd name="f8" fmla="val 2698"/>
                <a:gd name="f9" fmla="val 23"/>
                <a:gd name="f10" fmla="val 2496"/>
                <a:gd name="f11" fmla="val 46"/>
                <a:gd name="f12" fmla="val 2293"/>
                <a:gd name="f13" fmla="val 91"/>
                <a:gd name="f14" fmla="val 2068"/>
                <a:gd name="f15" fmla="val 136"/>
                <a:gd name="f16" fmla="val 1866"/>
                <a:gd name="f17" fmla="val 203"/>
                <a:gd name="f18" fmla="val 1664"/>
                <a:gd name="f19" fmla="val 293"/>
                <a:gd name="f20" fmla="val 1484"/>
                <a:gd name="f21" fmla="val 383"/>
                <a:gd name="f22" fmla="val 1282"/>
                <a:gd name="f23" fmla="val 495"/>
                <a:gd name="f24" fmla="val 1102"/>
                <a:gd name="f25" fmla="val 608"/>
                <a:gd name="f26" fmla="val 922"/>
                <a:gd name="f27" fmla="val 743"/>
                <a:gd name="f28" fmla="val 765"/>
                <a:gd name="f29" fmla="val 900"/>
                <a:gd name="f30" fmla="val 630"/>
                <a:gd name="f31" fmla="val 1057"/>
                <a:gd name="f32" fmla="val 1237"/>
                <a:gd name="f33" fmla="val 1417"/>
                <a:gd name="f34" fmla="val 248"/>
                <a:gd name="f35" fmla="val 1619"/>
                <a:gd name="f36" fmla="val 158"/>
                <a:gd name="f37" fmla="val 1822"/>
                <a:gd name="f38" fmla="val 90"/>
                <a:gd name="f39" fmla="val 2046"/>
                <a:gd name="f40" fmla="val 45"/>
                <a:gd name="f41" fmla="val 2271"/>
                <a:gd name="f42" fmla="val 2519"/>
                <a:gd name="f43" fmla="val 2766"/>
                <a:gd name="f44" fmla="val 3036"/>
                <a:gd name="f45" fmla="val 68"/>
                <a:gd name="f46" fmla="val 3305"/>
                <a:gd name="f47" fmla="val 135"/>
                <a:gd name="f48" fmla="val 3598"/>
                <a:gd name="f49" fmla="val 225"/>
                <a:gd name="f50" fmla="val 3912"/>
                <a:gd name="f51" fmla="val 338"/>
                <a:gd name="f52" fmla="val 4204"/>
                <a:gd name="f53" fmla="val 4542"/>
                <a:gd name="f54" fmla="val 697"/>
                <a:gd name="f55" fmla="val 4879"/>
                <a:gd name="f56" fmla="val 5216"/>
                <a:gd name="f57" fmla="val 1169"/>
                <a:gd name="f58" fmla="val 5553"/>
                <a:gd name="f59" fmla="val 1439"/>
                <a:gd name="f60" fmla="val 5935"/>
                <a:gd name="f61" fmla="val 1776"/>
                <a:gd name="f62" fmla="val 6295"/>
                <a:gd name="f63" fmla="val 3597"/>
                <a:gd name="f64" fmla="val 4272"/>
                <a:gd name="f65" fmla="val 3642"/>
                <a:gd name="f66" fmla="val 4092"/>
                <a:gd name="f67" fmla="val 3799"/>
                <a:gd name="f68" fmla="val 3620"/>
                <a:gd name="f69" fmla="val 3957"/>
                <a:gd name="f70" fmla="val 2946"/>
                <a:gd name="f71" fmla="val 4024"/>
                <a:gd name="f72" fmla="val 2563"/>
                <a:gd name="f73" fmla="val 4069"/>
                <a:gd name="f74" fmla="val 2159"/>
                <a:gd name="f75" fmla="val 4114"/>
                <a:gd name="f76" fmla="val 1754"/>
                <a:gd name="f77" fmla="val 1372"/>
                <a:gd name="f78" fmla="val 1012"/>
                <a:gd name="f79" fmla="val 4047"/>
                <a:gd name="f80" fmla="val 855"/>
                <a:gd name="f81" fmla="val 4002"/>
                <a:gd name="f82" fmla="val 698"/>
                <a:gd name="f83" fmla="val 3934"/>
                <a:gd name="f84" fmla="val 563"/>
                <a:gd name="f85" fmla="val 3867"/>
                <a:gd name="f86" fmla="val 428"/>
                <a:gd name="f87" fmla="val 3777"/>
                <a:gd name="f88" fmla="val 3687"/>
                <a:gd name="f89" fmla="val 3575"/>
                <a:gd name="f90" fmla="val 113"/>
                <a:gd name="f91" fmla="val 3440"/>
                <a:gd name="f92" fmla="val 3282"/>
                <a:gd name="f93" fmla="val 3103"/>
                <a:gd name="f94" fmla="*/ f1 1 4115"/>
                <a:gd name="f95" fmla="*/ f2 1 6296"/>
                <a:gd name="f96" fmla="val f3"/>
                <a:gd name="f97" fmla="val f4"/>
                <a:gd name="f98" fmla="val f5"/>
                <a:gd name="f99" fmla="+- f98 0 f96"/>
                <a:gd name="f100" fmla="+- f97 0 f96"/>
                <a:gd name="f101" fmla="*/ f100 1 4115"/>
                <a:gd name="f102" fmla="*/ f99 1 6296"/>
                <a:gd name="f103" fmla="*/ f96 1 f101"/>
                <a:gd name="f104" fmla="*/ f97 1 f101"/>
                <a:gd name="f105" fmla="*/ f96 1 f102"/>
                <a:gd name="f106" fmla="*/ f98 1 f102"/>
                <a:gd name="f107" fmla="*/ f103 f94 1"/>
                <a:gd name="f108" fmla="*/ f104 f94 1"/>
                <a:gd name="f109" fmla="*/ f106 f95 1"/>
                <a:gd name="f110" fmla="*/ f105 f95 1"/>
              </a:gdLst>
              <a:ahLst/>
              <a:cxnLst>
                <a:cxn ang="3cd4">
                  <a:pos x="hc" y="t"/>
                </a:cxn>
                <a:cxn ang="0">
                  <a:pos x="r" y="vc"/>
                </a:cxn>
                <a:cxn ang="cd4">
                  <a:pos x="hc" y="b"/>
                </a:cxn>
                <a:cxn ang="cd2">
                  <a:pos x="l" y="vc"/>
                </a:cxn>
              </a:cxnLst>
              <a:rect l="f107" t="f110" r="f108" b="f109"/>
              <a:pathLst>
                <a:path w="4115" h="6296">
                  <a:moveTo>
                    <a:pt x="f6" y="f7"/>
                  </a:move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23" y="f32"/>
                  </a:lnTo>
                  <a:lnTo>
                    <a:pt x="f0" y="f33"/>
                  </a:lnTo>
                  <a:lnTo>
                    <a:pt x="f34" y="f35"/>
                  </a:lnTo>
                  <a:lnTo>
                    <a:pt x="f36" y="f37"/>
                  </a:lnTo>
                  <a:lnTo>
                    <a:pt x="f38" y="f39"/>
                  </a:lnTo>
                  <a:lnTo>
                    <a:pt x="f40" y="f41"/>
                  </a:lnTo>
                  <a:lnTo>
                    <a:pt x="f9" y="f42"/>
                  </a:lnTo>
                  <a:lnTo>
                    <a:pt x="f3" y="f43"/>
                  </a:lnTo>
                  <a:lnTo>
                    <a:pt x="f9" y="f44"/>
                  </a:lnTo>
                  <a:lnTo>
                    <a:pt x="f45" y="f46"/>
                  </a:lnTo>
                  <a:lnTo>
                    <a:pt x="f47" y="f48"/>
                  </a:lnTo>
                  <a:lnTo>
                    <a:pt x="f49" y="f50"/>
                  </a:lnTo>
                  <a:lnTo>
                    <a:pt x="f51" y="f52"/>
                  </a:lnTo>
                  <a:lnTo>
                    <a:pt x="f23" y="f53"/>
                  </a:lnTo>
                  <a:lnTo>
                    <a:pt x="f54" y="f55"/>
                  </a:lnTo>
                  <a:lnTo>
                    <a:pt x="f29"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5" y="f77"/>
                  </a:lnTo>
                  <a:lnTo>
                    <a:pt x="f73" y="f78"/>
                  </a:lnTo>
                  <a:lnTo>
                    <a:pt x="f79" y="f80"/>
                  </a:lnTo>
                  <a:lnTo>
                    <a:pt x="f81" y="f82"/>
                  </a:lnTo>
                  <a:lnTo>
                    <a:pt x="f83" y="f84"/>
                  </a:lnTo>
                  <a:lnTo>
                    <a:pt x="f85" y="f86"/>
                  </a:lnTo>
                  <a:lnTo>
                    <a:pt x="f87" y="f19"/>
                  </a:lnTo>
                  <a:lnTo>
                    <a:pt x="f88" y="f17"/>
                  </a:lnTo>
                  <a:lnTo>
                    <a:pt x="f89" y="f90"/>
                  </a:lnTo>
                  <a:lnTo>
                    <a:pt x="f91" y="f45"/>
                  </a:lnTo>
                  <a:lnTo>
                    <a:pt x="f92" y="f9"/>
                  </a:lnTo>
                  <a:lnTo>
                    <a:pt x="f93" y="f7"/>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79" name="Google Shape;325;p15">
              <a:extLst>
                <a:ext uri="{FF2B5EF4-FFF2-40B4-BE49-F238E27FC236}">
                  <a16:creationId xmlns:a16="http://schemas.microsoft.com/office/drawing/2014/main" id="{03BEDA55-1A89-1211-1B19-99506D819F3D}"/>
                </a:ext>
              </a:extLst>
            </p:cNvPr>
            <p:cNvSpPr/>
            <p:nvPr/>
          </p:nvSpPr>
          <p:spPr>
            <a:xfrm>
              <a:off x="6627187" y="1910483"/>
              <a:ext cx="90918" cy="68890"/>
            </a:xfrm>
            <a:custGeom>
              <a:avLst/>
              <a:gdLst>
                <a:gd name="f0" fmla="val 360"/>
                <a:gd name="f1" fmla="val 180"/>
                <a:gd name="f2" fmla="val w"/>
                <a:gd name="f3" fmla="val h"/>
                <a:gd name="f4" fmla="val 0"/>
                <a:gd name="f5" fmla="val 3620"/>
                <a:gd name="f6" fmla="val 2743"/>
                <a:gd name="f7" fmla="val 922"/>
                <a:gd name="f8" fmla="val 1"/>
                <a:gd name="f9" fmla="val 764"/>
                <a:gd name="f10" fmla="val 23"/>
                <a:gd name="f11" fmla="val 629"/>
                <a:gd name="f12" fmla="val 68"/>
                <a:gd name="f13" fmla="val 495"/>
                <a:gd name="f14" fmla="val 113"/>
                <a:gd name="f15" fmla="val 382"/>
                <a:gd name="f16" fmla="val 270"/>
                <a:gd name="f17" fmla="val 383"/>
                <a:gd name="f18" fmla="val 112"/>
                <a:gd name="f19" fmla="val 518"/>
                <a:gd name="f20" fmla="val 45"/>
                <a:gd name="f21" fmla="val 675"/>
                <a:gd name="f22" fmla="val 22"/>
                <a:gd name="f23" fmla="val 877"/>
                <a:gd name="f24" fmla="val 1080"/>
                <a:gd name="f25" fmla="val 1327"/>
                <a:gd name="f26" fmla="val 1574"/>
                <a:gd name="f27" fmla="val 1776"/>
                <a:gd name="f28" fmla="val 90"/>
                <a:gd name="f29" fmla="val 1979"/>
                <a:gd name="f30" fmla="val 157"/>
                <a:gd name="f31" fmla="val 2136"/>
                <a:gd name="f32" fmla="val 225"/>
                <a:gd name="f33" fmla="val 2271"/>
                <a:gd name="f34" fmla="val 292"/>
                <a:gd name="f35" fmla="val 2406"/>
                <a:gd name="f36" fmla="val 2496"/>
                <a:gd name="f37" fmla="val 472"/>
                <a:gd name="f38" fmla="val 2586"/>
                <a:gd name="f39" fmla="val 584"/>
                <a:gd name="f40" fmla="val 2631"/>
                <a:gd name="f41" fmla="val 697"/>
                <a:gd name="f42" fmla="val 2698"/>
                <a:gd name="f43" fmla="val 809"/>
                <a:gd name="f44" fmla="val 2721"/>
                <a:gd name="f45" fmla="val 1146"/>
                <a:gd name="f46" fmla="val 1394"/>
                <a:gd name="f47" fmla="val 2676"/>
                <a:gd name="f48" fmla="val 1641"/>
                <a:gd name="f49" fmla="val 2608"/>
                <a:gd name="f50" fmla="val 1866"/>
                <a:gd name="f51" fmla="val 2091"/>
                <a:gd name="f52" fmla="val 2383"/>
                <a:gd name="f53" fmla="val 2293"/>
                <a:gd name="f54" fmla="val 2585"/>
                <a:gd name="f55" fmla="val 2069"/>
                <a:gd name="f56" fmla="val 2697"/>
                <a:gd name="f57" fmla="val 2001"/>
                <a:gd name="f58" fmla="val 3619"/>
                <a:gd name="f59" fmla="val 945"/>
                <a:gd name="f60" fmla="val 3462"/>
                <a:gd name="f61" fmla="val 855"/>
                <a:gd name="f62" fmla="val 3035"/>
                <a:gd name="f63" fmla="val 630"/>
                <a:gd name="f64" fmla="val 2742"/>
                <a:gd name="f65" fmla="val 2428"/>
                <a:gd name="f66" fmla="val 1753"/>
                <a:gd name="f67" fmla="val 1416"/>
                <a:gd name="f68" fmla="val 1079"/>
                <a:gd name="f69" fmla="*/ f2 1 3620"/>
                <a:gd name="f70" fmla="*/ f3 1 2743"/>
                <a:gd name="f71" fmla="val f4"/>
                <a:gd name="f72" fmla="val f5"/>
                <a:gd name="f73" fmla="val f6"/>
                <a:gd name="f74" fmla="+- f73 0 f71"/>
                <a:gd name="f75" fmla="+- f72 0 f71"/>
                <a:gd name="f76" fmla="*/ f75 1 3620"/>
                <a:gd name="f77" fmla="*/ f74 1 2743"/>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3620" h="2743">
                  <a:moveTo>
                    <a:pt x="f7" y="f8"/>
                  </a:moveTo>
                  <a:lnTo>
                    <a:pt x="f9" y="f10"/>
                  </a:lnTo>
                  <a:lnTo>
                    <a:pt x="f11" y="f12"/>
                  </a:lnTo>
                  <a:lnTo>
                    <a:pt x="f13" y="f14"/>
                  </a:lnTo>
                  <a:lnTo>
                    <a:pt x="f15" y="f1"/>
                  </a:lnTo>
                  <a:lnTo>
                    <a:pt x="f16" y="f16"/>
                  </a:lnTo>
                  <a:lnTo>
                    <a:pt x="f1" y="f17"/>
                  </a:lnTo>
                  <a:lnTo>
                    <a:pt x="f18" y="f19"/>
                  </a:lnTo>
                  <a:lnTo>
                    <a:pt x="f20" y="f21"/>
                  </a:lnTo>
                  <a:lnTo>
                    <a:pt x="f22" y="f23"/>
                  </a:lnTo>
                  <a:lnTo>
                    <a:pt x="f4" y="f24"/>
                  </a:lnTo>
                  <a:lnTo>
                    <a:pt x="f4" y="f25"/>
                  </a:lnTo>
                  <a:lnTo>
                    <a:pt x="f22" y="f26"/>
                  </a:lnTo>
                  <a:lnTo>
                    <a:pt x="f20" y="f27"/>
                  </a:lnTo>
                  <a:lnTo>
                    <a:pt x="f28" y="f29"/>
                  </a:lnTo>
                  <a:lnTo>
                    <a:pt x="f30" y="f31"/>
                  </a:lnTo>
                  <a:lnTo>
                    <a:pt x="f32" y="f33"/>
                  </a:lnTo>
                  <a:lnTo>
                    <a:pt x="f34" y="f35"/>
                  </a:lnTo>
                  <a:lnTo>
                    <a:pt x="f15" y="f36"/>
                  </a:lnTo>
                  <a:lnTo>
                    <a:pt x="f37" y="f38"/>
                  </a:lnTo>
                  <a:lnTo>
                    <a:pt x="f39" y="f40"/>
                  </a:lnTo>
                  <a:lnTo>
                    <a:pt x="f41" y="f42"/>
                  </a:lnTo>
                  <a:lnTo>
                    <a:pt x="f43" y="f44"/>
                  </a:lnTo>
                  <a:lnTo>
                    <a:pt x="f7" y="f6"/>
                  </a:lnTo>
                  <a:lnTo>
                    <a:pt x="f45" y="f44"/>
                  </a:lnTo>
                  <a:lnTo>
                    <a:pt x="f46" y="f47"/>
                  </a:lnTo>
                  <a:lnTo>
                    <a:pt x="f48" y="f49"/>
                  </a:lnTo>
                  <a:lnTo>
                    <a:pt x="f50" y="f36"/>
                  </a:lnTo>
                  <a:lnTo>
                    <a:pt x="f51" y="f52"/>
                  </a:lnTo>
                  <a:lnTo>
                    <a:pt x="f53" y="f33"/>
                  </a:lnTo>
                  <a:lnTo>
                    <a:pt x="f54" y="f55"/>
                  </a:lnTo>
                  <a:lnTo>
                    <a:pt x="f56" y="f57"/>
                  </a:lnTo>
                  <a:lnTo>
                    <a:pt x="f58" y="f59"/>
                  </a:lnTo>
                  <a:lnTo>
                    <a:pt x="f60" y="f61"/>
                  </a:lnTo>
                  <a:lnTo>
                    <a:pt x="f62" y="f63"/>
                  </a:lnTo>
                  <a:lnTo>
                    <a:pt x="f64" y="f13"/>
                  </a:lnTo>
                  <a:lnTo>
                    <a:pt x="f65" y="f0"/>
                  </a:lnTo>
                  <a:lnTo>
                    <a:pt x="f51" y="f32"/>
                  </a:lnTo>
                  <a:lnTo>
                    <a:pt x="f66" y="f14"/>
                  </a:lnTo>
                  <a:lnTo>
                    <a:pt x="f67" y="f20"/>
                  </a:lnTo>
                  <a:lnTo>
                    <a:pt x="f68" y="f8"/>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0" name="Google Shape;326;p15">
              <a:extLst>
                <a:ext uri="{FF2B5EF4-FFF2-40B4-BE49-F238E27FC236}">
                  <a16:creationId xmlns:a16="http://schemas.microsoft.com/office/drawing/2014/main" id="{9DE08CF2-1E8C-3BB1-6669-504F810DCCBC}"/>
                </a:ext>
              </a:extLst>
            </p:cNvPr>
            <p:cNvSpPr/>
            <p:nvPr/>
          </p:nvSpPr>
          <p:spPr>
            <a:xfrm>
              <a:off x="6718078" y="1793613"/>
              <a:ext cx="44604" cy="45180"/>
            </a:xfrm>
            <a:custGeom>
              <a:avLst/>
              <a:gdLst>
                <a:gd name="f0" fmla="val 360"/>
                <a:gd name="f1" fmla="val 180"/>
                <a:gd name="f2" fmla="val w"/>
                <a:gd name="f3" fmla="val h"/>
                <a:gd name="f4" fmla="val 0"/>
                <a:gd name="f5" fmla="val 1776"/>
                <a:gd name="f6" fmla="val 1799"/>
                <a:gd name="f7" fmla="val 832"/>
                <a:gd name="f8" fmla="val 674"/>
                <a:gd name="f9" fmla="val 45"/>
                <a:gd name="f10" fmla="val 495"/>
                <a:gd name="f11" fmla="val 90"/>
                <a:gd name="f12" fmla="val 225"/>
                <a:gd name="f13" fmla="val 315"/>
                <a:gd name="f14" fmla="val 113"/>
                <a:gd name="f15" fmla="val 450"/>
                <a:gd name="f16" fmla="val 607"/>
                <a:gd name="f17" fmla="val 787"/>
                <a:gd name="f18" fmla="val 944"/>
                <a:gd name="f19" fmla="val 23"/>
                <a:gd name="f20" fmla="val 1124"/>
                <a:gd name="f21" fmla="val 68"/>
                <a:gd name="f22" fmla="val 1282"/>
                <a:gd name="f23" fmla="val 157"/>
                <a:gd name="f24" fmla="val 1439"/>
                <a:gd name="f25" fmla="val 292"/>
                <a:gd name="f26" fmla="val 1574"/>
                <a:gd name="f27" fmla="val 427"/>
                <a:gd name="f28" fmla="val 1664"/>
                <a:gd name="f29" fmla="val 585"/>
                <a:gd name="f30" fmla="val 1754"/>
                <a:gd name="f31" fmla="val 764"/>
                <a:gd name="f32" fmla="val 922"/>
                <a:gd name="f33" fmla="val 1102"/>
                <a:gd name="f34" fmla="val 1259"/>
                <a:gd name="f35" fmla="val 1709"/>
                <a:gd name="f36" fmla="val 1416"/>
                <a:gd name="f37" fmla="val 1619"/>
                <a:gd name="f38" fmla="val 1551"/>
                <a:gd name="f39" fmla="val 1484"/>
                <a:gd name="f40" fmla="val 1641"/>
                <a:gd name="f41" fmla="val 1349"/>
                <a:gd name="f42" fmla="val 1731"/>
                <a:gd name="f43" fmla="val 1192"/>
                <a:gd name="f44" fmla="val 1012"/>
                <a:gd name="f45" fmla="val 855"/>
                <a:gd name="f46" fmla="val 1753"/>
                <a:gd name="f47" fmla="val 675"/>
                <a:gd name="f48" fmla="val 1686"/>
                <a:gd name="f49" fmla="val 517"/>
                <a:gd name="f50" fmla="val 1596"/>
                <a:gd name="f51" fmla="val 248"/>
                <a:gd name="f52" fmla="val 1326"/>
                <a:gd name="f53" fmla="val 135"/>
                <a:gd name="f54" fmla="val 1169"/>
                <a:gd name="f55" fmla="*/ f2 1 1776"/>
                <a:gd name="f56" fmla="*/ f3 1 1799"/>
                <a:gd name="f57" fmla="val f4"/>
                <a:gd name="f58" fmla="val f5"/>
                <a:gd name="f59" fmla="val f6"/>
                <a:gd name="f60" fmla="+- f59 0 f57"/>
                <a:gd name="f61" fmla="+- f58 0 f57"/>
                <a:gd name="f62" fmla="*/ f61 1 1776"/>
                <a:gd name="f63" fmla="*/ f60 1 179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776" h="1799">
                  <a:moveTo>
                    <a:pt x="f7" y="f4"/>
                  </a:moveTo>
                  <a:lnTo>
                    <a:pt x="f8" y="f9"/>
                  </a:lnTo>
                  <a:lnTo>
                    <a:pt x="f10" y="f11"/>
                  </a:lnTo>
                  <a:lnTo>
                    <a:pt x="f0" y="f1"/>
                  </a:lnTo>
                  <a:lnTo>
                    <a:pt x="f12" y="f13"/>
                  </a:lnTo>
                  <a:lnTo>
                    <a:pt x="f14" y="f15"/>
                  </a:lnTo>
                  <a:lnTo>
                    <a:pt x="f9" y="f16"/>
                  </a:lnTo>
                  <a:lnTo>
                    <a:pt x="f4" y="f17"/>
                  </a:lnTo>
                  <a:lnTo>
                    <a:pt x="f4" y="f18"/>
                  </a:lnTo>
                  <a:lnTo>
                    <a:pt x="f19" y="f20"/>
                  </a:lnTo>
                  <a:lnTo>
                    <a:pt x="f21" y="f22"/>
                  </a:lnTo>
                  <a:lnTo>
                    <a:pt x="f23" y="f24"/>
                  </a:lnTo>
                  <a:lnTo>
                    <a:pt x="f25" y="f26"/>
                  </a:lnTo>
                  <a:lnTo>
                    <a:pt x="f27" y="f28"/>
                  </a:lnTo>
                  <a:lnTo>
                    <a:pt x="f29" y="f30"/>
                  </a:lnTo>
                  <a:lnTo>
                    <a:pt x="f31" y="f5"/>
                  </a:lnTo>
                  <a:lnTo>
                    <a:pt x="f32" y="f6"/>
                  </a:lnTo>
                  <a:lnTo>
                    <a:pt x="f33" y="f30"/>
                  </a:lnTo>
                  <a:lnTo>
                    <a:pt x="f34" y="f35"/>
                  </a:lnTo>
                  <a:lnTo>
                    <a:pt x="f36" y="f37"/>
                  </a:lnTo>
                  <a:lnTo>
                    <a:pt x="f38" y="f39"/>
                  </a:lnTo>
                  <a:lnTo>
                    <a:pt x="f40" y="f41"/>
                  </a:lnTo>
                  <a:lnTo>
                    <a:pt x="f42" y="f43"/>
                  </a:lnTo>
                  <a:lnTo>
                    <a:pt x="f5" y="f44"/>
                  </a:lnTo>
                  <a:lnTo>
                    <a:pt x="f5" y="f45"/>
                  </a:lnTo>
                  <a:lnTo>
                    <a:pt x="f46" y="f47"/>
                  </a:lnTo>
                  <a:lnTo>
                    <a:pt x="f48" y="f49"/>
                  </a:lnTo>
                  <a:lnTo>
                    <a:pt x="f50" y="f0"/>
                  </a:lnTo>
                  <a:lnTo>
                    <a:pt x="f39" y="f51"/>
                  </a:lnTo>
                  <a:lnTo>
                    <a:pt x="f52" y="f53"/>
                  </a:lnTo>
                  <a:lnTo>
                    <a:pt x="f54" y="f21"/>
                  </a:lnTo>
                  <a:lnTo>
                    <a:pt x="f44" y="f19"/>
                  </a:lnTo>
                  <a:lnTo>
                    <a:pt x="f7" y="f4"/>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1" name="Google Shape;327;p15">
              <a:extLst>
                <a:ext uri="{FF2B5EF4-FFF2-40B4-BE49-F238E27FC236}">
                  <a16:creationId xmlns:a16="http://schemas.microsoft.com/office/drawing/2014/main" id="{686EDBD7-7889-8A13-2F51-3D312B3DE2E6}"/>
                </a:ext>
              </a:extLst>
            </p:cNvPr>
            <p:cNvSpPr/>
            <p:nvPr/>
          </p:nvSpPr>
          <p:spPr>
            <a:xfrm>
              <a:off x="6642978" y="1929676"/>
              <a:ext cx="22603" cy="22603"/>
            </a:xfrm>
            <a:custGeom>
              <a:avLst/>
              <a:gdLst>
                <a:gd name="f0" fmla="val 180"/>
                <a:gd name="f1" fmla="val w"/>
                <a:gd name="f2" fmla="val h"/>
                <a:gd name="f3" fmla="val 0"/>
                <a:gd name="f4" fmla="val 900"/>
                <a:gd name="f5" fmla="val 338"/>
                <a:gd name="f6" fmla="val 1"/>
                <a:gd name="f7" fmla="val 248"/>
                <a:gd name="f8" fmla="val 46"/>
                <a:gd name="f9" fmla="val 91"/>
                <a:gd name="f10" fmla="val 113"/>
                <a:gd name="f11" fmla="val 158"/>
                <a:gd name="f12" fmla="val 68"/>
                <a:gd name="f13" fmla="val 226"/>
                <a:gd name="f14" fmla="val 23"/>
                <a:gd name="f15" fmla="val 293"/>
                <a:gd name="f16" fmla="val 383"/>
                <a:gd name="f17" fmla="val 473"/>
                <a:gd name="f18" fmla="val 563"/>
                <a:gd name="f19" fmla="val 45"/>
                <a:gd name="f20" fmla="val 653"/>
                <a:gd name="f21" fmla="val 90"/>
                <a:gd name="f22" fmla="val 720"/>
                <a:gd name="f23" fmla="val 788"/>
                <a:gd name="f24" fmla="val 225"/>
                <a:gd name="f25" fmla="val 833"/>
                <a:gd name="f26" fmla="val 878"/>
                <a:gd name="f27" fmla="val 562"/>
                <a:gd name="f28" fmla="val 652"/>
                <a:gd name="f29" fmla="val 855"/>
                <a:gd name="f30" fmla="val 810"/>
                <a:gd name="f31" fmla="val 787"/>
                <a:gd name="f32" fmla="val 743"/>
                <a:gd name="f33" fmla="val 832"/>
                <a:gd name="f34" fmla="val 675"/>
                <a:gd name="f35" fmla="val 877"/>
                <a:gd name="f36" fmla="val 608"/>
                <a:gd name="f37" fmla="val 518"/>
                <a:gd name="f38" fmla="val 428"/>
                <a:gd name="f39" fmla="val 181"/>
                <a:gd name="f40" fmla="val 742"/>
                <a:gd name="f41" fmla="val 607"/>
                <a:gd name="f42" fmla="val 517"/>
                <a:gd name="f43" fmla="*/ f1 1 900"/>
                <a:gd name="f44" fmla="*/ f2 1 900"/>
                <a:gd name="f45" fmla="val f3"/>
                <a:gd name="f46" fmla="val f4"/>
                <a:gd name="f47" fmla="+- f46 0 f45"/>
                <a:gd name="f48" fmla="*/ f47 1 900"/>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900" h="900">
                  <a:moveTo>
                    <a:pt x="f5" y="f6"/>
                  </a:moveTo>
                  <a:lnTo>
                    <a:pt x="f7" y="f8"/>
                  </a:lnTo>
                  <a:lnTo>
                    <a:pt x="f0" y="f9"/>
                  </a:lnTo>
                  <a:lnTo>
                    <a:pt x="f10" y="f11"/>
                  </a:lnTo>
                  <a:lnTo>
                    <a:pt x="f12" y="f13"/>
                  </a:lnTo>
                  <a:lnTo>
                    <a:pt x="f14" y="f15"/>
                  </a:lnTo>
                  <a:lnTo>
                    <a:pt x="f3" y="f16"/>
                  </a:lnTo>
                  <a:lnTo>
                    <a:pt x="f3" y="f17"/>
                  </a:lnTo>
                  <a:lnTo>
                    <a:pt x="f3" y="f18"/>
                  </a:lnTo>
                  <a:lnTo>
                    <a:pt x="f19" y="f20"/>
                  </a:lnTo>
                  <a:lnTo>
                    <a:pt x="f21" y="f22"/>
                  </a:lnTo>
                  <a:lnTo>
                    <a:pt x="f11" y="f23"/>
                  </a:lnTo>
                  <a:lnTo>
                    <a:pt x="f24" y="f25"/>
                  </a:lnTo>
                  <a:lnTo>
                    <a:pt x="f15" y="f26"/>
                  </a:lnTo>
                  <a:lnTo>
                    <a:pt x="f16" y="f4"/>
                  </a:lnTo>
                  <a:lnTo>
                    <a:pt x="f27" y="f4"/>
                  </a:lnTo>
                  <a:lnTo>
                    <a:pt x="f28" y="f29"/>
                  </a:lnTo>
                  <a:lnTo>
                    <a:pt x="f22" y="f30"/>
                  </a:lnTo>
                  <a:lnTo>
                    <a:pt x="f31" y="f32"/>
                  </a:lnTo>
                  <a:lnTo>
                    <a:pt x="f33" y="f34"/>
                  </a:lnTo>
                  <a:lnTo>
                    <a:pt x="f35" y="f36"/>
                  </a:lnTo>
                  <a:lnTo>
                    <a:pt x="f4" y="f37"/>
                  </a:lnTo>
                  <a:lnTo>
                    <a:pt x="f4" y="f38"/>
                  </a:lnTo>
                  <a:lnTo>
                    <a:pt x="f4" y="f5"/>
                  </a:lnTo>
                  <a:lnTo>
                    <a:pt x="f29" y="f7"/>
                  </a:lnTo>
                  <a:lnTo>
                    <a:pt x="f30" y="f39"/>
                  </a:lnTo>
                  <a:lnTo>
                    <a:pt x="f40" y="f10"/>
                  </a:lnTo>
                  <a:lnTo>
                    <a:pt x="f34" y="f12"/>
                  </a:lnTo>
                  <a:lnTo>
                    <a:pt x="f41" y="f14"/>
                  </a:lnTo>
                  <a:lnTo>
                    <a:pt x="f42"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2" name="Google Shape;328;p15">
              <a:extLst>
                <a:ext uri="{FF2B5EF4-FFF2-40B4-BE49-F238E27FC236}">
                  <a16:creationId xmlns:a16="http://schemas.microsoft.com/office/drawing/2014/main" id="{D8FEC39D-3B90-28F6-F3FC-7FC71FF18A14}"/>
                </a:ext>
              </a:extLst>
            </p:cNvPr>
            <p:cNvSpPr/>
            <p:nvPr/>
          </p:nvSpPr>
          <p:spPr>
            <a:xfrm>
              <a:off x="6725412" y="1875470"/>
              <a:ext cx="154167" cy="106747"/>
            </a:xfrm>
            <a:custGeom>
              <a:avLst/>
              <a:gdLst>
                <a:gd name="f0" fmla="val w"/>
                <a:gd name="f1" fmla="val h"/>
                <a:gd name="f2" fmla="val 0"/>
                <a:gd name="f3" fmla="val 6138"/>
                <a:gd name="f4" fmla="val 4250"/>
                <a:gd name="f5" fmla="val 4609"/>
                <a:gd name="f6" fmla="val 1"/>
                <a:gd name="f7" fmla="val 4249"/>
                <a:gd name="f8" fmla="val 46"/>
                <a:gd name="f9" fmla="val 3844"/>
                <a:gd name="f10" fmla="val 136"/>
                <a:gd name="f11" fmla="val 3462"/>
                <a:gd name="f12" fmla="val 226"/>
                <a:gd name="f13" fmla="val 3102"/>
                <a:gd name="f14" fmla="val 338"/>
                <a:gd name="f15" fmla="val 2451"/>
                <a:gd name="f16" fmla="val 585"/>
                <a:gd name="f17" fmla="val 1979"/>
                <a:gd name="f18" fmla="val 765"/>
                <a:gd name="f19" fmla="val 1799"/>
                <a:gd name="f20" fmla="val 833"/>
                <a:gd name="f21" fmla="val 2878"/>
                <a:gd name="f22" fmla="val 405"/>
                <a:gd name="f23" fmla="val 3148"/>
                <a:gd name="f24" fmla="val 787"/>
                <a:gd name="f25" fmla="val 3395"/>
                <a:gd name="f26" fmla="val 1169"/>
                <a:gd name="f27" fmla="val 3620"/>
                <a:gd name="f28" fmla="val 1529"/>
                <a:gd name="f29" fmla="val 3800"/>
                <a:gd name="f30" fmla="val 1889"/>
                <a:gd name="f31" fmla="val 3935"/>
                <a:gd name="f32" fmla="val 2226"/>
                <a:gd name="f33" fmla="val 4070"/>
                <a:gd name="f34" fmla="val 2540"/>
                <a:gd name="f35" fmla="val 4159"/>
                <a:gd name="f36" fmla="val 2855"/>
                <a:gd name="f37" fmla="val 4204"/>
                <a:gd name="f38" fmla="val 3147"/>
                <a:gd name="f39" fmla="val 3687"/>
                <a:gd name="f40" fmla="val 3957"/>
                <a:gd name="f41" fmla="val 4181"/>
                <a:gd name="f42" fmla="val 4406"/>
                <a:gd name="f43" fmla="val 4631"/>
                <a:gd name="f44" fmla="val 3980"/>
                <a:gd name="f45" fmla="val 4811"/>
                <a:gd name="f46" fmla="val 3867"/>
                <a:gd name="f47" fmla="val 5013"/>
                <a:gd name="f48" fmla="val 3732"/>
                <a:gd name="f49" fmla="val 5171"/>
                <a:gd name="f50" fmla="val 3597"/>
                <a:gd name="f51" fmla="val 5328"/>
                <a:gd name="f52" fmla="val 3440"/>
                <a:gd name="f53" fmla="val 5463"/>
                <a:gd name="f54" fmla="val 3283"/>
                <a:gd name="f55" fmla="val 5598"/>
                <a:gd name="f56" fmla="val 3103"/>
                <a:gd name="f57" fmla="val 5710"/>
                <a:gd name="f58" fmla="val 2901"/>
                <a:gd name="f59" fmla="val 5822"/>
                <a:gd name="f60" fmla="val 2721"/>
                <a:gd name="f61" fmla="val 5912"/>
                <a:gd name="f62" fmla="val 2518"/>
                <a:gd name="f63" fmla="val 5980"/>
                <a:gd name="f64" fmla="val 2316"/>
                <a:gd name="f65" fmla="val 6025"/>
                <a:gd name="f66" fmla="val 2114"/>
                <a:gd name="f67" fmla="val 6070"/>
                <a:gd name="f68" fmla="val 6115"/>
                <a:gd name="f69" fmla="val 1687"/>
                <a:gd name="f70" fmla="val 6137"/>
                <a:gd name="f71" fmla="val 1462"/>
                <a:gd name="f72" fmla="val 1260"/>
                <a:gd name="f73" fmla="val 1057"/>
                <a:gd name="f74" fmla="val 6092"/>
                <a:gd name="f75" fmla="val 855"/>
                <a:gd name="f76" fmla="val 675"/>
                <a:gd name="f77" fmla="val 6002"/>
                <a:gd name="f78" fmla="val 540"/>
                <a:gd name="f79" fmla="val 5935"/>
                <a:gd name="f80" fmla="val 5845"/>
                <a:gd name="f81" fmla="val 293"/>
                <a:gd name="f82" fmla="val 5732"/>
                <a:gd name="f83" fmla="val 203"/>
                <a:gd name="f84" fmla="val 91"/>
                <a:gd name="f85" fmla="val 5305"/>
                <a:gd name="f86" fmla="val 5148"/>
                <a:gd name="f87" fmla="val 23"/>
                <a:gd name="f88" fmla="val 4991"/>
                <a:gd name="f89" fmla="*/ f0 1 6138"/>
                <a:gd name="f90" fmla="*/ f1 1 4250"/>
                <a:gd name="f91" fmla="val f2"/>
                <a:gd name="f92" fmla="val f3"/>
                <a:gd name="f93" fmla="val f4"/>
                <a:gd name="f94" fmla="+- f93 0 f91"/>
                <a:gd name="f95" fmla="+- f92 0 f91"/>
                <a:gd name="f96" fmla="*/ f95 1 6138"/>
                <a:gd name="f97" fmla="*/ f94 1 4250"/>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138" h="4250">
                  <a:moveTo>
                    <a:pt x="f5" y="f6"/>
                  </a:moveTo>
                  <a:lnTo>
                    <a:pt x="f7" y="f8"/>
                  </a:lnTo>
                  <a:lnTo>
                    <a:pt x="f9" y="f10"/>
                  </a:lnTo>
                  <a:lnTo>
                    <a:pt x="f11" y="f12"/>
                  </a:lnTo>
                  <a:lnTo>
                    <a:pt x="f13" y="f14"/>
                  </a:lnTo>
                  <a:lnTo>
                    <a:pt x="f15" y="f16"/>
                  </a:lnTo>
                  <a:lnTo>
                    <a:pt x="f17" y="f18"/>
                  </a:lnTo>
                  <a:lnTo>
                    <a:pt x="f19" y="f20"/>
                  </a:lnTo>
                  <a:lnTo>
                    <a:pt x="f2" y="f21"/>
                  </a:lnTo>
                  <a:lnTo>
                    <a:pt x="f22" y="f23"/>
                  </a:lnTo>
                  <a:lnTo>
                    <a:pt x="f24" y="f25"/>
                  </a:lnTo>
                  <a:lnTo>
                    <a:pt x="f26" y="f27"/>
                  </a:lnTo>
                  <a:lnTo>
                    <a:pt x="f28" y="f29"/>
                  </a:lnTo>
                  <a:lnTo>
                    <a:pt x="f30" y="f31"/>
                  </a:lnTo>
                  <a:lnTo>
                    <a:pt x="f32" y="f33"/>
                  </a:lnTo>
                  <a:lnTo>
                    <a:pt x="f34" y="f35"/>
                  </a:lnTo>
                  <a:lnTo>
                    <a:pt x="f36" y="f37"/>
                  </a:lnTo>
                  <a:lnTo>
                    <a:pt x="f38" y="f7"/>
                  </a:lnTo>
                  <a:lnTo>
                    <a:pt x="f39" y="f7"/>
                  </a:lnTo>
                  <a:lnTo>
                    <a:pt x="f40" y="f37"/>
                  </a:lnTo>
                  <a:lnTo>
                    <a:pt x="f41" y="f35"/>
                  </a:lnTo>
                  <a:lnTo>
                    <a:pt x="f42" y="f33"/>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30"/>
                  </a:lnTo>
                  <a:lnTo>
                    <a:pt x="f68" y="f69"/>
                  </a:lnTo>
                  <a:lnTo>
                    <a:pt x="f70" y="f71"/>
                  </a:lnTo>
                  <a:lnTo>
                    <a:pt x="f70" y="f72"/>
                  </a:lnTo>
                  <a:lnTo>
                    <a:pt x="f68" y="f73"/>
                  </a:lnTo>
                  <a:lnTo>
                    <a:pt x="f74" y="f75"/>
                  </a:lnTo>
                  <a:lnTo>
                    <a:pt x="f67" y="f76"/>
                  </a:lnTo>
                  <a:lnTo>
                    <a:pt x="f77" y="f78"/>
                  </a:lnTo>
                  <a:lnTo>
                    <a:pt x="f79" y="f22"/>
                  </a:lnTo>
                  <a:lnTo>
                    <a:pt x="f80" y="f81"/>
                  </a:lnTo>
                  <a:lnTo>
                    <a:pt x="f82" y="f83"/>
                  </a:lnTo>
                  <a:lnTo>
                    <a:pt x="f55" y="f10"/>
                  </a:lnTo>
                  <a:lnTo>
                    <a:pt x="f53" y="f84"/>
                  </a:lnTo>
                  <a:lnTo>
                    <a:pt x="f85" y="f8"/>
                  </a:lnTo>
                  <a:lnTo>
                    <a:pt x="f86" y="f87"/>
                  </a:lnTo>
                  <a:lnTo>
                    <a:pt x="f88" y="f6"/>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3" name="Google Shape;329;p15">
              <a:extLst>
                <a:ext uri="{FF2B5EF4-FFF2-40B4-BE49-F238E27FC236}">
                  <a16:creationId xmlns:a16="http://schemas.microsoft.com/office/drawing/2014/main" id="{F4DF6DE1-9193-2D65-8CFE-319B67E312BC}"/>
                </a:ext>
              </a:extLst>
            </p:cNvPr>
            <p:cNvSpPr/>
            <p:nvPr/>
          </p:nvSpPr>
          <p:spPr>
            <a:xfrm>
              <a:off x="6690984" y="1943785"/>
              <a:ext cx="68890" cy="91504"/>
            </a:xfrm>
            <a:custGeom>
              <a:avLst/>
              <a:gdLst>
                <a:gd name="f0" fmla="val w"/>
                <a:gd name="f1" fmla="val h"/>
                <a:gd name="f2" fmla="val 0"/>
                <a:gd name="f3" fmla="val 2743"/>
                <a:gd name="f4" fmla="val 3643"/>
                <a:gd name="f5" fmla="val 1506"/>
                <a:gd name="f6" fmla="val 1"/>
                <a:gd name="f7" fmla="val 562"/>
                <a:gd name="f8" fmla="val 1035"/>
                <a:gd name="f9" fmla="val 495"/>
                <a:gd name="f10" fmla="val 1170"/>
                <a:gd name="f11" fmla="val 337"/>
                <a:gd name="f12" fmla="val 1462"/>
                <a:gd name="f13" fmla="val 247"/>
                <a:gd name="f14" fmla="val 1687"/>
                <a:gd name="f15" fmla="val 157"/>
                <a:gd name="f16" fmla="val 1912"/>
                <a:gd name="f17" fmla="val 68"/>
                <a:gd name="f18" fmla="val 2159"/>
                <a:gd name="f19" fmla="val 23"/>
                <a:gd name="f20" fmla="val 2406"/>
                <a:gd name="f21" fmla="val 2653"/>
                <a:gd name="f22" fmla="val 2878"/>
                <a:gd name="f23" fmla="val 2991"/>
                <a:gd name="f24" fmla="val 90"/>
                <a:gd name="f25" fmla="val 3103"/>
                <a:gd name="f26" fmla="val 3215"/>
                <a:gd name="f27" fmla="val 225"/>
                <a:gd name="f28" fmla="val 3305"/>
                <a:gd name="f29" fmla="val 315"/>
                <a:gd name="f30" fmla="val 3395"/>
                <a:gd name="f31" fmla="val 427"/>
                <a:gd name="f32" fmla="val 3463"/>
                <a:gd name="f33" fmla="val 3530"/>
                <a:gd name="f34" fmla="val 697"/>
                <a:gd name="f35" fmla="val 3575"/>
                <a:gd name="f36" fmla="val 877"/>
                <a:gd name="f37" fmla="val 3620"/>
                <a:gd name="f38" fmla="val 1079"/>
                <a:gd name="f39" fmla="val 3642"/>
                <a:gd name="f40" fmla="val 1529"/>
                <a:gd name="f41" fmla="val 1776"/>
                <a:gd name="f42" fmla="val 1978"/>
                <a:gd name="f43" fmla="val 2158"/>
                <a:gd name="f44" fmla="val 3508"/>
                <a:gd name="f45" fmla="val 2315"/>
                <a:gd name="f46" fmla="val 3440"/>
                <a:gd name="f47" fmla="val 2450"/>
                <a:gd name="f48" fmla="val 3350"/>
                <a:gd name="f49" fmla="val 2540"/>
                <a:gd name="f50" fmla="val 3260"/>
                <a:gd name="f51" fmla="val 2630"/>
                <a:gd name="f52" fmla="val 3125"/>
                <a:gd name="f53" fmla="val 2675"/>
                <a:gd name="f54" fmla="val 3013"/>
                <a:gd name="f55" fmla="val 2720"/>
                <a:gd name="f56" fmla="val 2721"/>
                <a:gd name="f57" fmla="val 2586"/>
                <a:gd name="f58" fmla="val 2429"/>
                <a:gd name="f59" fmla="val 2091"/>
                <a:gd name="f60" fmla="val 1777"/>
                <a:gd name="f61" fmla="val 2383"/>
                <a:gd name="f62" fmla="val 1439"/>
                <a:gd name="f63" fmla="val 2226"/>
                <a:gd name="f64" fmla="val 1125"/>
                <a:gd name="f65" fmla="val 2046"/>
                <a:gd name="f66" fmla="val 810"/>
                <a:gd name="f67" fmla="val 1888"/>
                <a:gd name="f68" fmla="val 540"/>
                <a:gd name="f69" fmla="val 1619"/>
                <a:gd name="f70" fmla="val 158"/>
                <a:gd name="f71" fmla="*/ f0 1 2743"/>
                <a:gd name="f72" fmla="*/ f1 1 3643"/>
                <a:gd name="f73" fmla="val f2"/>
                <a:gd name="f74" fmla="val f3"/>
                <a:gd name="f75" fmla="val f4"/>
                <a:gd name="f76" fmla="+- f75 0 f73"/>
                <a:gd name="f77" fmla="+- f74 0 f73"/>
                <a:gd name="f78" fmla="*/ f77 1 2743"/>
                <a:gd name="f79" fmla="*/ f76 1 3643"/>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2743" h="3643">
                  <a:moveTo>
                    <a:pt x="f5" y="f6"/>
                  </a:moveTo>
                  <a:lnTo>
                    <a:pt x="f7" y="f8"/>
                  </a:lnTo>
                  <a:lnTo>
                    <a:pt x="f9" y="f10"/>
                  </a:lnTo>
                  <a:lnTo>
                    <a:pt x="f11" y="f12"/>
                  </a:lnTo>
                  <a:lnTo>
                    <a:pt x="f13" y="f14"/>
                  </a:lnTo>
                  <a:lnTo>
                    <a:pt x="f15" y="f16"/>
                  </a:lnTo>
                  <a:lnTo>
                    <a:pt x="f17" y="f18"/>
                  </a:lnTo>
                  <a:lnTo>
                    <a:pt x="f19" y="f20"/>
                  </a:lnTo>
                  <a:lnTo>
                    <a:pt x="f2" y="f21"/>
                  </a:lnTo>
                  <a:lnTo>
                    <a:pt x="f19" y="f22"/>
                  </a:lnTo>
                  <a:lnTo>
                    <a:pt x="f17" y="f23"/>
                  </a:lnTo>
                  <a:lnTo>
                    <a:pt x="f24" y="f25"/>
                  </a:lnTo>
                  <a:lnTo>
                    <a:pt x="f15" y="f26"/>
                  </a:lnTo>
                  <a:lnTo>
                    <a:pt x="f27" y="f28"/>
                  </a:lnTo>
                  <a:lnTo>
                    <a:pt x="f29" y="f30"/>
                  </a:lnTo>
                  <a:lnTo>
                    <a:pt x="f31" y="f32"/>
                  </a:lnTo>
                  <a:lnTo>
                    <a:pt x="f7" y="f33"/>
                  </a:lnTo>
                  <a:lnTo>
                    <a:pt x="f34" y="f35"/>
                  </a:lnTo>
                  <a:lnTo>
                    <a:pt x="f36" y="f37"/>
                  </a:lnTo>
                  <a:lnTo>
                    <a:pt x="f38" y="f39"/>
                  </a:lnTo>
                  <a:lnTo>
                    <a:pt x="f40" y="f39"/>
                  </a:lnTo>
                  <a:lnTo>
                    <a:pt x="f41" y="f37"/>
                  </a:lnTo>
                  <a:lnTo>
                    <a:pt x="f42" y="f35"/>
                  </a:lnTo>
                  <a:lnTo>
                    <a:pt x="f43" y="f44"/>
                  </a:lnTo>
                  <a:lnTo>
                    <a:pt x="f45" y="f46"/>
                  </a:lnTo>
                  <a:lnTo>
                    <a:pt x="f47" y="f48"/>
                  </a:lnTo>
                  <a:lnTo>
                    <a:pt x="f49" y="f50"/>
                  </a:lnTo>
                  <a:lnTo>
                    <a:pt x="f51" y="f52"/>
                  </a:lnTo>
                  <a:lnTo>
                    <a:pt x="f53" y="f54"/>
                  </a:lnTo>
                  <a:lnTo>
                    <a:pt x="f55" y="f22"/>
                  </a:lnTo>
                  <a:lnTo>
                    <a:pt x="f3" y="f56"/>
                  </a:lnTo>
                  <a:lnTo>
                    <a:pt x="f3" y="f57"/>
                  </a:lnTo>
                  <a:lnTo>
                    <a:pt x="f55" y="f58"/>
                  </a:lnTo>
                  <a:lnTo>
                    <a:pt x="f21" y="f59"/>
                  </a:lnTo>
                  <a:lnTo>
                    <a:pt x="f49" y="f60"/>
                  </a:lnTo>
                  <a:lnTo>
                    <a:pt x="f61" y="f62"/>
                  </a:lnTo>
                  <a:lnTo>
                    <a:pt x="f63" y="f64"/>
                  </a:lnTo>
                  <a:lnTo>
                    <a:pt x="f65" y="f66"/>
                  </a:lnTo>
                  <a:lnTo>
                    <a:pt x="f67" y="f68"/>
                  </a:lnTo>
                  <a:lnTo>
                    <a:pt x="f69" y="f70"/>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4" name="Google Shape;330;p15">
              <a:extLst>
                <a:ext uri="{FF2B5EF4-FFF2-40B4-BE49-F238E27FC236}">
                  <a16:creationId xmlns:a16="http://schemas.microsoft.com/office/drawing/2014/main" id="{6ECE82D2-BD48-509F-04E6-4E790F1881EE}"/>
                </a:ext>
              </a:extLst>
            </p:cNvPr>
            <p:cNvSpPr/>
            <p:nvPr/>
          </p:nvSpPr>
          <p:spPr>
            <a:xfrm>
              <a:off x="6821387" y="1886196"/>
              <a:ext cx="44631" cy="44631"/>
            </a:xfrm>
            <a:custGeom>
              <a:avLst/>
              <a:gdLst>
                <a:gd name="f0" fmla="val 360"/>
                <a:gd name="f1" fmla="val w"/>
                <a:gd name="f2" fmla="val h"/>
                <a:gd name="f3" fmla="val 0"/>
                <a:gd name="f4" fmla="val 1777"/>
                <a:gd name="f5" fmla="val 833"/>
                <a:gd name="f6" fmla="val 1"/>
                <a:gd name="f7" fmla="val 675"/>
                <a:gd name="f8" fmla="val 23"/>
                <a:gd name="f9" fmla="val 495"/>
                <a:gd name="f10" fmla="val 91"/>
                <a:gd name="f11" fmla="val 181"/>
                <a:gd name="f12" fmla="val 226"/>
                <a:gd name="f13" fmla="val 293"/>
                <a:gd name="f14" fmla="val 113"/>
                <a:gd name="f15" fmla="val 451"/>
                <a:gd name="f16" fmla="val 46"/>
                <a:gd name="f17" fmla="val 608"/>
                <a:gd name="f18" fmla="val 765"/>
                <a:gd name="f19" fmla="val 945"/>
                <a:gd name="f20" fmla="val 1125"/>
                <a:gd name="f21" fmla="val 1282"/>
                <a:gd name="f22" fmla="val 1417"/>
                <a:gd name="f23" fmla="val 1552"/>
                <a:gd name="f24" fmla="val 428"/>
                <a:gd name="f25" fmla="val 1664"/>
                <a:gd name="f26" fmla="val 585"/>
                <a:gd name="f27" fmla="val 1732"/>
                <a:gd name="f28" fmla="val 1102"/>
                <a:gd name="f29" fmla="val 1754"/>
                <a:gd name="f30" fmla="val 1260"/>
                <a:gd name="f31" fmla="val 1709"/>
                <a:gd name="f32" fmla="val 1619"/>
                <a:gd name="f33" fmla="val 1485"/>
                <a:gd name="f34" fmla="val 1350"/>
                <a:gd name="f35" fmla="val 1192"/>
                <a:gd name="f36" fmla="val 1012"/>
                <a:gd name="f37" fmla="val 855"/>
                <a:gd name="f38" fmla="val 1687"/>
                <a:gd name="f39" fmla="val 518"/>
                <a:gd name="f40" fmla="val 1597"/>
                <a:gd name="f41" fmla="val 361"/>
                <a:gd name="f42" fmla="val 1484"/>
                <a:gd name="f43" fmla="val 1327"/>
                <a:gd name="f44" fmla="val 136"/>
                <a:gd name="f45" fmla="val 1170"/>
                <a:gd name="f46" fmla="*/ f1 1 1777"/>
                <a:gd name="f47" fmla="*/ f2 1 1777"/>
                <a:gd name="f48" fmla="val f3"/>
                <a:gd name="f49" fmla="val f4"/>
                <a:gd name="f50" fmla="+- f49 0 f48"/>
                <a:gd name="f51" fmla="*/ f50 1 1777"/>
                <a:gd name="f52" fmla="*/ f48 1 f51"/>
                <a:gd name="f53" fmla="*/ f49 1 f51"/>
                <a:gd name="f54" fmla="*/ f52 f46 1"/>
                <a:gd name="f55" fmla="*/ f53 f46 1"/>
                <a:gd name="f56" fmla="*/ f53 f47 1"/>
                <a:gd name="f57" fmla="*/ f52 f47 1"/>
              </a:gdLst>
              <a:ahLst/>
              <a:cxnLst>
                <a:cxn ang="3cd4">
                  <a:pos x="hc" y="t"/>
                </a:cxn>
                <a:cxn ang="0">
                  <a:pos x="r" y="vc"/>
                </a:cxn>
                <a:cxn ang="cd4">
                  <a:pos x="hc" y="b"/>
                </a:cxn>
                <a:cxn ang="cd2">
                  <a:pos x="l" y="vc"/>
                </a:cxn>
              </a:cxnLst>
              <a:rect l="f54" t="f57" r="f55" b="f56"/>
              <a:pathLst>
                <a:path w="1777" h="1777">
                  <a:moveTo>
                    <a:pt x="f5" y="f6"/>
                  </a:moveTo>
                  <a:lnTo>
                    <a:pt x="f7" y="f8"/>
                  </a:lnTo>
                  <a:lnTo>
                    <a:pt x="f9" y="f10"/>
                  </a:lnTo>
                  <a:lnTo>
                    <a:pt x="f0" y="f11"/>
                  </a:lnTo>
                  <a:lnTo>
                    <a:pt x="f12" y="f13"/>
                  </a:lnTo>
                  <a:lnTo>
                    <a:pt x="f14" y="f15"/>
                  </a:lnTo>
                  <a:lnTo>
                    <a:pt x="f16" y="f17"/>
                  </a:lnTo>
                  <a:lnTo>
                    <a:pt x="f6" y="f18"/>
                  </a:lnTo>
                  <a:lnTo>
                    <a:pt x="f6" y="f19"/>
                  </a:lnTo>
                  <a:lnTo>
                    <a:pt x="f8" y="f20"/>
                  </a:lnTo>
                  <a:lnTo>
                    <a:pt x="f10" y="f21"/>
                  </a:lnTo>
                  <a:lnTo>
                    <a:pt x="f11" y="f22"/>
                  </a:lnTo>
                  <a:lnTo>
                    <a:pt x="f13" y="f23"/>
                  </a:lnTo>
                  <a:lnTo>
                    <a:pt x="f24" y="f25"/>
                  </a:lnTo>
                  <a:lnTo>
                    <a:pt x="f26" y="f27"/>
                  </a:lnTo>
                  <a:lnTo>
                    <a:pt x="f18" y="f4"/>
                  </a:lnTo>
                  <a:lnTo>
                    <a:pt x="f19" y="f4"/>
                  </a:lnTo>
                  <a:lnTo>
                    <a:pt x="f28" y="f29"/>
                  </a:lnTo>
                  <a:lnTo>
                    <a:pt x="f30" y="f31"/>
                  </a:lnTo>
                  <a:lnTo>
                    <a:pt x="f22" y="f32"/>
                  </a:lnTo>
                  <a:lnTo>
                    <a:pt x="f23" y="f33"/>
                  </a:lnTo>
                  <a:lnTo>
                    <a:pt x="f25" y="f34"/>
                  </a:lnTo>
                  <a:lnTo>
                    <a:pt x="f27" y="f35"/>
                  </a:lnTo>
                  <a:lnTo>
                    <a:pt x="f4" y="f36"/>
                  </a:lnTo>
                  <a:lnTo>
                    <a:pt x="f4" y="f37"/>
                  </a:lnTo>
                  <a:lnTo>
                    <a:pt x="f29" y="f7"/>
                  </a:lnTo>
                  <a:lnTo>
                    <a:pt x="f38" y="f39"/>
                  </a:lnTo>
                  <a:lnTo>
                    <a:pt x="f40" y="f41"/>
                  </a:lnTo>
                  <a:lnTo>
                    <a:pt x="f42" y="f12"/>
                  </a:lnTo>
                  <a:lnTo>
                    <a:pt x="f43" y="f44"/>
                  </a:lnTo>
                  <a:lnTo>
                    <a:pt x="f45" y="f16"/>
                  </a:lnTo>
                  <a:lnTo>
                    <a:pt x="f36" y="f8"/>
                  </a:lnTo>
                  <a:lnTo>
                    <a:pt x="f5"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5" name="Google Shape;331;p15">
              <a:extLst>
                <a:ext uri="{FF2B5EF4-FFF2-40B4-BE49-F238E27FC236}">
                  <a16:creationId xmlns:a16="http://schemas.microsoft.com/office/drawing/2014/main" id="{F27D37E9-B2F6-503C-5408-B0D3FE02F1A2}"/>
                </a:ext>
              </a:extLst>
            </p:cNvPr>
            <p:cNvSpPr/>
            <p:nvPr/>
          </p:nvSpPr>
          <p:spPr>
            <a:xfrm>
              <a:off x="6717502" y="1996308"/>
              <a:ext cx="23180" cy="23161"/>
            </a:xfrm>
            <a:custGeom>
              <a:avLst/>
              <a:gdLst>
                <a:gd name="f0" fmla="val 360"/>
                <a:gd name="f1" fmla="val w"/>
                <a:gd name="f2" fmla="val h"/>
                <a:gd name="f3" fmla="val 0"/>
                <a:gd name="f4" fmla="val 923"/>
                <a:gd name="f5" fmla="val 922"/>
                <a:gd name="f6" fmla="val 428"/>
                <a:gd name="f7" fmla="val 23"/>
                <a:gd name="f8" fmla="val 270"/>
                <a:gd name="f9" fmla="val 45"/>
                <a:gd name="f10" fmla="val 203"/>
                <a:gd name="f11" fmla="val 90"/>
                <a:gd name="f12" fmla="val 136"/>
                <a:gd name="f13" fmla="val 158"/>
                <a:gd name="f14" fmla="val 68"/>
                <a:gd name="f15" fmla="val 225"/>
                <a:gd name="f16" fmla="val 46"/>
                <a:gd name="f17" fmla="val 315"/>
                <a:gd name="f18" fmla="val 405"/>
                <a:gd name="f19" fmla="val 1"/>
                <a:gd name="f20" fmla="val 495"/>
                <a:gd name="f21" fmla="val 585"/>
                <a:gd name="f22" fmla="val 652"/>
                <a:gd name="f23" fmla="val 91"/>
                <a:gd name="f24" fmla="val 742"/>
                <a:gd name="f25" fmla="val 810"/>
                <a:gd name="f26" fmla="val 855"/>
                <a:gd name="f27" fmla="val 900"/>
                <a:gd name="f28" fmla="val 653"/>
                <a:gd name="f29" fmla="val 877"/>
                <a:gd name="f30" fmla="val 832"/>
                <a:gd name="f31" fmla="val 765"/>
                <a:gd name="f32" fmla="val 697"/>
                <a:gd name="f33" fmla="val 607"/>
                <a:gd name="f34" fmla="val 517"/>
                <a:gd name="f35" fmla="val 427"/>
                <a:gd name="f36" fmla="val 135"/>
                <a:gd name="f37" fmla="val 608"/>
                <a:gd name="f38" fmla="val 518"/>
                <a:gd name="f39" fmla="*/ f1 1 923"/>
                <a:gd name="f40" fmla="*/ f2 1 922"/>
                <a:gd name="f41" fmla="val f3"/>
                <a:gd name="f42" fmla="val f4"/>
                <a:gd name="f43" fmla="val f5"/>
                <a:gd name="f44" fmla="+- f43 0 f41"/>
                <a:gd name="f45" fmla="+- f42 0 f41"/>
                <a:gd name="f46" fmla="*/ f45 1 923"/>
                <a:gd name="f47" fmla="*/ f44 1 92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923" h="922">
                  <a:moveTo>
                    <a:pt x="f6" y="f3"/>
                  </a:moveTo>
                  <a:lnTo>
                    <a:pt x="f0" y="f7"/>
                  </a:lnTo>
                  <a:lnTo>
                    <a:pt x="f8" y="f9"/>
                  </a:lnTo>
                  <a:lnTo>
                    <a:pt x="f10" y="f11"/>
                  </a:lnTo>
                  <a:lnTo>
                    <a:pt x="f12" y="f13"/>
                  </a:lnTo>
                  <a:lnTo>
                    <a:pt x="f14" y="f15"/>
                  </a:lnTo>
                  <a:lnTo>
                    <a:pt x="f16" y="f17"/>
                  </a:lnTo>
                  <a:lnTo>
                    <a:pt x="f7" y="f18"/>
                  </a:lnTo>
                  <a:lnTo>
                    <a:pt x="f19" y="f20"/>
                  </a:lnTo>
                  <a:lnTo>
                    <a:pt x="f7" y="f21"/>
                  </a:lnTo>
                  <a:lnTo>
                    <a:pt x="f16" y="f22"/>
                  </a:lnTo>
                  <a:lnTo>
                    <a:pt x="f23" y="f24"/>
                  </a:lnTo>
                  <a:lnTo>
                    <a:pt x="f13" y="f25"/>
                  </a:lnTo>
                  <a:lnTo>
                    <a:pt x="f15" y="f26"/>
                  </a:lnTo>
                  <a:lnTo>
                    <a:pt x="f17" y="f27"/>
                  </a:lnTo>
                  <a:lnTo>
                    <a:pt x="f18" y="f5"/>
                  </a:lnTo>
                  <a:lnTo>
                    <a:pt x="f20" y="f5"/>
                  </a:lnTo>
                  <a:lnTo>
                    <a:pt x="f21" y="f27"/>
                  </a:lnTo>
                  <a:lnTo>
                    <a:pt x="f28" y="f29"/>
                  </a:lnTo>
                  <a:lnTo>
                    <a:pt x="f24" y="f30"/>
                  </a:lnTo>
                  <a:lnTo>
                    <a:pt x="f25" y="f31"/>
                  </a:lnTo>
                  <a:lnTo>
                    <a:pt x="f26" y="f32"/>
                  </a:lnTo>
                  <a:lnTo>
                    <a:pt x="f27" y="f33"/>
                  </a:lnTo>
                  <a:lnTo>
                    <a:pt x="f5" y="f34"/>
                  </a:lnTo>
                  <a:lnTo>
                    <a:pt x="f5" y="f35"/>
                  </a:lnTo>
                  <a:lnTo>
                    <a:pt x="f27" y="f0"/>
                  </a:lnTo>
                  <a:lnTo>
                    <a:pt x="f29" y="f8"/>
                  </a:lnTo>
                  <a:lnTo>
                    <a:pt x="f30" y="f10"/>
                  </a:lnTo>
                  <a:lnTo>
                    <a:pt x="f31" y="f36"/>
                  </a:lnTo>
                  <a:lnTo>
                    <a:pt x="f32" y="f14"/>
                  </a:lnTo>
                  <a:lnTo>
                    <a:pt x="f37" y="f9"/>
                  </a:lnTo>
                  <a:lnTo>
                    <a:pt x="f38" y="f7"/>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6" name="Google Shape;332;p15">
              <a:extLst>
                <a:ext uri="{FF2B5EF4-FFF2-40B4-BE49-F238E27FC236}">
                  <a16:creationId xmlns:a16="http://schemas.microsoft.com/office/drawing/2014/main" id="{FA314342-5F7D-AB76-9A14-3C73A677DC84}"/>
                </a:ext>
              </a:extLst>
            </p:cNvPr>
            <p:cNvSpPr/>
            <p:nvPr/>
          </p:nvSpPr>
          <p:spPr>
            <a:xfrm>
              <a:off x="6681941" y="1825233"/>
              <a:ext cx="149065" cy="161501"/>
            </a:xfrm>
            <a:custGeom>
              <a:avLst/>
              <a:gdLst>
                <a:gd name="f0" fmla="val 180"/>
                <a:gd name="f1" fmla="val w"/>
                <a:gd name="f2" fmla="val h"/>
                <a:gd name="f3" fmla="val 0"/>
                <a:gd name="f4" fmla="val 5935"/>
                <a:gd name="f5" fmla="val 6430"/>
                <a:gd name="f6" fmla="val 4384"/>
                <a:gd name="f7" fmla="val 4361"/>
                <a:gd name="f8" fmla="val 23"/>
                <a:gd name="f9" fmla="val 4316"/>
                <a:gd name="f10" fmla="val 45"/>
                <a:gd name="f11" fmla="val 4294"/>
                <a:gd name="f12" fmla="val 68"/>
                <a:gd name="f13" fmla="val 113"/>
                <a:gd name="f14" fmla="val 158"/>
                <a:gd name="f15" fmla="val 270"/>
                <a:gd name="f16" fmla="val 4406"/>
                <a:gd name="f17" fmla="val 405"/>
                <a:gd name="f18" fmla="val 517"/>
                <a:gd name="f19" fmla="val 652"/>
                <a:gd name="f20" fmla="val 4339"/>
                <a:gd name="f21" fmla="val 922"/>
                <a:gd name="f22" fmla="val 4271"/>
                <a:gd name="f23" fmla="val 1169"/>
                <a:gd name="f24" fmla="val 4182"/>
                <a:gd name="f25" fmla="val 1506"/>
                <a:gd name="f26" fmla="val 3979"/>
                <a:gd name="f27" fmla="val 1596"/>
                <a:gd name="f28" fmla="val 3754"/>
                <a:gd name="f29" fmla="val 1754"/>
                <a:gd name="f30" fmla="val 3485"/>
                <a:gd name="f31" fmla="val 1933"/>
                <a:gd name="f32" fmla="val 3192"/>
                <a:gd name="f33" fmla="val 2181"/>
                <a:gd name="f34" fmla="val 2855"/>
                <a:gd name="f35" fmla="val 2473"/>
                <a:gd name="f36" fmla="val 2518"/>
                <a:gd name="f37" fmla="val 2810"/>
                <a:gd name="f38" fmla="val 2158"/>
                <a:gd name="f39" fmla="val 3170"/>
                <a:gd name="f40" fmla="val 1799"/>
                <a:gd name="f41" fmla="val 3574"/>
                <a:gd name="f42" fmla="val 1349"/>
                <a:gd name="f43" fmla="val 4069"/>
                <a:gd name="f44" fmla="val 967"/>
                <a:gd name="f45" fmla="val 4541"/>
                <a:gd name="f46" fmla="val 4991"/>
                <a:gd name="f47" fmla="val 383"/>
                <a:gd name="f48" fmla="val 5418"/>
                <a:gd name="f49" fmla="val 5777"/>
                <a:gd name="f50" fmla="val 6070"/>
                <a:gd name="f51" fmla="val 6182"/>
                <a:gd name="f52" fmla="val 6272"/>
                <a:gd name="f53" fmla="val 6362"/>
                <a:gd name="f54" fmla="val 6407"/>
                <a:gd name="f55" fmla="val 90"/>
                <a:gd name="f56" fmla="val 6429"/>
                <a:gd name="f57" fmla="val 675"/>
                <a:gd name="f58" fmla="val 6204"/>
                <a:gd name="f59" fmla="val 990"/>
                <a:gd name="f60" fmla="val 5980"/>
                <a:gd name="f61" fmla="val 1372"/>
                <a:gd name="f62" fmla="val 5665"/>
                <a:gd name="f63" fmla="val 1776"/>
                <a:gd name="f64" fmla="val 5283"/>
                <a:gd name="f65" fmla="val 2226"/>
                <a:gd name="f66" fmla="val 4833"/>
                <a:gd name="f67" fmla="val 2675"/>
                <a:gd name="f68" fmla="val 3035"/>
                <a:gd name="f69" fmla="val 3934"/>
                <a:gd name="f70" fmla="val 3372"/>
                <a:gd name="f71" fmla="val 3507"/>
                <a:gd name="f72" fmla="val 3687"/>
                <a:gd name="f73" fmla="val 3125"/>
                <a:gd name="f74" fmla="val 2743"/>
                <a:gd name="f75" fmla="val 4137"/>
                <a:gd name="f76" fmla="val 2428"/>
                <a:gd name="f77" fmla="val 2113"/>
                <a:gd name="f78" fmla="val 1888"/>
                <a:gd name="f79" fmla="val 4451"/>
                <a:gd name="f80" fmla="val 1686"/>
                <a:gd name="f81" fmla="val 4788"/>
                <a:gd name="f82" fmla="val 1529"/>
                <a:gd name="f83" fmla="val 5126"/>
                <a:gd name="f84" fmla="val 1416"/>
                <a:gd name="f85" fmla="val 5485"/>
                <a:gd name="f86" fmla="val 5890"/>
                <a:gd name="f87" fmla="val 5912"/>
                <a:gd name="f88" fmla="val 1326"/>
                <a:gd name="f89" fmla="val 1282"/>
                <a:gd name="f90" fmla="val 1259"/>
                <a:gd name="f91" fmla="val 5867"/>
                <a:gd name="f92" fmla="val 1147"/>
                <a:gd name="f93" fmla="val 5463"/>
                <a:gd name="f94" fmla="val 5103"/>
                <a:gd name="f95" fmla="val 1214"/>
                <a:gd name="f96" fmla="val 4744"/>
                <a:gd name="f97" fmla="val 1484"/>
                <a:gd name="f98" fmla="val 4519"/>
                <a:gd name="f99" fmla="val 1079"/>
                <a:gd name="f100" fmla="val 4586"/>
                <a:gd name="f101" fmla="val 809"/>
                <a:gd name="f102" fmla="val 4609"/>
                <a:gd name="f103" fmla="val 540"/>
                <a:gd name="f104" fmla="val 427"/>
                <a:gd name="f105" fmla="val 292"/>
                <a:gd name="f106" fmla="val 4564"/>
                <a:gd name="f107" fmla="val 4496"/>
                <a:gd name="f108" fmla="val 4429"/>
                <a:gd name="f109" fmla="*/ f1 1 5935"/>
                <a:gd name="f110" fmla="*/ f2 1 6430"/>
                <a:gd name="f111" fmla="val f3"/>
                <a:gd name="f112" fmla="val f4"/>
                <a:gd name="f113" fmla="val f5"/>
                <a:gd name="f114" fmla="+- f113 0 f111"/>
                <a:gd name="f115" fmla="+- f112 0 f111"/>
                <a:gd name="f116" fmla="*/ f115 1 5935"/>
                <a:gd name="f117" fmla="*/ f114 1 6430"/>
                <a:gd name="f118" fmla="*/ f111 1 f116"/>
                <a:gd name="f119" fmla="*/ f112 1 f116"/>
                <a:gd name="f120" fmla="*/ f111 1 f117"/>
                <a:gd name="f121" fmla="*/ f113 1 f117"/>
                <a:gd name="f122" fmla="*/ f118 f109 1"/>
                <a:gd name="f123" fmla="*/ f119 f109 1"/>
                <a:gd name="f124" fmla="*/ f121 f110 1"/>
                <a:gd name="f125" fmla="*/ f120 f110 1"/>
              </a:gdLst>
              <a:ahLst/>
              <a:cxnLst>
                <a:cxn ang="3cd4">
                  <a:pos x="hc" y="t"/>
                </a:cxn>
                <a:cxn ang="0">
                  <a:pos x="r" y="vc"/>
                </a:cxn>
                <a:cxn ang="cd4">
                  <a:pos x="hc" y="b"/>
                </a:cxn>
                <a:cxn ang="cd2">
                  <a:pos x="l" y="vc"/>
                </a:cxn>
              </a:cxnLst>
              <a:rect l="f122" t="f125" r="f123" b="f124"/>
              <a:pathLst>
                <a:path w="5935" h="6430">
                  <a:moveTo>
                    <a:pt x="f6" y="f3"/>
                  </a:moveTo>
                  <a:lnTo>
                    <a:pt x="f7" y="f8"/>
                  </a:lnTo>
                  <a:lnTo>
                    <a:pt x="f9" y="f10"/>
                  </a:lnTo>
                  <a:lnTo>
                    <a:pt x="f11" y="f12"/>
                  </a:lnTo>
                  <a:lnTo>
                    <a:pt x="f11" y="f13"/>
                  </a:lnTo>
                  <a:lnTo>
                    <a:pt x="f9" y="f14"/>
                  </a:lnTo>
                  <a:lnTo>
                    <a:pt x="f6" y="f15"/>
                  </a:lnTo>
                  <a:lnTo>
                    <a:pt x="f16" y="f17"/>
                  </a:lnTo>
                  <a:lnTo>
                    <a:pt x="f16" y="f18"/>
                  </a:lnTo>
                  <a:lnTo>
                    <a:pt x="f16"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19" y="f46"/>
                  </a:lnTo>
                  <a:lnTo>
                    <a:pt x="f47" y="f48"/>
                  </a:lnTo>
                  <a:lnTo>
                    <a:pt x="f0" y="f49"/>
                  </a:lnTo>
                  <a:lnTo>
                    <a:pt x="f10" y="f50"/>
                  </a:lnTo>
                  <a:lnTo>
                    <a:pt x="f3" y="f51"/>
                  </a:lnTo>
                  <a:lnTo>
                    <a:pt x="f3" y="f52"/>
                  </a:lnTo>
                  <a:lnTo>
                    <a:pt x="f3" y="f53"/>
                  </a:lnTo>
                  <a:lnTo>
                    <a:pt x="f10" y="f54"/>
                  </a:lnTo>
                  <a:lnTo>
                    <a:pt x="f55" y="f56"/>
                  </a:lnTo>
                  <a:lnTo>
                    <a:pt x="f0" y="f56"/>
                  </a:lnTo>
                  <a:lnTo>
                    <a:pt x="f15" y="f54"/>
                  </a:lnTo>
                  <a:lnTo>
                    <a:pt x="f47" y="f53"/>
                  </a:lnTo>
                  <a:lnTo>
                    <a:pt x="f57" y="f58"/>
                  </a:lnTo>
                  <a:lnTo>
                    <a:pt x="f59" y="f60"/>
                  </a:lnTo>
                  <a:lnTo>
                    <a:pt x="f61" y="f62"/>
                  </a:lnTo>
                  <a:lnTo>
                    <a:pt x="f63" y="f64"/>
                  </a:lnTo>
                  <a:lnTo>
                    <a:pt x="f65" y="f66"/>
                  </a:lnTo>
                  <a:lnTo>
                    <a:pt x="f67" y="f7"/>
                  </a:lnTo>
                  <a:lnTo>
                    <a:pt x="f68" y="f69"/>
                  </a:lnTo>
                  <a:lnTo>
                    <a:pt x="f70" y="f71"/>
                  </a:lnTo>
                  <a:lnTo>
                    <a:pt x="f72" y="f73"/>
                  </a:lnTo>
                  <a:lnTo>
                    <a:pt x="f69" y="f74"/>
                  </a:lnTo>
                  <a:lnTo>
                    <a:pt x="f75" y="f76"/>
                  </a:lnTo>
                  <a:lnTo>
                    <a:pt x="f9" y="f77"/>
                  </a:lnTo>
                  <a:lnTo>
                    <a:pt x="f16" y="f78"/>
                  </a:lnTo>
                  <a:lnTo>
                    <a:pt x="f79" y="f80"/>
                  </a:lnTo>
                  <a:lnTo>
                    <a:pt x="f81" y="f82"/>
                  </a:lnTo>
                  <a:lnTo>
                    <a:pt x="f83" y="f84"/>
                  </a:lnTo>
                  <a:lnTo>
                    <a:pt x="f85" y="f42"/>
                  </a:lnTo>
                  <a:lnTo>
                    <a:pt x="f86" y="f42"/>
                  </a:lnTo>
                  <a:lnTo>
                    <a:pt x="f87" y="f88"/>
                  </a:lnTo>
                  <a:lnTo>
                    <a:pt x="f4" y="f89"/>
                  </a:lnTo>
                  <a:lnTo>
                    <a:pt x="f4" y="f90"/>
                  </a:lnTo>
                  <a:lnTo>
                    <a:pt x="f87" y="f23"/>
                  </a:lnTo>
                  <a:lnTo>
                    <a:pt x="f91" y="f92"/>
                  </a:lnTo>
                  <a:lnTo>
                    <a:pt x="f93" y="f92"/>
                  </a:lnTo>
                  <a:lnTo>
                    <a:pt x="f94" y="f95"/>
                  </a:lnTo>
                  <a:lnTo>
                    <a:pt x="f96" y="f88"/>
                  </a:lnTo>
                  <a:lnTo>
                    <a:pt x="f16" y="f97"/>
                  </a:lnTo>
                  <a:lnTo>
                    <a:pt x="f98" y="f99"/>
                  </a:lnTo>
                  <a:lnTo>
                    <a:pt x="f100" y="f101"/>
                  </a:lnTo>
                  <a:lnTo>
                    <a:pt x="f102" y="f103"/>
                  </a:lnTo>
                  <a:lnTo>
                    <a:pt x="f102" y="f104"/>
                  </a:lnTo>
                  <a:lnTo>
                    <a:pt x="f100" y="f105"/>
                  </a:lnTo>
                  <a:lnTo>
                    <a:pt x="f106" y="f14"/>
                  </a:lnTo>
                  <a:lnTo>
                    <a:pt x="f107" y="f10"/>
                  </a:lnTo>
                  <a:lnTo>
                    <a:pt x="f79" y="f8"/>
                  </a:lnTo>
                  <a:lnTo>
                    <a:pt x="f108" y="f3"/>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7" name="Google Shape;333;p15">
              <a:extLst>
                <a:ext uri="{FF2B5EF4-FFF2-40B4-BE49-F238E27FC236}">
                  <a16:creationId xmlns:a16="http://schemas.microsoft.com/office/drawing/2014/main" id="{D2991650-4EB4-6D00-165B-A31B2754B18B}"/>
                </a:ext>
              </a:extLst>
            </p:cNvPr>
            <p:cNvSpPr/>
            <p:nvPr/>
          </p:nvSpPr>
          <p:spPr>
            <a:xfrm>
              <a:off x="10730666" y="2624145"/>
              <a:ext cx="150199" cy="110660"/>
            </a:xfrm>
            <a:custGeom>
              <a:avLst/>
              <a:gdLst>
                <a:gd name="f0" fmla="val 360"/>
                <a:gd name="f1" fmla="val w"/>
                <a:gd name="f2" fmla="val h"/>
                <a:gd name="f3" fmla="val 0"/>
                <a:gd name="f4" fmla="val 5980"/>
                <a:gd name="f5" fmla="val 4406"/>
                <a:gd name="f6" fmla="val 967"/>
                <a:gd name="f7" fmla="val 810"/>
                <a:gd name="f8" fmla="val 23"/>
                <a:gd name="f9" fmla="val 675"/>
                <a:gd name="f10" fmla="val 68"/>
                <a:gd name="f11" fmla="val 540"/>
                <a:gd name="f12" fmla="val 135"/>
                <a:gd name="f13" fmla="val 428"/>
                <a:gd name="f14" fmla="val 202"/>
                <a:gd name="f15" fmla="val 315"/>
                <a:gd name="f16" fmla="val 292"/>
                <a:gd name="f17" fmla="val 225"/>
                <a:gd name="f18" fmla="val 427"/>
                <a:gd name="f19" fmla="val 158"/>
                <a:gd name="f20" fmla="val 562"/>
                <a:gd name="f21" fmla="val 90"/>
                <a:gd name="f22" fmla="val 719"/>
                <a:gd name="f23" fmla="val 922"/>
                <a:gd name="f24" fmla="val 1124"/>
                <a:gd name="f25" fmla="val 1326"/>
                <a:gd name="f26" fmla="val 1551"/>
                <a:gd name="f27" fmla="val 1776"/>
                <a:gd name="f28" fmla="val 45"/>
                <a:gd name="f29" fmla="val 1978"/>
                <a:gd name="f30" fmla="val 2203"/>
                <a:gd name="f31" fmla="val 2405"/>
                <a:gd name="f32" fmla="val 203"/>
                <a:gd name="f33" fmla="val 2608"/>
                <a:gd name="f34" fmla="val 270"/>
                <a:gd name="f35" fmla="val 2810"/>
                <a:gd name="f36" fmla="val 3012"/>
                <a:gd name="f37" fmla="val 472"/>
                <a:gd name="f38" fmla="val 3192"/>
                <a:gd name="f39" fmla="val 607"/>
                <a:gd name="f40" fmla="val 3372"/>
                <a:gd name="f41" fmla="val 742"/>
                <a:gd name="f42" fmla="val 3552"/>
                <a:gd name="f43" fmla="val 900"/>
                <a:gd name="f44" fmla="val 3709"/>
                <a:gd name="f45" fmla="val 1057"/>
                <a:gd name="f46" fmla="val 3866"/>
                <a:gd name="f47" fmla="val 1259"/>
                <a:gd name="f48" fmla="val 3979"/>
                <a:gd name="f49" fmla="val 1462"/>
                <a:gd name="f50" fmla="val 4114"/>
                <a:gd name="f51" fmla="val 1664"/>
                <a:gd name="f52" fmla="val 4204"/>
                <a:gd name="f53" fmla="val 1889"/>
                <a:gd name="f54" fmla="val 4294"/>
                <a:gd name="f55" fmla="val 2158"/>
                <a:gd name="f56" fmla="val 4339"/>
                <a:gd name="f57" fmla="val 2406"/>
                <a:gd name="f58" fmla="val 4384"/>
                <a:gd name="f59" fmla="val 2698"/>
                <a:gd name="f60" fmla="val 2990"/>
                <a:gd name="f61" fmla="val 3305"/>
                <a:gd name="f62" fmla="val 3642"/>
                <a:gd name="f63" fmla="val 4316"/>
                <a:gd name="f64" fmla="val 4249"/>
                <a:gd name="f65" fmla="val 4136"/>
                <a:gd name="f66" fmla="val 4721"/>
                <a:gd name="f67" fmla="val 5126"/>
                <a:gd name="f68" fmla="val 3822"/>
                <a:gd name="f69" fmla="val 5530"/>
                <a:gd name="f70" fmla="val 3619"/>
                <a:gd name="f71" fmla="val 4361"/>
                <a:gd name="f72" fmla="val 1169"/>
                <a:gd name="f73" fmla="val 3777"/>
                <a:gd name="f74" fmla="val 832"/>
                <a:gd name="f75" fmla="val 3147"/>
                <a:gd name="f76" fmla="val 2788"/>
                <a:gd name="f77" fmla="val 382"/>
                <a:gd name="f78" fmla="val 247"/>
                <a:gd name="f79" fmla="val 2046"/>
                <a:gd name="f80" fmla="val 1304"/>
                <a:gd name="f81" fmla="*/ f1 1 5980"/>
                <a:gd name="f82" fmla="*/ f2 1 4406"/>
                <a:gd name="f83" fmla="val f3"/>
                <a:gd name="f84" fmla="val f4"/>
                <a:gd name="f85" fmla="val f5"/>
                <a:gd name="f86" fmla="+- f85 0 f83"/>
                <a:gd name="f87" fmla="+- f84 0 f83"/>
                <a:gd name="f88" fmla="*/ f87 1 5980"/>
                <a:gd name="f89" fmla="*/ f86 1 4406"/>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5980" h="4406">
                  <a:moveTo>
                    <a:pt x="f6" y="f3"/>
                  </a:moveTo>
                  <a:lnTo>
                    <a:pt x="f7" y="f8"/>
                  </a:lnTo>
                  <a:lnTo>
                    <a:pt x="f9" y="f10"/>
                  </a:lnTo>
                  <a:lnTo>
                    <a:pt x="f11" y="f12"/>
                  </a:lnTo>
                  <a:lnTo>
                    <a:pt x="f13" y="f14"/>
                  </a:lnTo>
                  <a:lnTo>
                    <a:pt x="f15" y="f16"/>
                  </a:lnTo>
                  <a:lnTo>
                    <a:pt x="f17" y="f18"/>
                  </a:lnTo>
                  <a:lnTo>
                    <a:pt x="f19" y="f20"/>
                  </a:lnTo>
                  <a:lnTo>
                    <a:pt x="f21" y="f22"/>
                  </a:lnTo>
                  <a:lnTo>
                    <a:pt x="f10" y="f23"/>
                  </a:lnTo>
                  <a:lnTo>
                    <a:pt x="f8" y="f24"/>
                  </a:lnTo>
                  <a:lnTo>
                    <a:pt x="f3" y="f25"/>
                  </a:lnTo>
                  <a:lnTo>
                    <a:pt x="f3" y="f26"/>
                  </a:lnTo>
                  <a:lnTo>
                    <a:pt x="f8" y="f27"/>
                  </a:lnTo>
                  <a:lnTo>
                    <a:pt x="f28" y="f29"/>
                  </a:lnTo>
                  <a:lnTo>
                    <a:pt x="f10" y="f30"/>
                  </a:lnTo>
                  <a:lnTo>
                    <a:pt x="f12" y="f31"/>
                  </a:lnTo>
                  <a:lnTo>
                    <a:pt x="f32" y="f33"/>
                  </a:lnTo>
                  <a:lnTo>
                    <a:pt x="f34" y="f35"/>
                  </a:lnTo>
                  <a:lnTo>
                    <a:pt x="f0"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5"/>
                  </a:lnTo>
                  <a:lnTo>
                    <a:pt x="f60" y="f5"/>
                  </a:lnTo>
                  <a:lnTo>
                    <a:pt x="f61" y="f58"/>
                  </a:lnTo>
                  <a:lnTo>
                    <a:pt x="f62" y="f63"/>
                  </a:lnTo>
                  <a:lnTo>
                    <a:pt x="f48" y="f64"/>
                  </a:lnTo>
                  <a:lnTo>
                    <a:pt x="f56" y="f65"/>
                  </a:lnTo>
                  <a:lnTo>
                    <a:pt x="f66" y="f48"/>
                  </a:lnTo>
                  <a:lnTo>
                    <a:pt x="f67" y="f68"/>
                  </a:lnTo>
                  <a:lnTo>
                    <a:pt x="f69" y="f70"/>
                  </a:lnTo>
                  <a:lnTo>
                    <a:pt x="f4" y="f40"/>
                  </a:lnTo>
                  <a:lnTo>
                    <a:pt x="f71" y="f72"/>
                  </a:lnTo>
                  <a:lnTo>
                    <a:pt x="f52" y="f45"/>
                  </a:lnTo>
                  <a:lnTo>
                    <a:pt x="f73" y="f74"/>
                  </a:lnTo>
                  <a:lnTo>
                    <a:pt x="f75" y="f11"/>
                  </a:lnTo>
                  <a:lnTo>
                    <a:pt x="f76" y="f77"/>
                  </a:lnTo>
                  <a:lnTo>
                    <a:pt x="f57" y="f78"/>
                  </a:lnTo>
                  <a:lnTo>
                    <a:pt x="f79" y="f12"/>
                  </a:lnTo>
                  <a:lnTo>
                    <a:pt x="f51" y="f28"/>
                  </a:lnTo>
                  <a:lnTo>
                    <a:pt x="f80"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8" name="Google Shape;334;p15">
              <a:extLst>
                <a:ext uri="{FF2B5EF4-FFF2-40B4-BE49-F238E27FC236}">
                  <a16:creationId xmlns:a16="http://schemas.microsoft.com/office/drawing/2014/main" id="{6C3F373B-880F-01F4-275D-0ABD7CAB97FC}"/>
                </a:ext>
              </a:extLst>
            </p:cNvPr>
            <p:cNvSpPr/>
            <p:nvPr/>
          </p:nvSpPr>
          <p:spPr>
            <a:xfrm>
              <a:off x="10839626" y="2704877"/>
              <a:ext cx="68342" cy="91504"/>
            </a:xfrm>
            <a:custGeom>
              <a:avLst/>
              <a:gdLst>
                <a:gd name="f0" fmla="val w"/>
                <a:gd name="f1" fmla="val h"/>
                <a:gd name="f2" fmla="val 0"/>
                <a:gd name="f3" fmla="val 2721"/>
                <a:gd name="f4" fmla="val 3643"/>
                <a:gd name="f5" fmla="val 1507"/>
                <a:gd name="f6" fmla="val 1"/>
                <a:gd name="f7" fmla="val 1395"/>
                <a:gd name="f8" fmla="val 135"/>
                <a:gd name="f9" fmla="val 1080"/>
                <a:gd name="f10" fmla="val 495"/>
                <a:gd name="f11" fmla="val 878"/>
                <a:gd name="f12" fmla="val 742"/>
                <a:gd name="f13" fmla="val 675"/>
                <a:gd name="f14" fmla="val 1012"/>
                <a:gd name="f15" fmla="val 473"/>
                <a:gd name="f16" fmla="val 1327"/>
                <a:gd name="f17" fmla="val 293"/>
                <a:gd name="f18" fmla="val 1642"/>
                <a:gd name="f19" fmla="val 158"/>
                <a:gd name="f20" fmla="val 1956"/>
                <a:gd name="f21" fmla="val 46"/>
                <a:gd name="f22" fmla="val 2271"/>
                <a:gd name="f23" fmla="val 23"/>
                <a:gd name="f24" fmla="val 2428"/>
                <a:gd name="f25" fmla="val 2586"/>
                <a:gd name="f26" fmla="val 2855"/>
                <a:gd name="f27" fmla="val 68"/>
                <a:gd name="f28" fmla="val 2990"/>
                <a:gd name="f29" fmla="val 136"/>
                <a:gd name="f30" fmla="val 3125"/>
                <a:gd name="f31" fmla="val 226"/>
                <a:gd name="f32" fmla="val 3238"/>
                <a:gd name="f33" fmla="val 338"/>
                <a:gd name="f34" fmla="val 3328"/>
                <a:gd name="f35" fmla="val 3417"/>
                <a:gd name="f36" fmla="val 653"/>
                <a:gd name="f37" fmla="val 3507"/>
                <a:gd name="f38" fmla="val 3552"/>
                <a:gd name="f39" fmla="val 1102"/>
                <a:gd name="f40" fmla="val 3597"/>
                <a:gd name="f41" fmla="val 1350"/>
                <a:gd name="f42" fmla="val 3642"/>
                <a:gd name="f43" fmla="val 1754"/>
                <a:gd name="f44" fmla="val 1934"/>
                <a:gd name="f45" fmla="val 3620"/>
                <a:gd name="f46" fmla="val 2091"/>
                <a:gd name="f47" fmla="val 2226"/>
                <a:gd name="f48" fmla="val 3530"/>
                <a:gd name="f49" fmla="val 2339"/>
                <a:gd name="f50" fmla="val 3485"/>
                <a:gd name="f51" fmla="val 2429"/>
                <a:gd name="f52" fmla="val 3395"/>
                <a:gd name="f53" fmla="val 2519"/>
                <a:gd name="f54" fmla="val 3215"/>
                <a:gd name="f55" fmla="val 2631"/>
                <a:gd name="f56" fmla="val 2676"/>
                <a:gd name="f57" fmla="val 3013"/>
                <a:gd name="f58" fmla="val 2766"/>
                <a:gd name="f59" fmla="val 2518"/>
                <a:gd name="f60" fmla="val 2698"/>
                <a:gd name="f61" fmla="val 2653"/>
                <a:gd name="f62" fmla="val 2024"/>
                <a:gd name="f63" fmla="val 1776"/>
                <a:gd name="f64" fmla="val 1574"/>
                <a:gd name="f65" fmla="val 2384"/>
                <a:gd name="f66" fmla="val 1237"/>
                <a:gd name="f67" fmla="val 1125"/>
                <a:gd name="f68" fmla="*/ f0 1 2721"/>
                <a:gd name="f69" fmla="*/ f1 1 3643"/>
                <a:gd name="f70" fmla="val f2"/>
                <a:gd name="f71" fmla="val f3"/>
                <a:gd name="f72" fmla="val f4"/>
                <a:gd name="f73" fmla="+- f72 0 f70"/>
                <a:gd name="f74" fmla="+- f71 0 f70"/>
                <a:gd name="f75" fmla="*/ f74 1 2721"/>
                <a:gd name="f76" fmla="*/ f73 1 3643"/>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2721" h="3643">
                  <a:moveTo>
                    <a:pt x="f5" y="f6"/>
                  </a:moveTo>
                  <a:lnTo>
                    <a:pt x="f7" y="f8"/>
                  </a:lnTo>
                  <a:lnTo>
                    <a:pt x="f9" y="f10"/>
                  </a:lnTo>
                  <a:lnTo>
                    <a:pt x="f11" y="f12"/>
                  </a:lnTo>
                  <a:lnTo>
                    <a:pt x="f13" y="f14"/>
                  </a:lnTo>
                  <a:lnTo>
                    <a:pt x="f15" y="f16"/>
                  </a:lnTo>
                  <a:lnTo>
                    <a:pt x="f17" y="f18"/>
                  </a:lnTo>
                  <a:lnTo>
                    <a:pt x="f19" y="f20"/>
                  </a:lnTo>
                  <a:lnTo>
                    <a:pt x="f21" y="f22"/>
                  </a:lnTo>
                  <a:lnTo>
                    <a:pt x="f23" y="f24"/>
                  </a:lnTo>
                  <a:lnTo>
                    <a:pt x="f6" y="f25"/>
                  </a:lnTo>
                  <a:lnTo>
                    <a:pt x="f6" y="f3"/>
                  </a:lnTo>
                  <a:lnTo>
                    <a:pt x="f23" y="f26"/>
                  </a:lnTo>
                  <a:lnTo>
                    <a:pt x="f27" y="f28"/>
                  </a:lnTo>
                  <a:lnTo>
                    <a:pt x="f29" y="f30"/>
                  </a:lnTo>
                  <a:lnTo>
                    <a:pt x="f31" y="f32"/>
                  </a:lnTo>
                  <a:lnTo>
                    <a:pt x="f33" y="f34"/>
                  </a:lnTo>
                  <a:lnTo>
                    <a:pt x="f10" y="f35"/>
                  </a:lnTo>
                  <a:lnTo>
                    <a:pt x="f36" y="f37"/>
                  </a:lnTo>
                  <a:lnTo>
                    <a:pt x="f11" y="f38"/>
                  </a:lnTo>
                  <a:lnTo>
                    <a:pt x="f39" y="f40"/>
                  </a:lnTo>
                  <a:lnTo>
                    <a:pt x="f41" y="f42"/>
                  </a:lnTo>
                  <a:lnTo>
                    <a:pt x="f43" y="f42"/>
                  </a:lnTo>
                  <a:lnTo>
                    <a:pt x="f44" y="f45"/>
                  </a:lnTo>
                  <a:lnTo>
                    <a:pt x="f46" y="f40"/>
                  </a:lnTo>
                  <a:lnTo>
                    <a:pt x="f47" y="f48"/>
                  </a:lnTo>
                  <a:lnTo>
                    <a:pt x="f49" y="f50"/>
                  </a:lnTo>
                  <a:lnTo>
                    <a:pt x="f51" y="f52"/>
                  </a:lnTo>
                  <a:lnTo>
                    <a:pt x="f53" y="f34"/>
                  </a:lnTo>
                  <a:lnTo>
                    <a:pt x="f25" y="f54"/>
                  </a:lnTo>
                  <a:lnTo>
                    <a:pt x="f55" y="f30"/>
                  </a:lnTo>
                  <a:lnTo>
                    <a:pt x="f56" y="f57"/>
                  </a:lnTo>
                  <a:lnTo>
                    <a:pt x="f3" y="f58"/>
                  </a:lnTo>
                  <a:lnTo>
                    <a:pt x="f3" y="f59"/>
                  </a:lnTo>
                  <a:lnTo>
                    <a:pt x="f60" y="f22"/>
                  </a:lnTo>
                  <a:lnTo>
                    <a:pt x="f61" y="f62"/>
                  </a:lnTo>
                  <a:lnTo>
                    <a:pt x="f25" y="f63"/>
                  </a:lnTo>
                  <a:lnTo>
                    <a:pt x="f53" y="f64"/>
                  </a:lnTo>
                  <a:lnTo>
                    <a:pt x="f65" y="f66"/>
                  </a:lnTo>
                  <a:lnTo>
                    <a:pt x="f49" y="f67"/>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89" name="Google Shape;335;p15">
              <a:extLst>
                <a:ext uri="{FF2B5EF4-FFF2-40B4-BE49-F238E27FC236}">
                  <a16:creationId xmlns:a16="http://schemas.microsoft.com/office/drawing/2014/main" id="{B253E59B-3468-2F3F-B950-5DC62FB545B8}"/>
                </a:ext>
              </a:extLst>
            </p:cNvPr>
            <p:cNvSpPr/>
            <p:nvPr/>
          </p:nvSpPr>
          <p:spPr>
            <a:xfrm>
              <a:off x="10744209" y="2635428"/>
              <a:ext cx="45207" cy="44631"/>
            </a:xfrm>
            <a:custGeom>
              <a:avLst/>
              <a:gdLst>
                <a:gd name="f0" fmla="val 360"/>
                <a:gd name="f1" fmla="val w"/>
                <a:gd name="f2" fmla="val h"/>
                <a:gd name="f3" fmla="val 0"/>
                <a:gd name="f4" fmla="val 1800"/>
                <a:gd name="f5" fmla="val 1777"/>
                <a:gd name="f6" fmla="val 878"/>
                <a:gd name="f7" fmla="val 1"/>
                <a:gd name="f8" fmla="val 698"/>
                <a:gd name="f9" fmla="val 23"/>
                <a:gd name="f10" fmla="val 540"/>
                <a:gd name="f11" fmla="val 91"/>
                <a:gd name="f12" fmla="val 383"/>
                <a:gd name="f13" fmla="val 181"/>
                <a:gd name="f14" fmla="val 248"/>
                <a:gd name="f15" fmla="val 293"/>
                <a:gd name="f16" fmla="val 136"/>
                <a:gd name="f17" fmla="val 428"/>
                <a:gd name="f18" fmla="val 68"/>
                <a:gd name="f19" fmla="val 585"/>
                <a:gd name="f20" fmla="val 742"/>
                <a:gd name="f21" fmla="val 922"/>
                <a:gd name="f22" fmla="val 1102"/>
                <a:gd name="f23" fmla="val 1260"/>
                <a:gd name="f24" fmla="val 1417"/>
                <a:gd name="f25" fmla="val 1552"/>
                <a:gd name="f26" fmla="val 451"/>
                <a:gd name="f27" fmla="val 1664"/>
                <a:gd name="f28" fmla="val 1732"/>
                <a:gd name="f29" fmla="val 765"/>
                <a:gd name="f30" fmla="val 923"/>
                <a:gd name="f31" fmla="val 1754"/>
                <a:gd name="f32" fmla="val 1709"/>
                <a:gd name="f33" fmla="val 1619"/>
                <a:gd name="f34" fmla="val 1484"/>
                <a:gd name="f35" fmla="val 1349"/>
                <a:gd name="f36" fmla="val 1192"/>
                <a:gd name="f37" fmla="val 1035"/>
                <a:gd name="f38" fmla="val 1799"/>
                <a:gd name="f39" fmla="val 855"/>
                <a:gd name="f40" fmla="val 518"/>
                <a:gd name="f41" fmla="val 1507"/>
                <a:gd name="f42" fmla="val 225"/>
                <a:gd name="f43" fmla="val 1372"/>
                <a:gd name="f44" fmla="val 1215"/>
                <a:gd name="f45" fmla="val 46"/>
                <a:gd name="f46" fmla="*/ f1 1 1800"/>
                <a:gd name="f47" fmla="*/ f2 1 1777"/>
                <a:gd name="f48" fmla="val f3"/>
                <a:gd name="f49" fmla="val f4"/>
                <a:gd name="f50" fmla="val f5"/>
                <a:gd name="f51" fmla="+- f50 0 f48"/>
                <a:gd name="f52" fmla="+- f49 0 f48"/>
                <a:gd name="f53" fmla="*/ f52 1 1800"/>
                <a:gd name="f54" fmla="*/ f51 1 1777"/>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800" h="1777">
                  <a:moveTo>
                    <a:pt x="f6" y="f7"/>
                  </a:moveTo>
                  <a:lnTo>
                    <a:pt x="f8" y="f9"/>
                  </a:lnTo>
                  <a:lnTo>
                    <a:pt x="f10" y="f11"/>
                  </a:lnTo>
                  <a:lnTo>
                    <a:pt x="f12" y="f13"/>
                  </a:lnTo>
                  <a:lnTo>
                    <a:pt x="f14" y="f15"/>
                  </a:lnTo>
                  <a:lnTo>
                    <a:pt x="f16" y="f17"/>
                  </a:lnTo>
                  <a:lnTo>
                    <a:pt x="f18" y="f19"/>
                  </a:lnTo>
                  <a:lnTo>
                    <a:pt x="f9" y="f20"/>
                  </a:lnTo>
                  <a:lnTo>
                    <a:pt x="f7" y="f21"/>
                  </a:lnTo>
                  <a:lnTo>
                    <a:pt x="f9" y="f22"/>
                  </a:lnTo>
                  <a:lnTo>
                    <a:pt x="f11" y="f23"/>
                  </a:lnTo>
                  <a:lnTo>
                    <a:pt x="f13" y="f24"/>
                  </a:lnTo>
                  <a:lnTo>
                    <a:pt x="f15" y="f25"/>
                  </a:lnTo>
                  <a:lnTo>
                    <a:pt x="f26" y="f27"/>
                  </a:lnTo>
                  <a:lnTo>
                    <a:pt x="f19" y="f28"/>
                  </a:lnTo>
                  <a:lnTo>
                    <a:pt x="f29" y="f5"/>
                  </a:lnTo>
                  <a:lnTo>
                    <a:pt x="f30" y="f5"/>
                  </a:lnTo>
                  <a:lnTo>
                    <a:pt x="f22" y="f31"/>
                  </a:lnTo>
                  <a:lnTo>
                    <a:pt x="f23" y="f32"/>
                  </a:lnTo>
                  <a:lnTo>
                    <a:pt x="f24" y="f33"/>
                  </a:lnTo>
                  <a:lnTo>
                    <a:pt x="f25" y="f34"/>
                  </a:lnTo>
                  <a:lnTo>
                    <a:pt x="f27" y="f35"/>
                  </a:lnTo>
                  <a:lnTo>
                    <a:pt x="f28" y="f36"/>
                  </a:lnTo>
                  <a:lnTo>
                    <a:pt x="f5" y="f37"/>
                  </a:lnTo>
                  <a:lnTo>
                    <a:pt x="f38" y="f39"/>
                  </a:lnTo>
                  <a:lnTo>
                    <a:pt x="f5" y="f8"/>
                  </a:lnTo>
                  <a:lnTo>
                    <a:pt x="f32" y="f40"/>
                  </a:lnTo>
                  <a:lnTo>
                    <a:pt x="f33" y="f0"/>
                  </a:lnTo>
                  <a:lnTo>
                    <a:pt x="f41" y="f42"/>
                  </a:lnTo>
                  <a:lnTo>
                    <a:pt x="f43" y="f16"/>
                  </a:lnTo>
                  <a:lnTo>
                    <a:pt x="f44" y="f45"/>
                  </a:lnTo>
                  <a:lnTo>
                    <a:pt x="f37" y="f9"/>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0" name="Google Shape;336;p15">
              <a:extLst>
                <a:ext uri="{FF2B5EF4-FFF2-40B4-BE49-F238E27FC236}">
                  <a16:creationId xmlns:a16="http://schemas.microsoft.com/office/drawing/2014/main" id="{31D1100B-2205-4F3A-4057-C5FDFA97A31C}"/>
                </a:ext>
              </a:extLst>
            </p:cNvPr>
            <p:cNvSpPr/>
            <p:nvPr/>
          </p:nvSpPr>
          <p:spPr>
            <a:xfrm>
              <a:off x="10858838" y="2756815"/>
              <a:ext cx="23161" cy="23180"/>
            </a:xfrm>
            <a:custGeom>
              <a:avLst/>
              <a:gdLst>
                <a:gd name="f0" fmla="val 360"/>
                <a:gd name="f1" fmla="val w"/>
                <a:gd name="f2" fmla="val h"/>
                <a:gd name="f3" fmla="val 0"/>
                <a:gd name="f4" fmla="val 922"/>
                <a:gd name="f5" fmla="val 923"/>
                <a:gd name="f6" fmla="val 450"/>
                <a:gd name="f7" fmla="val 1"/>
                <a:gd name="f8" fmla="val 23"/>
                <a:gd name="f9" fmla="val 270"/>
                <a:gd name="f10" fmla="val 46"/>
                <a:gd name="f11" fmla="val 202"/>
                <a:gd name="f12" fmla="val 91"/>
                <a:gd name="f13" fmla="val 135"/>
                <a:gd name="f14" fmla="val 158"/>
                <a:gd name="f15" fmla="val 68"/>
                <a:gd name="f16" fmla="val 225"/>
                <a:gd name="f17" fmla="val 45"/>
                <a:gd name="f18" fmla="val 293"/>
                <a:gd name="f19" fmla="val 383"/>
                <a:gd name="f20" fmla="val 473"/>
                <a:gd name="f21" fmla="val 563"/>
                <a:gd name="f22" fmla="val 653"/>
                <a:gd name="f23" fmla="val 90"/>
                <a:gd name="f24" fmla="val 720"/>
                <a:gd name="f25" fmla="val 787"/>
                <a:gd name="f26" fmla="val 855"/>
                <a:gd name="f27" fmla="val 315"/>
                <a:gd name="f28" fmla="val 877"/>
                <a:gd name="f29" fmla="val 382"/>
                <a:gd name="f30" fmla="val 900"/>
                <a:gd name="f31" fmla="val 472"/>
                <a:gd name="f32" fmla="val 562"/>
                <a:gd name="f33" fmla="val 652"/>
                <a:gd name="f34" fmla="val 719"/>
                <a:gd name="f35" fmla="val 832"/>
                <a:gd name="f36" fmla="val 765"/>
                <a:gd name="f37" fmla="val 854"/>
                <a:gd name="f38" fmla="val 698"/>
                <a:gd name="f39" fmla="val 899"/>
                <a:gd name="f40" fmla="val 608"/>
                <a:gd name="f41" fmla="val 540"/>
                <a:gd name="f42" fmla="val 203"/>
                <a:gd name="f43" fmla="val 764"/>
                <a:gd name="f44" fmla="val 136"/>
                <a:gd name="f45" fmla="val 697"/>
                <a:gd name="f46" fmla="val 630"/>
                <a:gd name="f47" fmla="*/ f1 1 922"/>
                <a:gd name="f48" fmla="*/ f2 1 923"/>
                <a:gd name="f49" fmla="val f3"/>
                <a:gd name="f50" fmla="val f4"/>
                <a:gd name="f51" fmla="val f5"/>
                <a:gd name="f52" fmla="+- f51 0 f49"/>
                <a:gd name="f53" fmla="+- f50 0 f49"/>
                <a:gd name="f54" fmla="*/ f53 1 922"/>
                <a:gd name="f55" fmla="*/ f52 1 923"/>
                <a:gd name="f56" fmla="*/ f49 1 f54"/>
                <a:gd name="f57" fmla="*/ f50 1 f54"/>
                <a:gd name="f58" fmla="*/ f49 1 f55"/>
                <a:gd name="f59" fmla="*/ f51 1 f55"/>
                <a:gd name="f60" fmla="*/ f56 f47 1"/>
                <a:gd name="f61" fmla="*/ f57 f47 1"/>
                <a:gd name="f62" fmla="*/ f59 f48 1"/>
                <a:gd name="f63" fmla="*/ f58 f48 1"/>
              </a:gdLst>
              <a:ahLst/>
              <a:cxnLst>
                <a:cxn ang="3cd4">
                  <a:pos x="hc" y="t"/>
                </a:cxn>
                <a:cxn ang="0">
                  <a:pos x="r" y="vc"/>
                </a:cxn>
                <a:cxn ang="cd4">
                  <a:pos x="hc" y="b"/>
                </a:cxn>
                <a:cxn ang="cd2">
                  <a:pos x="l" y="vc"/>
                </a:cxn>
              </a:cxnLst>
              <a:rect l="f60" t="f63" r="f61" b="f62"/>
              <a:pathLst>
                <a:path w="922" h="923">
                  <a:moveTo>
                    <a:pt x="f6" y="f7"/>
                  </a:moveTo>
                  <a:lnTo>
                    <a:pt x="f0" y="f8"/>
                  </a:lnTo>
                  <a:lnTo>
                    <a:pt x="f9" y="f10"/>
                  </a:lnTo>
                  <a:lnTo>
                    <a:pt x="f11" y="f12"/>
                  </a:lnTo>
                  <a:lnTo>
                    <a:pt x="f13" y="f14"/>
                  </a:lnTo>
                  <a:lnTo>
                    <a:pt x="f15" y="f16"/>
                  </a:lnTo>
                  <a:lnTo>
                    <a:pt x="f17" y="f18"/>
                  </a:lnTo>
                  <a:lnTo>
                    <a:pt x="f8" y="f19"/>
                  </a:lnTo>
                  <a:lnTo>
                    <a:pt x="f3" y="f20"/>
                  </a:lnTo>
                  <a:lnTo>
                    <a:pt x="f8" y="f21"/>
                  </a:lnTo>
                  <a:lnTo>
                    <a:pt x="f17" y="f22"/>
                  </a:lnTo>
                  <a:lnTo>
                    <a:pt x="f23" y="f24"/>
                  </a:lnTo>
                  <a:lnTo>
                    <a:pt x="f14" y="f25"/>
                  </a:lnTo>
                  <a:lnTo>
                    <a:pt x="f16" y="f26"/>
                  </a:lnTo>
                  <a:lnTo>
                    <a:pt x="f27" y="f28"/>
                  </a:lnTo>
                  <a:lnTo>
                    <a:pt x="f29" y="f30"/>
                  </a:lnTo>
                  <a:lnTo>
                    <a:pt x="f31" y="f4"/>
                  </a:lnTo>
                  <a:lnTo>
                    <a:pt x="f32" y="f30"/>
                  </a:lnTo>
                  <a:lnTo>
                    <a:pt x="f33" y="f28"/>
                  </a:lnTo>
                  <a:lnTo>
                    <a:pt x="f34" y="f35"/>
                  </a:lnTo>
                  <a:lnTo>
                    <a:pt x="f25" y="f36"/>
                  </a:lnTo>
                  <a:lnTo>
                    <a:pt x="f37" y="f38"/>
                  </a:lnTo>
                  <a:lnTo>
                    <a:pt x="f39" y="f40"/>
                  </a:lnTo>
                  <a:lnTo>
                    <a:pt x="f39" y="f41"/>
                  </a:lnTo>
                  <a:lnTo>
                    <a:pt x="f4" y="f6"/>
                  </a:lnTo>
                  <a:lnTo>
                    <a:pt x="f39" y="f0"/>
                  </a:lnTo>
                  <a:lnTo>
                    <a:pt x="f28" y="f9"/>
                  </a:lnTo>
                  <a:lnTo>
                    <a:pt x="f35" y="f42"/>
                  </a:lnTo>
                  <a:lnTo>
                    <a:pt x="f43" y="f44"/>
                  </a:lnTo>
                  <a:lnTo>
                    <a:pt x="f45" y="f15"/>
                  </a:lnTo>
                  <a:lnTo>
                    <a:pt x="f46" y="f10"/>
                  </a:lnTo>
                  <a:lnTo>
                    <a:pt x="f41" y="f8"/>
                  </a:lnTo>
                  <a:lnTo>
                    <a:pt x="f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1" name="Google Shape;337;p15">
              <a:extLst>
                <a:ext uri="{FF2B5EF4-FFF2-40B4-BE49-F238E27FC236}">
                  <a16:creationId xmlns:a16="http://schemas.microsoft.com/office/drawing/2014/main" id="{1B0735E5-8AB3-2427-8940-40FEBEA456AD}"/>
                </a:ext>
              </a:extLst>
            </p:cNvPr>
            <p:cNvSpPr/>
            <p:nvPr/>
          </p:nvSpPr>
          <p:spPr>
            <a:xfrm>
              <a:off x="10845277" y="2539453"/>
              <a:ext cx="100519" cy="160925"/>
            </a:xfrm>
            <a:custGeom>
              <a:avLst/>
              <a:gdLst>
                <a:gd name="f0" fmla="val 360"/>
                <a:gd name="f1" fmla="val 180"/>
                <a:gd name="f2" fmla="val w"/>
                <a:gd name="f3" fmla="val h"/>
                <a:gd name="f4" fmla="val 0"/>
                <a:gd name="f5" fmla="val 4002"/>
                <a:gd name="f6" fmla="val 6407"/>
                <a:gd name="f7" fmla="val 1012"/>
                <a:gd name="f8" fmla="val 855"/>
                <a:gd name="f9" fmla="val 45"/>
                <a:gd name="f10" fmla="val 720"/>
                <a:gd name="f11" fmla="val 90"/>
                <a:gd name="f12" fmla="val 585"/>
                <a:gd name="f13" fmla="val 158"/>
                <a:gd name="f14" fmla="val 473"/>
                <a:gd name="f15" fmla="val 248"/>
                <a:gd name="f16" fmla="val 383"/>
                <a:gd name="f17" fmla="val 293"/>
                <a:gd name="f18" fmla="val 472"/>
                <a:gd name="f19" fmla="val 225"/>
                <a:gd name="f20" fmla="val 607"/>
                <a:gd name="f21" fmla="val 765"/>
                <a:gd name="f22" fmla="val 113"/>
                <a:gd name="f23" fmla="val 922"/>
                <a:gd name="f24" fmla="val 46"/>
                <a:gd name="f25" fmla="val 1282"/>
                <a:gd name="f26" fmla="val 1"/>
                <a:gd name="f27" fmla="val 1664"/>
                <a:gd name="f28" fmla="val 2068"/>
                <a:gd name="f29" fmla="val 23"/>
                <a:gd name="f30" fmla="val 2450"/>
                <a:gd name="f31" fmla="val 2833"/>
                <a:gd name="f32" fmla="val 136"/>
                <a:gd name="f33" fmla="val 3529"/>
                <a:gd name="f34" fmla="val 4024"/>
                <a:gd name="f35" fmla="val 270"/>
                <a:gd name="f36" fmla="val 4204"/>
                <a:gd name="f37" fmla="val 1866"/>
                <a:gd name="f38" fmla="val 2226"/>
                <a:gd name="f39" fmla="val 6070"/>
                <a:gd name="f40" fmla="val 2541"/>
                <a:gd name="f41" fmla="val 5755"/>
                <a:gd name="f42" fmla="val 5418"/>
                <a:gd name="f43" fmla="val 3103"/>
                <a:gd name="f44" fmla="val 5103"/>
                <a:gd name="f45" fmla="val 3305"/>
                <a:gd name="f46" fmla="val 4788"/>
                <a:gd name="f47" fmla="val 3507"/>
                <a:gd name="f48" fmla="val 4496"/>
                <a:gd name="f49" fmla="val 3642"/>
                <a:gd name="f50" fmla="val 4181"/>
                <a:gd name="f51" fmla="val 3777"/>
                <a:gd name="f52" fmla="val 3912"/>
                <a:gd name="f53" fmla="val 3867"/>
                <a:gd name="f54" fmla="val 3619"/>
                <a:gd name="f55" fmla="val 3935"/>
                <a:gd name="f56" fmla="val 3350"/>
                <a:gd name="f57" fmla="val 3979"/>
                <a:gd name="f58" fmla="val 3080"/>
                <a:gd name="f59" fmla="val 2585"/>
                <a:gd name="f60" fmla="val 2361"/>
                <a:gd name="f61" fmla="val 2113"/>
                <a:gd name="f62" fmla="val 1911"/>
                <a:gd name="f63" fmla="val 1709"/>
                <a:gd name="f64" fmla="val 3665"/>
                <a:gd name="f65" fmla="val 1506"/>
                <a:gd name="f66" fmla="val 3552"/>
                <a:gd name="f67" fmla="val 1326"/>
                <a:gd name="f68" fmla="val 3417"/>
                <a:gd name="f69" fmla="val 1147"/>
                <a:gd name="f70" fmla="val 3283"/>
                <a:gd name="f71" fmla="val 989"/>
                <a:gd name="f72" fmla="val 3125"/>
                <a:gd name="f73" fmla="val 832"/>
                <a:gd name="f74" fmla="val 2945"/>
                <a:gd name="f75" fmla="val 697"/>
                <a:gd name="f76" fmla="val 2766"/>
                <a:gd name="f77" fmla="val 562"/>
                <a:gd name="f78" fmla="val 2586"/>
                <a:gd name="f79" fmla="val 450"/>
                <a:gd name="f80" fmla="val 2406"/>
                <a:gd name="f81" fmla="val 337"/>
                <a:gd name="f82" fmla="val 2204"/>
                <a:gd name="f83" fmla="val 2001"/>
                <a:gd name="f84" fmla="val 1799"/>
                <a:gd name="f85" fmla="val 1597"/>
                <a:gd name="f86" fmla="val 68"/>
                <a:gd name="f87" fmla="val 1394"/>
                <a:gd name="f88" fmla="val 1192"/>
                <a:gd name="f89" fmla="*/ f2 1 4002"/>
                <a:gd name="f90" fmla="*/ f3 1 6407"/>
                <a:gd name="f91" fmla="val f4"/>
                <a:gd name="f92" fmla="val f5"/>
                <a:gd name="f93" fmla="val f6"/>
                <a:gd name="f94" fmla="+- f93 0 f91"/>
                <a:gd name="f95" fmla="+- f92 0 f91"/>
                <a:gd name="f96" fmla="*/ f95 1 4002"/>
                <a:gd name="f97" fmla="*/ f94 1 6407"/>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4002" h="6407">
                  <a:moveTo>
                    <a:pt x="f7" y="f4"/>
                  </a:moveTo>
                  <a:lnTo>
                    <a:pt x="f8" y="f9"/>
                  </a:lnTo>
                  <a:lnTo>
                    <a:pt x="f10" y="f11"/>
                  </a:lnTo>
                  <a:lnTo>
                    <a:pt x="f12" y="f13"/>
                  </a:lnTo>
                  <a:lnTo>
                    <a:pt x="f14" y="f15"/>
                  </a:lnTo>
                  <a:lnTo>
                    <a:pt x="f16" y="f0"/>
                  </a:lnTo>
                  <a:lnTo>
                    <a:pt x="f17" y="f18"/>
                  </a:lnTo>
                  <a:lnTo>
                    <a:pt x="f19" y="f20"/>
                  </a:lnTo>
                  <a:lnTo>
                    <a:pt x="f13" y="f21"/>
                  </a:lnTo>
                  <a:lnTo>
                    <a:pt x="f22" y="f23"/>
                  </a:lnTo>
                  <a:lnTo>
                    <a:pt x="f24" y="f25"/>
                  </a:lnTo>
                  <a:lnTo>
                    <a:pt x="f26" y="f27"/>
                  </a:lnTo>
                  <a:lnTo>
                    <a:pt x="f26" y="f28"/>
                  </a:lnTo>
                  <a:lnTo>
                    <a:pt x="f29" y="f30"/>
                  </a:lnTo>
                  <a:lnTo>
                    <a:pt x="f24" y="f31"/>
                  </a:lnTo>
                  <a:lnTo>
                    <a:pt x="f32" y="f33"/>
                  </a:lnTo>
                  <a:lnTo>
                    <a:pt x="f19" y="f34"/>
                  </a:lnTo>
                  <a:lnTo>
                    <a:pt x="f35" y="f36"/>
                  </a:lnTo>
                  <a:lnTo>
                    <a:pt x="f37" y="f6"/>
                  </a:lnTo>
                  <a:lnTo>
                    <a:pt x="f38" y="f39"/>
                  </a:lnTo>
                  <a:lnTo>
                    <a:pt x="f40" y="f41"/>
                  </a:lnTo>
                  <a:lnTo>
                    <a:pt x="f31" y="f42"/>
                  </a:lnTo>
                  <a:lnTo>
                    <a:pt x="f43" y="f44"/>
                  </a:lnTo>
                  <a:lnTo>
                    <a:pt x="f45" y="f46"/>
                  </a:lnTo>
                  <a:lnTo>
                    <a:pt x="f47" y="f48"/>
                  </a:lnTo>
                  <a:lnTo>
                    <a:pt x="f49" y="f50"/>
                  </a:lnTo>
                  <a:lnTo>
                    <a:pt x="f51" y="f52"/>
                  </a:lnTo>
                  <a:lnTo>
                    <a:pt x="f53" y="f54"/>
                  </a:lnTo>
                  <a:lnTo>
                    <a:pt x="f55" y="f56"/>
                  </a:lnTo>
                  <a:lnTo>
                    <a:pt x="f57" y="f58"/>
                  </a:lnTo>
                  <a:lnTo>
                    <a:pt x="f5" y="f31"/>
                  </a:lnTo>
                  <a:lnTo>
                    <a:pt x="f5" y="f59"/>
                  </a:lnTo>
                  <a:lnTo>
                    <a:pt x="f57" y="f60"/>
                  </a:lnTo>
                  <a:lnTo>
                    <a:pt x="f55" y="f61"/>
                  </a:lnTo>
                  <a:lnTo>
                    <a:pt x="f53" y="f62"/>
                  </a:lnTo>
                  <a:lnTo>
                    <a:pt x="f51" y="f63"/>
                  </a:lnTo>
                  <a:lnTo>
                    <a:pt x="f64" y="f65"/>
                  </a:lnTo>
                  <a:lnTo>
                    <a:pt x="f66" y="f67"/>
                  </a:lnTo>
                  <a:lnTo>
                    <a:pt x="f68" y="f69"/>
                  </a:lnTo>
                  <a:lnTo>
                    <a:pt x="f70" y="f71"/>
                  </a:lnTo>
                  <a:lnTo>
                    <a:pt x="f72" y="f73"/>
                  </a:lnTo>
                  <a:lnTo>
                    <a:pt x="f74" y="f75"/>
                  </a:lnTo>
                  <a:lnTo>
                    <a:pt x="f76" y="f77"/>
                  </a:lnTo>
                  <a:lnTo>
                    <a:pt x="f78" y="f79"/>
                  </a:lnTo>
                  <a:lnTo>
                    <a:pt x="f80" y="f81"/>
                  </a:lnTo>
                  <a:lnTo>
                    <a:pt x="f82" y="f15"/>
                  </a:lnTo>
                  <a:lnTo>
                    <a:pt x="f83" y="f1"/>
                  </a:lnTo>
                  <a:lnTo>
                    <a:pt x="f84" y="f22"/>
                  </a:lnTo>
                  <a:lnTo>
                    <a:pt x="f85" y="f86"/>
                  </a:lnTo>
                  <a:lnTo>
                    <a:pt x="f87" y="f29"/>
                  </a:lnTo>
                  <a:lnTo>
                    <a:pt x="f88"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2" name="Google Shape;338;p15">
              <a:extLst>
                <a:ext uri="{FF2B5EF4-FFF2-40B4-BE49-F238E27FC236}">
                  <a16:creationId xmlns:a16="http://schemas.microsoft.com/office/drawing/2014/main" id="{1ABD92D3-C7C3-118B-F100-049B562FFF76}"/>
                </a:ext>
              </a:extLst>
            </p:cNvPr>
            <p:cNvSpPr/>
            <p:nvPr/>
          </p:nvSpPr>
          <p:spPr>
            <a:xfrm>
              <a:off x="10889333" y="2679484"/>
              <a:ext cx="89794" cy="68342"/>
            </a:xfrm>
            <a:custGeom>
              <a:avLst/>
              <a:gdLst>
                <a:gd name="f0" fmla="val w"/>
                <a:gd name="f1" fmla="val h"/>
                <a:gd name="f2" fmla="val 0"/>
                <a:gd name="f3" fmla="val 3575"/>
                <a:gd name="f4" fmla="val 2721"/>
                <a:gd name="f5" fmla="val 2293"/>
                <a:gd name="f6" fmla="val 1933"/>
                <a:gd name="f7" fmla="val 23"/>
                <a:gd name="f8" fmla="val 1574"/>
                <a:gd name="f9" fmla="val 112"/>
                <a:gd name="f10" fmla="val 1236"/>
                <a:gd name="f11" fmla="val 202"/>
                <a:gd name="f12" fmla="val 899"/>
                <a:gd name="f13" fmla="val 292"/>
                <a:gd name="f14" fmla="val 607"/>
                <a:gd name="f15" fmla="val 405"/>
                <a:gd name="f16" fmla="val 157"/>
                <a:gd name="f17" fmla="val 585"/>
                <a:gd name="f18" fmla="val 674"/>
                <a:gd name="f19" fmla="val 809"/>
                <a:gd name="f20" fmla="val 1798"/>
                <a:gd name="f21" fmla="val 1888"/>
                <a:gd name="f22" fmla="val 1169"/>
                <a:gd name="f23" fmla="val 2113"/>
                <a:gd name="f24" fmla="val 1349"/>
                <a:gd name="f25" fmla="val 2248"/>
                <a:gd name="f26" fmla="val 2383"/>
                <a:gd name="f27" fmla="val 1776"/>
                <a:gd name="f28" fmla="val 2518"/>
                <a:gd name="f29" fmla="val 2023"/>
                <a:gd name="f30" fmla="val 2630"/>
                <a:gd name="f31" fmla="val 2698"/>
                <a:gd name="f32" fmla="val 2495"/>
                <a:gd name="f33" fmla="val 2720"/>
                <a:gd name="f34" fmla="val 2608"/>
                <a:gd name="f35" fmla="val 2832"/>
                <a:gd name="f36" fmla="val 2675"/>
                <a:gd name="f37" fmla="val 2945"/>
                <a:gd name="f38" fmla="val 3035"/>
                <a:gd name="f39" fmla="val 2540"/>
                <a:gd name="f40" fmla="val 3147"/>
                <a:gd name="f41" fmla="val 2450"/>
                <a:gd name="f42" fmla="val 3237"/>
                <a:gd name="f43" fmla="val 2338"/>
                <a:gd name="f44" fmla="val 3304"/>
                <a:gd name="f45" fmla="val 2203"/>
                <a:gd name="f46" fmla="val 3394"/>
                <a:gd name="f47" fmla="val 2046"/>
                <a:gd name="f48" fmla="val 3462"/>
                <a:gd name="f49" fmla="val 1866"/>
                <a:gd name="f50" fmla="val 3507"/>
                <a:gd name="f51" fmla="val 1641"/>
                <a:gd name="f52" fmla="val 3552"/>
                <a:gd name="f53" fmla="val 1416"/>
                <a:gd name="f54" fmla="val 3574"/>
                <a:gd name="f55" fmla="val 967"/>
                <a:gd name="f56" fmla="val 764"/>
                <a:gd name="f57" fmla="val 3529"/>
                <a:gd name="f58" fmla="val 472"/>
                <a:gd name="f59" fmla="val 337"/>
                <a:gd name="f60" fmla="val 3282"/>
                <a:gd name="f61" fmla="val 247"/>
                <a:gd name="f62" fmla="val 3170"/>
                <a:gd name="f63" fmla="val 3057"/>
                <a:gd name="f64" fmla="val 90"/>
                <a:gd name="f65" fmla="val 2922"/>
                <a:gd name="f66" fmla="val 45"/>
                <a:gd name="f67" fmla="val 2765"/>
                <a:gd name="f68" fmla="*/ f0 1 3575"/>
                <a:gd name="f69" fmla="*/ f1 1 2721"/>
                <a:gd name="f70" fmla="val f2"/>
                <a:gd name="f71" fmla="val f3"/>
                <a:gd name="f72" fmla="val f4"/>
                <a:gd name="f73" fmla="+- f72 0 f70"/>
                <a:gd name="f74" fmla="+- f71 0 f70"/>
                <a:gd name="f75" fmla="*/ f74 1 3575"/>
                <a:gd name="f76" fmla="*/ f73 1 2721"/>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3575" h="2721">
                  <a:moveTo>
                    <a:pt x="f5" y="f2"/>
                  </a:moveTo>
                  <a:lnTo>
                    <a:pt x="f6" y="f7"/>
                  </a:lnTo>
                  <a:lnTo>
                    <a:pt x="f8" y="f9"/>
                  </a:lnTo>
                  <a:lnTo>
                    <a:pt x="f10" y="f11"/>
                  </a:lnTo>
                  <a:lnTo>
                    <a:pt x="f12" y="f13"/>
                  </a:lnTo>
                  <a:lnTo>
                    <a:pt x="f14" y="f15"/>
                  </a:lnTo>
                  <a:lnTo>
                    <a:pt x="f16" y="f17"/>
                  </a:lnTo>
                  <a:lnTo>
                    <a:pt x="f2" y="f18"/>
                  </a:lnTo>
                  <a:lnTo>
                    <a:pt x="f19" y="f20"/>
                  </a:lnTo>
                  <a:lnTo>
                    <a:pt x="f12" y="f21"/>
                  </a:lnTo>
                  <a:lnTo>
                    <a:pt x="f22" y="f23"/>
                  </a:lnTo>
                  <a:lnTo>
                    <a:pt x="f24" y="f25"/>
                  </a:lnTo>
                  <a:lnTo>
                    <a:pt x="f8" y="f26"/>
                  </a:lnTo>
                  <a:lnTo>
                    <a:pt x="f27" y="f28"/>
                  </a:lnTo>
                  <a:lnTo>
                    <a:pt x="f29" y="f30"/>
                  </a:lnTo>
                  <a:lnTo>
                    <a:pt x="f25" y="f31"/>
                  </a:lnTo>
                  <a:lnTo>
                    <a:pt x="f32" y="f33"/>
                  </a:lnTo>
                  <a:lnTo>
                    <a:pt x="f34" y="f33"/>
                  </a:lnTo>
                  <a:lnTo>
                    <a:pt x="f33" y="f31"/>
                  </a:lnTo>
                  <a:lnTo>
                    <a:pt x="f35" y="f36"/>
                  </a:lnTo>
                  <a:lnTo>
                    <a:pt x="f37" y="f34"/>
                  </a:lnTo>
                  <a:lnTo>
                    <a:pt x="f38" y="f39"/>
                  </a:lnTo>
                  <a:lnTo>
                    <a:pt x="f40" y="f41"/>
                  </a:lnTo>
                  <a:lnTo>
                    <a:pt x="f42" y="f43"/>
                  </a:lnTo>
                  <a:lnTo>
                    <a:pt x="f44" y="f45"/>
                  </a:lnTo>
                  <a:lnTo>
                    <a:pt x="f46" y="f47"/>
                  </a:lnTo>
                  <a:lnTo>
                    <a:pt x="f48" y="f49"/>
                  </a:lnTo>
                  <a:lnTo>
                    <a:pt x="f50" y="f51"/>
                  </a:lnTo>
                  <a:lnTo>
                    <a:pt x="f52" y="f53"/>
                  </a:lnTo>
                  <a:lnTo>
                    <a:pt x="f54" y="f22"/>
                  </a:lnTo>
                  <a:lnTo>
                    <a:pt x="f54" y="f55"/>
                  </a:lnTo>
                  <a:lnTo>
                    <a:pt x="f54" y="f56"/>
                  </a:lnTo>
                  <a:lnTo>
                    <a:pt x="f57" y="f14"/>
                  </a:lnTo>
                  <a:lnTo>
                    <a:pt x="f48" y="f58"/>
                  </a:lnTo>
                  <a:lnTo>
                    <a:pt x="f46" y="f59"/>
                  </a:lnTo>
                  <a:lnTo>
                    <a:pt x="f60" y="f61"/>
                  </a:lnTo>
                  <a:lnTo>
                    <a:pt x="f62" y="f16"/>
                  </a:lnTo>
                  <a:lnTo>
                    <a:pt x="f63" y="f64"/>
                  </a:lnTo>
                  <a:lnTo>
                    <a:pt x="f65" y="f66"/>
                  </a:lnTo>
                  <a:lnTo>
                    <a:pt x="f67" y="f7"/>
                  </a:lnTo>
                  <a:lnTo>
                    <a:pt x="f34" y="f2"/>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3" name="Google Shape;339;p15">
              <a:extLst>
                <a:ext uri="{FF2B5EF4-FFF2-40B4-BE49-F238E27FC236}">
                  <a16:creationId xmlns:a16="http://schemas.microsoft.com/office/drawing/2014/main" id="{83392C27-066A-A7F5-97F7-1FA022110759}"/>
                </a:ext>
              </a:extLst>
            </p:cNvPr>
            <p:cNvSpPr/>
            <p:nvPr/>
          </p:nvSpPr>
          <p:spPr>
            <a:xfrm>
              <a:off x="10857128" y="2554120"/>
              <a:ext cx="44631" cy="44631"/>
            </a:xfrm>
            <a:custGeom>
              <a:avLst/>
              <a:gdLst>
                <a:gd name="f0" fmla="val 360"/>
                <a:gd name="f1" fmla="val w"/>
                <a:gd name="f2" fmla="val h"/>
                <a:gd name="f3" fmla="val 0"/>
                <a:gd name="f4" fmla="val 1777"/>
                <a:gd name="f5" fmla="val 855"/>
                <a:gd name="f6" fmla="val 1"/>
                <a:gd name="f7" fmla="val 675"/>
                <a:gd name="f8" fmla="val 23"/>
                <a:gd name="f9" fmla="val 518"/>
                <a:gd name="f10" fmla="val 91"/>
                <a:gd name="f11" fmla="val 181"/>
                <a:gd name="f12" fmla="val 226"/>
                <a:gd name="f13" fmla="val 293"/>
                <a:gd name="f14" fmla="val 113"/>
                <a:gd name="f15" fmla="val 428"/>
                <a:gd name="f16" fmla="val 46"/>
                <a:gd name="f17" fmla="val 585"/>
                <a:gd name="f18" fmla="val 742"/>
                <a:gd name="f19" fmla="val 922"/>
                <a:gd name="f20" fmla="val 1102"/>
                <a:gd name="f21" fmla="val 68"/>
                <a:gd name="f22" fmla="val 1260"/>
                <a:gd name="f23" fmla="val 158"/>
                <a:gd name="f24" fmla="val 1417"/>
                <a:gd name="f25" fmla="val 270"/>
                <a:gd name="f26" fmla="val 1552"/>
                <a:gd name="f27" fmla="val 1664"/>
                <a:gd name="f28" fmla="val 563"/>
                <a:gd name="f29" fmla="val 1732"/>
                <a:gd name="f30" fmla="val 743"/>
                <a:gd name="f31" fmla="val 900"/>
                <a:gd name="f32" fmla="val 1080"/>
                <a:gd name="f33" fmla="val 1754"/>
                <a:gd name="f34" fmla="val 1237"/>
                <a:gd name="f35" fmla="val 1709"/>
                <a:gd name="f36" fmla="val 1394"/>
                <a:gd name="f37" fmla="val 1619"/>
                <a:gd name="f38" fmla="val 1529"/>
                <a:gd name="f39" fmla="val 1484"/>
                <a:gd name="f40" fmla="val 1642"/>
                <a:gd name="f41" fmla="val 1349"/>
                <a:gd name="f42" fmla="val 1192"/>
                <a:gd name="f43" fmla="val 1035"/>
                <a:gd name="f44" fmla="val 698"/>
                <a:gd name="f45" fmla="val 1687"/>
                <a:gd name="f46" fmla="val 1597"/>
                <a:gd name="f47" fmla="val 225"/>
                <a:gd name="f48" fmla="val 136"/>
                <a:gd name="f49" fmla="val 1012"/>
                <a:gd name="f50" fmla="*/ f1 1 1777"/>
                <a:gd name="f51" fmla="*/ f2 1 1777"/>
                <a:gd name="f52" fmla="val f3"/>
                <a:gd name="f53" fmla="val f4"/>
                <a:gd name="f54" fmla="+- f53 0 f52"/>
                <a:gd name="f55" fmla="*/ f54 1 1777"/>
                <a:gd name="f56" fmla="*/ f52 1 f55"/>
                <a:gd name="f57" fmla="*/ f53 1 f55"/>
                <a:gd name="f58" fmla="*/ f56 f50 1"/>
                <a:gd name="f59" fmla="*/ f57 f50 1"/>
                <a:gd name="f60" fmla="*/ f57 f51 1"/>
                <a:gd name="f61" fmla="*/ f56 f51 1"/>
              </a:gdLst>
              <a:ahLst/>
              <a:cxnLst>
                <a:cxn ang="3cd4">
                  <a:pos x="hc" y="t"/>
                </a:cxn>
                <a:cxn ang="0">
                  <a:pos x="r" y="vc"/>
                </a:cxn>
                <a:cxn ang="cd4">
                  <a:pos x="hc" y="b"/>
                </a:cxn>
                <a:cxn ang="cd2">
                  <a:pos x="l" y="vc"/>
                </a:cxn>
              </a:cxnLst>
              <a:rect l="f58" t="f61" r="f59" b="f60"/>
              <a:pathLst>
                <a:path w="1777" h="1777">
                  <a:moveTo>
                    <a:pt x="f5" y="f6"/>
                  </a:moveTo>
                  <a:lnTo>
                    <a:pt x="f7" y="f8"/>
                  </a:lnTo>
                  <a:lnTo>
                    <a:pt x="f9" y="f10"/>
                  </a:lnTo>
                  <a:lnTo>
                    <a:pt x="f0" y="f11"/>
                  </a:lnTo>
                  <a:lnTo>
                    <a:pt x="f12" y="f13"/>
                  </a:lnTo>
                  <a:lnTo>
                    <a:pt x="f14" y="f15"/>
                  </a:lnTo>
                  <a:lnTo>
                    <a:pt x="f16" y="f17"/>
                  </a:lnTo>
                  <a:lnTo>
                    <a:pt x="f6" y="f18"/>
                  </a:lnTo>
                  <a:lnTo>
                    <a:pt x="f6" y="f19"/>
                  </a:lnTo>
                  <a:lnTo>
                    <a:pt x="f6" y="f20"/>
                  </a:lnTo>
                  <a:lnTo>
                    <a:pt x="f21" y="f22"/>
                  </a:lnTo>
                  <a:lnTo>
                    <a:pt x="f23" y="f24"/>
                  </a:lnTo>
                  <a:lnTo>
                    <a:pt x="f25" y="f26"/>
                  </a:lnTo>
                  <a:lnTo>
                    <a:pt x="f15" y="f27"/>
                  </a:lnTo>
                  <a:lnTo>
                    <a:pt x="f28" y="f29"/>
                  </a:lnTo>
                  <a:lnTo>
                    <a:pt x="f30" y="f4"/>
                  </a:lnTo>
                  <a:lnTo>
                    <a:pt x="f31" y="f4"/>
                  </a:lnTo>
                  <a:lnTo>
                    <a:pt x="f32" y="f33"/>
                  </a:lnTo>
                  <a:lnTo>
                    <a:pt x="f34" y="f35"/>
                  </a:lnTo>
                  <a:lnTo>
                    <a:pt x="f36" y="f37"/>
                  </a:lnTo>
                  <a:lnTo>
                    <a:pt x="f38" y="f39"/>
                  </a:lnTo>
                  <a:lnTo>
                    <a:pt x="f40" y="f41"/>
                  </a:lnTo>
                  <a:lnTo>
                    <a:pt x="f35" y="f42"/>
                  </a:lnTo>
                  <a:lnTo>
                    <a:pt x="f33" y="f43"/>
                  </a:lnTo>
                  <a:lnTo>
                    <a:pt x="f4" y="f5"/>
                  </a:lnTo>
                  <a:lnTo>
                    <a:pt x="f33" y="f44"/>
                  </a:lnTo>
                  <a:lnTo>
                    <a:pt x="f45" y="f9"/>
                  </a:lnTo>
                  <a:lnTo>
                    <a:pt x="f46" y="f0"/>
                  </a:lnTo>
                  <a:lnTo>
                    <a:pt x="f39" y="f47"/>
                  </a:lnTo>
                  <a:lnTo>
                    <a:pt x="f41" y="f48"/>
                  </a:lnTo>
                  <a:lnTo>
                    <a:pt x="f42" y="f16"/>
                  </a:lnTo>
                  <a:lnTo>
                    <a:pt x="f49" y="f8"/>
                  </a:lnTo>
                  <a:lnTo>
                    <a:pt x="f5" y="f6"/>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4" name="Google Shape;340;p15">
              <a:extLst>
                <a:ext uri="{FF2B5EF4-FFF2-40B4-BE49-F238E27FC236}">
                  <a16:creationId xmlns:a16="http://schemas.microsoft.com/office/drawing/2014/main" id="{63AEA84F-744F-7EAD-85B3-A8B8A8FDA5F2}"/>
                </a:ext>
              </a:extLst>
            </p:cNvPr>
            <p:cNvSpPr/>
            <p:nvPr/>
          </p:nvSpPr>
          <p:spPr>
            <a:xfrm>
              <a:off x="10940695" y="2698092"/>
              <a:ext cx="22603" cy="22631"/>
            </a:xfrm>
            <a:custGeom>
              <a:avLst/>
              <a:gdLst>
                <a:gd name="f0" fmla="val 180"/>
                <a:gd name="f1" fmla="val w"/>
                <a:gd name="f2" fmla="val h"/>
                <a:gd name="f3" fmla="val 0"/>
                <a:gd name="f4" fmla="val 900"/>
                <a:gd name="f5" fmla="val 901"/>
                <a:gd name="f6" fmla="val 338"/>
                <a:gd name="f7" fmla="val 1"/>
                <a:gd name="f8" fmla="val 248"/>
                <a:gd name="f9" fmla="val 46"/>
                <a:gd name="f10" fmla="val 91"/>
                <a:gd name="f11" fmla="val 113"/>
                <a:gd name="f12" fmla="val 158"/>
                <a:gd name="f13" fmla="val 226"/>
                <a:gd name="f14" fmla="val 23"/>
                <a:gd name="f15" fmla="val 293"/>
                <a:gd name="f16" fmla="val 383"/>
                <a:gd name="f17" fmla="val 473"/>
                <a:gd name="f18" fmla="val 563"/>
                <a:gd name="f19" fmla="val 630"/>
                <a:gd name="f20" fmla="val 68"/>
                <a:gd name="f21" fmla="val 720"/>
                <a:gd name="f22" fmla="val 136"/>
                <a:gd name="f23" fmla="val 788"/>
                <a:gd name="f24" fmla="val 203"/>
                <a:gd name="f25" fmla="val 833"/>
                <a:gd name="f26" fmla="val 878"/>
                <a:gd name="f27" fmla="val 540"/>
                <a:gd name="f28" fmla="val 810"/>
                <a:gd name="f29" fmla="val 787"/>
                <a:gd name="f30" fmla="val 765"/>
                <a:gd name="f31" fmla="val 832"/>
                <a:gd name="f32" fmla="val 698"/>
                <a:gd name="f33" fmla="val 877"/>
                <a:gd name="f34" fmla="val 608"/>
                <a:gd name="f35" fmla="val 518"/>
                <a:gd name="f36" fmla="val 428"/>
                <a:gd name="f37" fmla="val 361"/>
                <a:gd name="f38" fmla="val 855"/>
                <a:gd name="f39" fmla="val 271"/>
                <a:gd name="f40" fmla="val 181"/>
                <a:gd name="f41" fmla="val 742"/>
                <a:gd name="f42" fmla="val 675"/>
                <a:gd name="f43" fmla="*/ f1 1 900"/>
                <a:gd name="f44" fmla="*/ f2 1 901"/>
                <a:gd name="f45" fmla="val f3"/>
                <a:gd name="f46" fmla="val f4"/>
                <a:gd name="f47" fmla="val f5"/>
                <a:gd name="f48" fmla="+- f47 0 f45"/>
                <a:gd name="f49" fmla="+- f46 0 f45"/>
                <a:gd name="f50" fmla="*/ f49 1 900"/>
                <a:gd name="f51" fmla="*/ f48 1 901"/>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00" h="901">
                  <a:moveTo>
                    <a:pt x="f6" y="f7"/>
                  </a:moveTo>
                  <a:lnTo>
                    <a:pt x="f8" y="f9"/>
                  </a:lnTo>
                  <a:lnTo>
                    <a:pt x="f0" y="f10"/>
                  </a:lnTo>
                  <a:lnTo>
                    <a:pt x="f11" y="f12"/>
                  </a:lnTo>
                  <a:lnTo>
                    <a:pt x="f9" y="f13"/>
                  </a:lnTo>
                  <a:lnTo>
                    <a:pt x="f14" y="f15"/>
                  </a:lnTo>
                  <a:lnTo>
                    <a:pt x="f7" y="f16"/>
                  </a:lnTo>
                  <a:lnTo>
                    <a:pt x="f7" y="f17"/>
                  </a:lnTo>
                  <a:lnTo>
                    <a:pt x="f7" y="f18"/>
                  </a:lnTo>
                  <a:lnTo>
                    <a:pt x="f14" y="f19"/>
                  </a:lnTo>
                  <a:lnTo>
                    <a:pt x="f20" y="f21"/>
                  </a:lnTo>
                  <a:lnTo>
                    <a:pt x="f22" y="f23"/>
                  </a:lnTo>
                  <a:lnTo>
                    <a:pt x="f24" y="f25"/>
                  </a:lnTo>
                  <a:lnTo>
                    <a:pt x="f15" y="f26"/>
                  </a:lnTo>
                  <a:lnTo>
                    <a:pt x="f16" y="f4"/>
                  </a:lnTo>
                  <a:lnTo>
                    <a:pt x="f27" y="f4"/>
                  </a:lnTo>
                  <a:lnTo>
                    <a:pt x="f19" y="f26"/>
                  </a:lnTo>
                  <a:lnTo>
                    <a:pt x="f21" y="f28"/>
                  </a:lnTo>
                  <a:lnTo>
                    <a:pt x="f29" y="f30"/>
                  </a:lnTo>
                  <a:lnTo>
                    <a:pt x="f31" y="f32"/>
                  </a:lnTo>
                  <a:lnTo>
                    <a:pt x="f33" y="f34"/>
                  </a:lnTo>
                  <a:lnTo>
                    <a:pt x="f4" y="f35"/>
                  </a:lnTo>
                  <a:lnTo>
                    <a:pt x="f4" y="f36"/>
                  </a:lnTo>
                  <a:lnTo>
                    <a:pt x="f33" y="f37"/>
                  </a:lnTo>
                  <a:lnTo>
                    <a:pt x="f38" y="f39"/>
                  </a:lnTo>
                  <a:lnTo>
                    <a:pt x="f28" y="f40"/>
                  </a:lnTo>
                  <a:lnTo>
                    <a:pt x="f41" y="f11"/>
                  </a:lnTo>
                  <a:lnTo>
                    <a:pt x="f42" y="f20"/>
                  </a:lnTo>
                  <a:lnTo>
                    <a:pt x="f34" y="f14"/>
                  </a:lnTo>
                  <a:lnTo>
                    <a:pt x="f35"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5" name="Google Shape;341;p15">
              <a:extLst>
                <a:ext uri="{FF2B5EF4-FFF2-40B4-BE49-F238E27FC236}">
                  <a16:creationId xmlns:a16="http://schemas.microsoft.com/office/drawing/2014/main" id="{C5FA247F-E2A1-4FEF-B3A0-AF2E3CC82CF6}"/>
                </a:ext>
              </a:extLst>
            </p:cNvPr>
            <p:cNvSpPr/>
            <p:nvPr/>
          </p:nvSpPr>
          <p:spPr>
            <a:xfrm>
              <a:off x="10786555" y="2577830"/>
              <a:ext cx="135532" cy="172803"/>
            </a:xfrm>
            <a:custGeom>
              <a:avLst/>
              <a:gdLst>
                <a:gd name="f0" fmla="val w"/>
                <a:gd name="f1" fmla="val h"/>
                <a:gd name="f2" fmla="val 0"/>
                <a:gd name="f3" fmla="val 5396"/>
                <a:gd name="f4" fmla="val 6880"/>
                <a:gd name="f5" fmla="val 1484"/>
                <a:gd name="f6" fmla="val 1"/>
                <a:gd name="f7" fmla="val 1440"/>
                <a:gd name="f8" fmla="val 23"/>
                <a:gd name="f9" fmla="val 68"/>
                <a:gd name="f10" fmla="val 1350"/>
                <a:gd name="f11" fmla="val 450"/>
                <a:gd name="f12" fmla="val 810"/>
                <a:gd name="f13" fmla="val 1372"/>
                <a:gd name="f14" fmla="val 1170"/>
                <a:gd name="f15" fmla="val 1462"/>
                <a:gd name="f16" fmla="val 1529"/>
                <a:gd name="f17" fmla="val 1080"/>
                <a:gd name="f18" fmla="val 833"/>
                <a:gd name="f19" fmla="val 1237"/>
                <a:gd name="f20" fmla="val 585"/>
                <a:gd name="f21" fmla="val 1147"/>
                <a:gd name="f22" fmla="val 473"/>
                <a:gd name="f23" fmla="val 1125"/>
                <a:gd name="f24" fmla="val 338"/>
                <a:gd name="f25" fmla="val 1102"/>
                <a:gd name="f26" fmla="val 203"/>
                <a:gd name="f27" fmla="val 1215"/>
                <a:gd name="f28" fmla="val 1282"/>
                <a:gd name="f29" fmla="val 1327"/>
                <a:gd name="f30" fmla="val 136"/>
                <a:gd name="f31" fmla="val 271"/>
                <a:gd name="f32" fmla="val 1305"/>
                <a:gd name="f33" fmla="val 405"/>
                <a:gd name="f34" fmla="val 518"/>
                <a:gd name="f35" fmla="val 653"/>
                <a:gd name="f36" fmla="val 900"/>
                <a:gd name="f37" fmla="val 1597"/>
                <a:gd name="f38" fmla="val 1754"/>
                <a:gd name="f39" fmla="val 1979"/>
                <a:gd name="f40" fmla="val 1574"/>
                <a:gd name="f41" fmla="val 2226"/>
                <a:gd name="f42" fmla="val 1709"/>
                <a:gd name="f43" fmla="val 2541"/>
                <a:gd name="f44" fmla="val 1889"/>
                <a:gd name="f45" fmla="val 2878"/>
                <a:gd name="f46" fmla="val 2091"/>
                <a:gd name="f47" fmla="val 3260"/>
                <a:gd name="f48" fmla="val 2339"/>
                <a:gd name="f49" fmla="val 3665"/>
                <a:gd name="f50" fmla="val 2631"/>
                <a:gd name="f51" fmla="val 4092"/>
                <a:gd name="f52" fmla="val 2946"/>
                <a:gd name="f53" fmla="val 4542"/>
                <a:gd name="f54" fmla="val 3328"/>
                <a:gd name="f55" fmla="val 5081"/>
                <a:gd name="f56" fmla="val 3732"/>
                <a:gd name="f57" fmla="val 5553"/>
                <a:gd name="f58" fmla="val 5958"/>
                <a:gd name="f59" fmla="val 4429"/>
                <a:gd name="f60" fmla="val 6317"/>
                <a:gd name="f61" fmla="val 4744"/>
                <a:gd name="f62" fmla="val 6587"/>
                <a:gd name="f63" fmla="val 5014"/>
                <a:gd name="f64" fmla="val 6767"/>
                <a:gd name="f65" fmla="val 5104"/>
                <a:gd name="f66" fmla="val 6834"/>
                <a:gd name="f67" fmla="val 5216"/>
                <a:gd name="f68" fmla="val 6857"/>
                <a:gd name="f69" fmla="val 5283"/>
                <a:gd name="f70" fmla="val 6879"/>
                <a:gd name="f71" fmla="val 5351"/>
                <a:gd name="f72" fmla="val 5373"/>
                <a:gd name="f73" fmla="val 6812"/>
                <a:gd name="f74" fmla="val 6722"/>
                <a:gd name="f75" fmla="val 6632"/>
                <a:gd name="f76" fmla="val 6497"/>
                <a:gd name="f77" fmla="val 6205"/>
                <a:gd name="f78" fmla="val 5126"/>
                <a:gd name="f79" fmla="val 5823"/>
                <a:gd name="f80" fmla="val 4901"/>
                <a:gd name="f81" fmla="val 4609"/>
                <a:gd name="f82" fmla="val 4272"/>
                <a:gd name="f83" fmla="val 4384"/>
                <a:gd name="f84" fmla="val 3890"/>
                <a:gd name="f85" fmla="val 3845"/>
                <a:gd name="f86" fmla="val 3553"/>
                <a:gd name="f87" fmla="val 3395"/>
                <a:gd name="f88" fmla="val 3238"/>
                <a:gd name="f89" fmla="val 2968"/>
                <a:gd name="f90" fmla="val 2901"/>
                <a:gd name="f91" fmla="val 2608"/>
                <a:gd name="f92" fmla="val 2271"/>
                <a:gd name="f93" fmla="val 2316"/>
                <a:gd name="f94" fmla="val 2001"/>
                <a:gd name="f95" fmla="val 2069"/>
                <a:gd name="f96" fmla="val 1777"/>
                <a:gd name="f97" fmla="val 1844"/>
                <a:gd name="f98" fmla="val 1619"/>
                <a:gd name="f99" fmla="val 1664"/>
                <a:gd name="f100" fmla="val 1192"/>
                <a:gd name="f101" fmla="val 1552"/>
                <a:gd name="f102" fmla="val 1642"/>
                <a:gd name="f103" fmla="val 113"/>
                <a:gd name="f104" fmla="*/ f0 1 5396"/>
                <a:gd name="f105" fmla="*/ f1 1 6880"/>
                <a:gd name="f106" fmla="val f2"/>
                <a:gd name="f107" fmla="val f3"/>
                <a:gd name="f108" fmla="val f4"/>
                <a:gd name="f109" fmla="+- f108 0 f106"/>
                <a:gd name="f110" fmla="+- f107 0 f106"/>
                <a:gd name="f111" fmla="*/ f110 1 5396"/>
                <a:gd name="f112" fmla="*/ f109 1 6880"/>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5396" h="6880">
                  <a:moveTo>
                    <a:pt x="f5" y="f6"/>
                  </a:moveTo>
                  <a:lnTo>
                    <a:pt x="f7" y="f8"/>
                  </a:lnTo>
                  <a:lnTo>
                    <a:pt x="f7" y="f9"/>
                  </a:lnTo>
                  <a:lnTo>
                    <a:pt x="f10" y="f11"/>
                  </a:lnTo>
                  <a:lnTo>
                    <a:pt x="f10" y="f12"/>
                  </a:lnTo>
                  <a:lnTo>
                    <a:pt x="f13" y="f14"/>
                  </a:lnTo>
                  <a:lnTo>
                    <a:pt x="f15" y="f16"/>
                  </a:lnTo>
                  <a:lnTo>
                    <a:pt x="f17" y="f10"/>
                  </a:lnTo>
                  <a:lnTo>
                    <a:pt x="f18" y="f19"/>
                  </a:lnTo>
                  <a:lnTo>
                    <a:pt x="f20" y="f21"/>
                  </a:lnTo>
                  <a:lnTo>
                    <a:pt x="f22" y="f23"/>
                  </a:lnTo>
                  <a:lnTo>
                    <a:pt x="f24" y="f25"/>
                  </a:lnTo>
                  <a:lnTo>
                    <a:pt x="f26" y="f23"/>
                  </a:lnTo>
                  <a:lnTo>
                    <a:pt x="f9" y="f21"/>
                  </a:lnTo>
                  <a:lnTo>
                    <a:pt x="f8" y="f14"/>
                  </a:lnTo>
                  <a:lnTo>
                    <a:pt x="f8" y="f27"/>
                  </a:lnTo>
                  <a:lnTo>
                    <a:pt x="f6" y="f19"/>
                  </a:lnTo>
                  <a:lnTo>
                    <a:pt x="f8" y="f28"/>
                  </a:lnTo>
                  <a:lnTo>
                    <a:pt x="f8" y="f29"/>
                  </a:lnTo>
                  <a:lnTo>
                    <a:pt x="f9" y="f10"/>
                  </a:lnTo>
                  <a:lnTo>
                    <a:pt x="f30" y="f10"/>
                  </a:lnTo>
                  <a:lnTo>
                    <a:pt x="f31" y="f32"/>
                  </a:lnTo>
                  <a:lnTo>
                    <a:pt x="f33" y="f32"/>
                  </a:lnTo>
                  <a:lnTo>
                    <a:pt x="f34" y="f29"/>
                  </a:lnTo>
                  <a:lnTo>
                    <a:pt x="f35" y="f13"/>
                  </a:lnTo>
                  <a:lnTo>
                    <a:pt x="f36" y="f5"/>
                  </a:lnTo>
                  <a:lnTo>
                    <a:pt x="f23" y="f37"/>
                  </a:lnTo>
                  <a:lnTo>
                    <a:pt x="f7" y="f38"/>
                  </a:lnTo>
                  <a:lnTo>
                    <a:pt x="f5" y="f39"/>
                  </a:lnTo>
                  <a:lnTo>
                    <a:pt x="f40" y="f41"/>
                  </a:lnTo>
                  <a:lnTo>
                    <a:pt x="f42" y="f43"/>
                  </a:lnTo>
                  <a:lnTo>
                    <a:pt x="f44" y="f45"/>
                  </a:lnTo>
                  <a:lnTo>
                    <a:pt x="f46" y="f47"/>
                  </a:lnTo>
                  <a:lnTo>
                    <a:pt x="f48" y="f49"/>
                  </a:lnTo>
                  <a:lnTo>
                    <a:pt x="f50" y="f51"/>
                  </a:lnTo>
                  <a:lnTo>
                    <a:pt x="f52" y="f53"/>
                  </a:lnTo>
                  <a:lnTo>
                    <a:pt x="f54" y="f55"/>
                  </a:lnTo>
                  <a:lnTo>
                    <a:pt x="f56" y="f57"/>
                  </a:lnTo>
                  <a:lnTo>
                    <a:pt x="f51" y="f58"/>
                  </a:lnTo>
                  <a:lnTo>
                    <a:pt x="f59" y="f60"/>
                  </a:lnTo>
                  <a:lnTo>
                    <a:pt x="f61" y="f62"/>
                  </a:lnTo>
                  <a:lnTo>
                    <a:pt x="f63" y="f64"/>
                  </a:lnTo>
                  <a:lnTo>
                    <a:pt x="f65" y="f66"/>
                  </a:lnTo>
                  <a:lnTo>
                    <a:pt x="f67" y="f68"/>
                  </a:lnTo>
                  <a:lnTo>
                    <a:pt x="f69" y="f70"/>
                  </a:lnTo>
                  <a:lnTo>
                    <a:pt x="f71" y="f68"/>
                  </a:lnTo>
                  <a:lnTo>
                    <a:pt x="f72" y="f73"/>
                  </a:lnTo>
                  <a:lnTo>
                    <a:pt x="f3" y="f74"/>
                  </a:lnTo>
                  <a:lnTo>
                    <a:pt x="f3" y="f75"/>
                  </a:lnTo>
                  <a:lnTo>
                    <a:pt x="f72" y="f76"/>
                  </a:lnTo>
                  <a:lnTo>
                    <a:pt x="f69" y="f77"/>
                  </a:lnTo>
                  <a:lnTo>
                    <a:pt x="f78" y="f79"/>
                  </a:lnTo>
                  <a:lnTo>
                    <a:pt x="f80" y="f3"/>
                  </a:lnTo>
                  <a:lnTo>
                    <a:pt x="f81" y="f80"/>
                  </a:lnTo>
                  <a:lnTo>
                    <a:pt x="f82" y="f83"/>
                  </a:lnTo>
                  <a:lnTo>
                    <a:pt x="f84" y="f85"/>
                  </a:lnTo>
                  <a:lnTo>
                    <a:pt x="f86" y="f87"/>
                  </a:lnTo>
                  <a:lnTo>
                    <a:pt x="f88" y="f89"/>
                  </a:lnTo>
                  <a:lnTo>
                    <a:pt x="f90" y="f91"/>
                  </a:lnTo>
                  <a:lnTo>
                    <a:pt x="f91" y="f92"/>
                  </a:lnTo>
                  <a:lnTo>
                    <a:pt x="f93" y="f94"/>
                  </a:lnTo>
                  <a:lnTo>
                    <a:pt x="f95" y="f96"/>
                  </a:lnTo>
                  <a:lnTo>
                    <a:pt x="f97" y="f98"/>
                  </a:lnTo>
                  <a:lnTo>
                    <a:pt x="f99" y="f16"/>
                  </a:lnTo>
                  <a:lnTo>
                    <a:pt x="f40" y="f100"/>
                  </a:lnTo>
                  <a:lnTo>
                    <a:pt x="f101" y="f18"/>
                  </a:lnTo>
                  <a:lnTo>
                    <a:pt x="f40" y="f22"/>
                  </a:lnTo>
                  <a:lnTo>
                    <a:pt x="f102" y="f103"/>
                  </a:lnTo>
                  <a:lnTo>
                    <a:pt x="f102" y="f9"/>
                  </a:lnTo>
                  <a:lnTo>
                    <a:pt x="f98" y="f8"/>
                  </a:lnTo>
                  <a:lnTo>
                    <a:pt x="f37"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6" name="Google Shape;342;p15">
              <a:extLst>
                <a:ext uri="{FF2B5EF4-FFF2-40B4-BE49-F238E27FC236}">
                  <a16:creationId xmlns:a16="http://schemas.microsoft.com/office/drawing/2014/main" id="{EF270AC8-32B1-F102-0807-EF2A797C388F}"/>
                </a:ext>
              </a:extLst>
            </p:cNvPr>
            <p:cNvSpPr/>
            <p:nvPr/>
          </p:nvSpPr>
          <p:spPr>
            <a:xfrm>
              <a:off x="9537676" y="2164567"/>
              <a:ext cx="100519" cy="73965"/>
            </a:xfrm>
            <a:custGeom>
              <a:avLst/>
              <a:gdLst>
                <a:gd name="f0" fmla="val 360"/>
                <a:gd name="f1" fmla="val 180"/>
                <a:gd name="f2" fmla="val w"/>
                <a:gd name="f3" fmla="val h"/>
                <a:gd name="f4" fmla="val 0"/>
                <a:gd name="f5" fmla="val 4002"/>
                <a:gd name="f6" fmla="val 2945"/>
                <a:gd name="f7" fmla="val 652"/>
                <a:gd name="f8" fmla="val 450"/>
                <a:gd name="f9" fmla="val 45"/>
                <a:gd name="f10" fmla="val 90"/>
                <a:gd name="f11" fmla="val 270"/>
                <a:gd name="f12" fmla="val 135"/>
                <a:gd name="f13" fmla="val 203"/>
                <a:gd name="f14" fmla="val 202"/>
                <a:gd name="f15" fmla="val 158"/>
                <a:gd name="f16" fmla="val 113"/>
                <a:gd name="f17" fmla="val 382"/>
                <a:gd name="f18" fmla="val 68"/>
                <a:gd name="f19" fmla="val 472"/>
                <a:gd name="f20" fmla="val 23"/>
                <a:gd name="f21" fmla="val 742"/>
                <a:gd name="f22" fmla="val 1034"/>
                <a:gd name="f23" fmla="val 1326"/>
                <a:gd name="f24" fmla="val 1619"/>
                <a:gd name="f25" fmla="val 1888"/>
                <a:gd name="f26" fmla="val 315"/>
                <a:gd name="f27" fmla="val 2136"/>
                <a:gd name="f28" fmla="val 495"/>
                <a:gd name="f29" fmla="val 2383"/>
                <a:gd name="f30" fmla="val 607"/>
                <a:gd name="f31" fmla="val 2473"/>
                <a:gd name="f32" fmla="val 720"/>
                <a:gd name="f33" fmla="val 2585"/>
                <a:gd name="f34" fmla="val 832"/>
                <a:gd name="f35" fmla="val 2675"/>
                <a:gd name="f36" fmla="val 967"/>
                <a:gd name="f37" fmla="val 2743"/>
                <a:gd name="f38" fmla="val 1124"/>
                <a:gd name="f39" fmla="val 2810"/>
                <a:gd name="f40" fmla="val 1259"/>
                <a:gd name="f41" fmla="val 2877"/>
                <a:gd name="f42" fmla="val 1439"/>
                <a:gd name="f43" fmla="val 2900"/>
                <a:gd name="f44" fmla="val 2001"/>
                <a:gd name="f45" fmla="val 2203"/>
                <a:gd name="f46" fmla="val 2922"/>
                <a:gd name="f47" fmla="val 2428"/>
                <a:gd name="f48" fmla="val 2653"/>
                <a:gd name="f49" fmla="val 2832"/>
                <a:gd name="f50" fmla="val 2765"/>
                <a:gd name="f51" fmla="val 3170"/>
                <a:gd name="f52" fmla="val 3417"/>
                <a:gd name="f53" fmla="val 2563"/>
                <a:gd name="f54" fmla="val 3709"/>
                <a:gd name="f55" fmla="val 2405"/>
                <a:gd name="f56" fmla="val 2248"/>
                <a:gd name="f57" fmla="val 2923"/>
                <a:gd name="f58" fmla="val 764"/>
                <a:gd name="f59" fmla="val 2518"/>
                <a:gd name="f60" fmla="val 562"/>
                <a:gd name="f61" fmla="val 2113"/>
                <a:gd name="f62" fmla="val 157"/>
                <a:gd name="f63" fmla="val 1372"/>
                <a:gd name="f64" fmla="val 1102"/>
                <a:gd name="f65" fmla="val 877"/>
                <a:gd name="f66" fmla="*/ f2 1 4002"/>
                <a:gd name="f67" fmla="*/ f3 1 2945"/>
                <a:gd name="f68" fmla="val f4"/>
                <a:gd name="f69" fmla="val f5"/>
                <a:gd name="f70" fmla="val f6"/>
                <a:gd name="f71" fmla="+- f70 0 f68"/>
                <a:gd name="f72" fmla="+- f69 0 f68"/>
                <a:gd name="f73" fmla="*/ f72 1 4002"/>
                <a:gd name="f74" fmla="*/ f71 1 2945"/>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4002" h="2945">
                  <a:moveTo>
                    <a:pt x="f7" y="f4"/>
                  </a:moveTo>
                  <a:lnTo>
                    <a:pt x="f8" y="f9"/>
                  </a:lnTo>
                  <a:lnTo>
                    <a:pt x="f0" y="f10"/>
                  </a:lnTo>
                  <a:lnTo>
                    <a:pt x="f11" y="f12"/>
                  </a:lnTo>
                  <a:lnTo>
                    <a:pt x="f13" y="f14"/>
                  </a:lnTo>
                  <a:lnTo>
                    <a:pt x="f15" y="f11"/>
                  </a:lnTo>
                  <a:lnTo>
                    <a:pt x="f16" y="f17"/>
                  </a:lnTo>
                  <a:lnTo>
                    <a:pt x="f18" y="f19"/>
                  </a:lnTo>
                  <a:lnTo>
                    <a:pt x="f20" y="f21"/>
                  </a:lnTo>
                  <a:lnTo>
                    <a:pt x="f4" y="f22"/>
                  </a:lnTo>
                  <a:lnTo>
                    <a:pt x="f20" y="f23"/>
                  </a:lnTo>
                  <a:lnTo>
                    <a:pt x="f10"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24" y="f6"/>
                  </a:lnTo>
                  <a:lnTo>
                    <a:pt x="f44" y="f6"/>
                  </a:lnTo>
                  <a:lnTo>
                    <a:pt x="f45" y="f46"/>
                  </a:lnTo>
                  <a:lnTo>
                    <a:pt x="f47" y="f43"/>
                  </a:lnTo>
                  <a:lnTo>
                    <a:pt x="f48" y="f49"/>
                  </a:lnTo>
                  <a:lnTo>
                    <a:pt x="f43" y="f50"/>
                  </a:lnTo>
                  <a:lnTo>
                    <a:pt x="f51" y="f35"/>
                  </a:lnTo>
                  <a:lnTo>
                    <a:pt x="f52" y="f53"/>
                  </a:lnTo>
                  <a:lnTo>
                    <a:pt x="f54" y="f55"/>
                  </a:lnTo>
                  <a:lnTo>
                    <a:pt x="f5" y="f56"/>
                  </a:lnTo>
                  <a:lnTo>
                    <a:pt x="f57" y="f58"/>
                  </a:lnTo>
                  <a:lnTo>
                    <a:pt x="f59" y="f60"/>
                  </a:lnTo>
                  <a:lnTo>
                    <a:pt x="f61" y="f0"/>
                  </a:lnTo>
                  <a:lnTo>
                    <a:pt x="f24" y="f62"/>
                  </a:lnTo>
                  <a:lnTo>
                    <a:pt x="f63" y="f10"/>
                  </a:lnTo>
                  <a:lnTo>
                    <a:pt x="f64" y="f20"/>
                  </a:lnTo>
                  <a:lnTo>
                    <a:pt x="f65"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7" name="Google Shape;343;p15">
              <a:extLst>
                <a:ext uri="{FF2B5EF4-FFF2-40B4-BE49-F238E27FC236}">
                  <a16:creationId xmlns:a16="http://schemas.microsoft.com/office/drawing/2014/main" id="{B82A9DDC-68B0-A229-6755-BA88ED19D33B}"/>
                </a:ext>
              </a:extLst>
            </p:cNvPr>
            <p:cNvSpPr/>
            <p:nvPr/>
          </p:nvSpPr>
          <p:spPr>
            <a:xfrm>
              <a:off x="9610517" y="2218188"/>
              <a:ext cx="45738" cy="61557"/>
            </a:xfrm>
            <a:custGeom>
              <a:avLst/>
              <a:gdLst>
                <a:gd name="f0" fmla="val w"/>
                <a:gd name="f1" fmla="val h"/>
                <a:gd name="f2" fmla="val 0"/>
                <a:gd name="f3" fmla="val 1821"/>
                <a:gd name="f4" fmla="val 2451"/>
                <a:gd name="f5" fmla="val 1012"/>
                <a:gd name="f6" fmla="val 1"/>
                <a:gd name="f7" fmla="val 922"/>
                <a:gd name="f8" fmla="val 113"/>
                <a:gd name="f9" fmla="val 719"/>
                <a:gd name="f10" fmla="val 338"/>
                <a:gd name="f11" fmla="val 450"/>
                <a:gd name="f12" fmla="val 697"/>
                <a:gd name="f13" fmla="val 315"/>
                <a:gd name="f14" fmla="val 900"/>
                <a:gd name="f15" fmla="val 202"/>
                <a:gd name="f16" fmla="val 1102"/>
                <a:gd name="f17" fmla="val 112"/>
                <a:gd name="f18" fmla="val 1327"/>
                <a:gd name="f19" fmla="val 45"/>
                <a:gd name="f20" fmla="val 1529"/>
                <a:gd name="f21" fmla="val 1732"/>
                <a:gd name="f22" fmla="val 1844"/>
                <a:gd name="f23" fmla="val 23"/>
                <a:gd name="f24" fmla="val 1934"/>
                <a:gd name="f25" fmla="val 2024"/>
                <a:gd name="f26" fmla="val 90"/>
                <a:gd name="f27" fmla="val 2091"/>
                <a:gd name="f28" fmla="val 157"/>
                <a:gd name="f29" fmla="val 2181"/>
                <a:gd name="f30" fmla="val 225"/>
                <a:gd name="f31" fmla="val 2249"/>
                <a:gd name="f32" fmla="val 337"/>
                <a:gd name="f33" fmla="val 2316"/>
                <a:gd name="f34" fmla="val 2361"/>
                <a:gd name="f35" fmla="val 585"/>
                <a:gd name="f36" fmla="val 2406"/>
                <a:gd name="f37" fmla="val 742"/>
                <a:gd name="f38" fmla="val 2428"/>
                <a:gd name="f39" fmla="val 1057"/>
                <a:gd name="f40" fmla="val 1304"/>
                <a:gd name="f41" fmla="val 1484"/>
                <a:gd name="f42" fmla="val 2383"/>
                <a:gd name="f43" fmla="val 1641"/>
                <a:gd name="f44" fmla="val 2294"/>
                <a:gd name="f45" fmla="val 1731"/>
                <a:gd name="f46" fmla="val 1798"/>
                <a:gd name="f47" fmla="val 1866"/>
                <a:gd name="f48" fmla="val 1709"/>
                <a:gd name="f49" fmla="val 1776"/>
                <a:gd name="f50" fmla="val 1372"/>
                <a:gd name="f51" fmla="val 1686"/>
                <a:gd name="f52" fmla="val 1596"/>
                <a:gd name="f53" fmla="val 855"/>
                <a:gd name="f54" fmla="val 1574"/>
                <a:gd name="f55" fmla="val 765"/>
                <a:gd name="f56" fmla="*/ f0 1 1821"/>
                <a:gd name="f57" fmla="*/ f1 1 2451"/>
                <a:gd name="f58" fmla="val f2"/>
                <a:gd name="f59" fmla="val f3"/>
                <a:gd name="f60" fmla="val f4"/>
                <a:gd name="f61" fmla="+- f60 0 f58"/>
                <a:gd name="f62" fmla="+- f59 0 f58"/>
                <a:gd name="f63" fmla="*/ f62 1 1821"/>
                <a:gd name="f64" fmla="*/ f61 1 2451"/>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1821" h="2451">
                  <a:moveTo>
                    <a:pt x="f5" y="f6"/>
                  </a:moveTo>
                  <a:lnTo>
                    <a:pt x="f7" y="f8"/>
                  </a:lnTo>
                  <a:lnTo>
                    <a:pt x="f9" y="f10"/>
                  </a:lnTo>
                  <a:lnTo>
                    <a:pt x="f11" y="f12"/>
                  </a:lnTo>
                  <a:lnTo>
                    <a:pt x="f13" y="f14"/>
                  </a:lnTo>
                  <a:lnTo>
                    <a:pt x="f15" y="f16"/>
                  </a:lnTo>
                  <a:lnTo>
                    <a:pt x="f17" y="f18"/>
                  </a:lnTo>
                  <a:lnTo>
                    <a:pt x="f19" y="f20"/>
                  </a:lnTo>
                  <a:lnTo>
                    <a:pt x="f2" y="f21"/>
                  </a:lnTo>
                  <a:lnTo>
                    <a:pt x="f2" y="f22"/>
                  </a:lnTo>
                  <a:lnTo>
                    <a:pt x="f23" y="f24"/>
                  </a:lnTo>
                  <a:lnTo>
                    <a:pt x="f19" y="f25"/>
                  </a:lnTo>
                  <a:lnTo>
                    <a:pt x="f26" y="f27"/>
                  </a:lnTo>
                  <a:lnTo>
                    <a:pt x="f28" y="f29"/>
                  </a:lnTo>
                  <a:lnTo>
                    <a:pt x="f30" y="f31"/>
                  </a:lnTo>
                  <a:lnTo>
                    <a:pt x="f32" y="f33"/>
                  </a:lnTo>
                  <a:lnTo>
                    <a:pt x="f11" y="f34"/>
                  </a:lnTo>
                  <a:lnTo>
                    <a:pt x="f35" y="f36"/>
                  </a:lnTo>
                  <a:lnTo>
                    <a:pt x="f37" y="f38"/>
                  </a:lnTo>
                  <a:lnTo>
                    <a:pt x="f39" y="f4"/>
                  </a:lnTo>
                  <a:lnTo>
                    <a:pt x="f40" y="f4"/>
                  </a:lnTo>
                  <a:lnTo>
                    <a:pt x="f41" y="f42"/>
                  </a:lnTo>
                  <a:lnTo>
                    <a:pt x="f43" y="f44"/>
                  </a:lnTo>
                  <a:lnTo>
                    <a:pt x="f45" y="f29"/>
                  </a:lnTo>
                  <a:lnTo>
                    <a:pt x="f46" y="f25"/>
                  </a:lnTo>
                  <a:lnTo>
                    <a:pt x="f3" y="f47"/>
                  </a:lnTo>
                  <a:lnTo>
                    <a:pt x="f3" y="f48"/>
                  </a:lnTo>
                  <a:lnTo>
                    <a:pt x="f3" y="f20"/>
                  </a:lnTo>
                  <a:lnTo>
                    <a:pt x="f49" y="f50"/>
                  </a:lnTo>
                  <a:lnTo>
                    <a:pt x="f51" y="f39"/>
                  </a:lnTo>
                  <a:lnTo>
                    <a:pt x="f52" y="f53"/>
                  </a:lnTo>
                  <a:lnTo>
                    <a:pt x="f54" y="f55"/>
                  </a:lnTo>
                  <a:lnTo>
                    <a:pt x="f5" y="f6"/>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8" name="Google Shape;344;p15">
              <a:extLst>
                <a:ext uri="{FF2B5EF4-FFF2-40B4-BE49-F238E27FC236}">
                  <a16:creationId xmlns:a16="http://schemas.microsoft.com/office/drawing/2014/main" id="{88ABA0A4-E84E-2F42-3882-79E0372C0FE2}"/>
                </a:ext>
              </a:extLst>
            </p:cNvPr>
            <p:cNvSpPr/>
            <p:nvPr/>
          </p:nvSpPr>
          <p:spPr>
            <a:xfrm>
              <a:off x="9546692" y="2171901"/>
              <a:ext cx="29964" cy="29937"/>
            </a:xfrm>
            <a:custGeom>
              <a:avLst/>
              <a:gdLst>
                <a:gd name="f0" fmla="val 360"/>
                <a:gd name="f1" fmla="val w"/>
                <a:gd name="f2" fmla="val h"/>
                <a:gd name="f3" fmla="val 0"/>
                <a:gd name="f4" fmla="val 1193"/>
                <a:gd name="f5" fmla="val 1192"/>
                <a:gd name="f6" fmla="val 585"/>
                <a:gd name="f7" fmla="val 473"/>
                <a:gd name="f8" fmla="val 23"/>
                <a:gd name="f9" fmla="val 361"/>
                <a:gd name="f10" fmla="val 68"/>
                <a:gd name="f11" fmla="val 248"/>
                <a:gd name="f12" fmla="val 113"/>
                <a:gd name="f13" fmla="val 158"/>
                <a:gd name="f14" fmla="val 203"/>
                <a:gd name="f15" fmla="val 91"/>
                <a:gd name="f16" fmla="val 293"/>
                <a:gd name="f17" fmla="val 46"/>
                <a:gd name="f18" fmla="val 405"/>
                <a:gd name="f19" fmla="val 517"/>
                <a:gd name="f20" fmla="val 1"/>
                <a:gd name="f21" fmla="val 630"/>
                <a:gd name="f22" fmla="val 742"/>
                <a:gd name="f23" fmla="val 855"/>
                <a:gd name="f24" fmla="val 944"/>
                <a:gd name="f25" fmla="val 1034"/>
                <a:gd name="f26" fmla="val 1124"/>
                <a:gd name="f27" fmla="val 406"/>
                <a:gd name="f28" fmla="val 1169"/>
                <a:gd name="f29" fmla="val 518"/>
                <a:gd name="f30" fmla="val 743"/>
                <a:gd name="f31" fmla="val 1147"/>
                <a:gd name="f32" fmla="val 945"/>
                <a:gd name="f33" fmla="val 1079"/>
                <a:gd name="f34" fmla="val 1035"/>
                <a:gd name="f35" fmla="val 1012"/>
                <a:gd name="f36" fmla="val 1125"/>
                <a:gd name="f37" fmla="val 922"/>
                <a:gd name="f38" fmla="val 1170"/>
                <a:gd name="f39" fmla="val 810"/>
                <a:gd name="f40" fmla="val 697"/>
                <a:gd name="f41" fmla="val 472"/>
                <a:gd name="f42" fmla="val 1080"/>
                <a:gd name="f43" fmla="val 1013"/>
                <a:gd name="f44" fmla="val 923"/>
                <a:gd name="f45" fmla="val 90"/>
                <a:gd name="f46" fmla="val 45"/>
                <a:gd name="f47" fmla="val 698"/>
                <a:gd name="f48" fmla="*/ f1 1 1193"/>
                <a:gd name="f49" fmla="*/ f2 1 1192"/>
                <a:gd name="f50" fmla="val f3"/>
                <a:gd name="f51" fmla="val f4"/>
                <a:gd name="f52" fmla="val f5"/>
                <a:gd name="f53" fmla="+- f52 0 f50"/>
                <a:gd name="f54" fmla="+- f51 0 f50"/>
                <a:gd name="f55" fmla="*/ f54 1 1193"/>
                <a:gd name="f56" fmla="*/ f53 1 1192"/>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1193" h="1192">
                  <a:moveTo>
                    <a:pt x="f6" y="f3"/>
                  </a:moveTo>
                  <a:lnTo>
                    <a:pt x="f7" y="f8"/>
                  </a:lnTo>
                  <a:lnTo>
                    <a:pt x="f9" y="f10"/>
                  </a:lnTo>
                  <a:lnTo>
                    <a:pt x="f11" y="f12"/>
                  </a:lnTo>
                  <a:lnTo>
                    <a:pt x="f13" y="f14"/>
                  </a:lnTo>
                  <a:lnTo>
                    <a:pt x="f15" y="f16"/>
                  </a:lnTo>
                  <a:lnTo>
                    <a:pt x="f17" y="f18"/>
                  </a:lnTo>
                  <a:lnTo>
                    <a:pt x="f8" y="f19"/>
                  </a:lnTo>
                  <a:lnTo>
                    <a:pt x="f20" y="f21"/>
                  </a:lnTo>
                  <a:lnTo>
                    <a:pt x="f8" y="f22"/>
                  </a:lnTo>
                  <a:lnTo>
                    <a:pt x="f10" y="f23"/>
                  </a:lnTo>
                  <a:lnTo>
                    <a:pt x="f12" y="f24"/>
                  </a:lnTo>
                  <a:lnTo>
                    <a:pt x="f14" y="f25"/>
                  </a:lnTo>
                  <a:lnTo>
                    <a:pt x="f16" y="f26"/>
                  </a:lnTo>
                  <a:lnTo>
                    <a:pt x="f27" y="f28"/>
                  </a:lnTo>
                  <a:lnTo>
                    <a:pt x="f29" y="f5"/>
                  </a:lnTo>
                  <a:lnTo>
                    <a:pt x="f30" y="f5"/>
                  </a:lnTo>
                  <a:lnTo>
                    <a:pt x="f23" y="f31"/>
                  </a:lnTo>
                  <a:lnTo>
                    <a:pt x="f32" y="f33"/>
                  </a:lnTo>
                  <a:lnTo>
                    <a:pt x="f34" y="f35"/>
                  </a:lnTo>
                  <a:lnTo>
                    <a:pt x="f36" y="f37"/>
                  </a:lnTo>
                  <a:lnTo>
                    <a:pt x="f38" y="f39"/>
                  </a:lnTo>
                  <a:lnTo>
                    <a:pt x="f5" y="f40"/>
                  </a:lnTo>
                  <a:lnTo>
                    <a:pt x="f5" y="f6"/>
                  </a:lnTo>
                  <a:lnTo>
                    <a:pt x="f5" y="f41"/>
                  </a:lnTo>
                  <a:lnTo>
                    <a:pt x="f31" y="f0"/>
                  </a:lnTo>
                  <a:lnTo>
                    <a:pt x="f42" y="f11"/>
                  </a:lnTo>
                  <a:lnTo>
                    <a:pt x="f43" y="f13"/>
                  </a:lnTo>
                  <a:lnTo>
                    <a:pt x="f44" y="f45"/>
                  </a:lnTo>
                  <a:lnTo>
                    <a:pt x="f39" y="f46"/>
                  </a:lnTo>
                  <a:lnTo>
                    <a:pt x="f47" y="f8"/>
                  </a:lnTo>
                  <a:lnTo>
                    <a:pt x="f6"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299" name="Google Shape;345;p15">
              <a:extLst>
                <a:ext uri="{FF2B5EF4-FFF2-40B4-BE49-F238E27FC236}">
                  <a16:creationId xmlns:a16="http://schemas.microsoft.com/office/drawing/2014/main" id="{774F3626-DE7B-117B-BDEB-FCAD96112976}"/>
                </a:ext>
              </a:extLst>
            </p:cNvPr>
            <p:cNvSpPr/>
            <p:nvPr/>
          </p:nvSpPr>
          <p:spPr>
            <a:xfrm>
              <a:off x="9623502" y="2253758"/>
              <a:ext cx="15270" cy="14721"/>
            </a:xfrm>
            <a:custGeom>
              <a:avLst/>
              <a:gdLst>
                <a:gd name="f0" fmla="val 360"/>
                <a:gd name="f1" fmla="val w"/>
                <a:gd name="f2" fmla="val h"/>
                <a:gd name="f3" fmla="val 0"/>
                <a:gd name="f4" fmla="val 608"/>
                <a:gd name="f5" fmla="val 586"/>
                <a:gd name="f6" fmla="val 247"/>
                <a:gd name="f7" fmla="val 1"/>
                <a:gd name="f8" fmla="val 135"/>
                <a:gd name="f9" fmla="val 46"/>
                <a:gd name="f10" fmla="val 45"/>
                <a:gd name="f11" fmla="val 136"/>
                <a:gd name="f12" fmla="val 248"/>
                <a:gd name="f13" fmla="val 23"/>
                <a:gd name="f14" fmla="val 68"/>
                <a:gd name="f15" fmla="val 473"/>
                <a:gd name="f16" fmla="val 157"/>
                <a:gd name="f17" fmla="val 540"/>
                <a:gd name="f18" fmla="val 270"/>
                <a:gd name="f19" fmla="val 585"/>
                <a:gd name="f20" fmla="val 382"/>
                <a:gd name="f21" fmla="val 495"/>
                <a:gd name="f22" fmla="val 562"/>
                <a:gd name="f23" fmla="val 450"/>
                <a:gd name="f24" fmla="val 607"/>
                <a:gd name="f25" fmla="val 338"/>
                <a:gd name="f26" fmla="val 226"/>
                <a:gd name="f27" fmla="val 113"/>
                <a:gd name="f28" fmla="val 472"/>
                <a:gd name="f29" fmla="*/ f1 1 608"/>
                <a:gd name="f30" fmla="*/ f2 1 586"/>
                <a:gd name="f31" fmla="val f3"/>
                <a:gd name="f32" fmla="val f4"/>
                <a:gd name="f33" fmla="val f5"/>
                <a:gd name="f34" fmla="+- f33 0 f31"/>
                <a:gd name="f35" fmla="+- f32 0 f31"/>
                <a:gd name="f36" fmla="*/ f35 1 608"/>
                <a:gd name="f37" fmla="*/ f34 1 586"/>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8" h="586">
                  <a:moveTo>
                    <a:pt x="f6" y="f7"/>
                  </a:moveTo>
                  <a:lnTo>
                    <a:pt x="f8" y="f9"/>
                  </a:lnTo>
                  <a:lnTo>
                    <a:pt x="f10" y="f11"/>
                  </a:lnTo>
                  <a:lnTo>
                    <a:pt x="f3" y="f12"/>
                  </a:lnTo>
                  <a:lnTo>
                    <a:pt x="f13" y="f0"/>
                  </a:lnTo>
                  <a:lnTo>
                    <a:pt x="f14" y="f15"/>
                  </a:lnTo>
                  <a:lnTo>
                    <a:pt x="f16" y="f17"/>
                  </a:lnTo>
                  <a:lnTo>
                    <a:pt x="f18" y="f19"/>
                  </a:lnTo>
                  <a:lnTo>
                    <a:pt x="f20" y="f19"/>
                  </a:lnTo>
                  <a:lnTo>
                    <a:pt x="f21" y="f17"/>
                  </a:lnTo>
                  <a:lnTo>
                    <a:pt x="f22" y="f23"/>
                  </a:lnTo>
                  <a:lnTo>
                    <a:pt x="f24" y="f25"/>
                  </a:lnTo>
                  <a:lnTo>
                    <a:pt x="f24" y="f26"/>
                  </a:lnTo>
                  <a:lnTo>
                    <a:pt x="f22" y="f27"/>
                  </a:lnTo>
                  <a:lnTo>
                    <a:pt x="f28" y="f13"/>
                  </a:lnTo>
                  <a:lnTo>
                    <a:pt x="f0"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0" name="Google Shape;346;p15">
              <a:extLst>
                <a:ext uri="{FF2B5EF4-FFF2-40B4-BE49-F238E27FC236}">
                  <a16:creationId xmlns:a16="http://schemas.microsoft.com/office/drawing/2014/main" id="{66E269F9-EECF-9074-892E-36DDA4B5F319}"/>
                </a:ext>
              </a:extLst>
            </p:cNvPr>
            <p:cNvSpPr/>
            <p:nvPr/>
          </p:nvSpPr>
          <p:spPr>
            <a:xfrm>
              <a:off x="9614458" y="2108103"/>
              <a:ext cx="67208" cy="107295"/>
            </a:xfrm>
            <a:custGeom>
              <a:avLst/>
              <a:gdLst>
                <a:gd name="f0" fmla="val 360"/>
                <a:gd name="f1" fmla="val 180"/>
                <a:gd name="f2" fmla="val w"/>
                <a:gd name="f3" fmla="val h"/>
                <a:gd name="f4" fmla="val 0"/>
                <a:gd name="f5" fmla="val 2676"/>
                <a:gd name="f6" fmla="val 4272"/>
                <a:gd name="f7" fmla="val 562"/>
                <a:gd name="f8" fmla="val 472"/>
                <a:gd name="f9" fmla="val 45"/>
                <a:gd name="f10" fmla="val 383"/>
                <a:gd name="f11" fmla="val 90"/>
                <a:gd name="f12" fmla="val 315"/>
                <a:gd name="f13" fmla="val 158"/>
                <a:gd name="f14" fmla="val 248"/>
                <a:gd name="f15" fmla="val 225"/>
                <a:gd name="f16" fmla="val 405"/>
                <a:gd name="f17" fmla="val 68"/>
                <a:gd name="f18" fmla="val 607"/>
                <a:gd name="f19" fmla="val 23"/>
                <a:gd name="f20" fmla="val 854"/>
                <a:gd name="f21" fmla="val 1102"/>
                <a:gd name="f22" fmla="val 1371"/>
                <a:gd name="f23" fmla="val 1888"/>
                <a:gd name="f24" fmla="val 2361"/>
                <a:gd name="f25" fmla="val 2810"/>
                <a:gd name="f26" fmla="val 1237"/>
                <a:gd name="f27" fmla="val 4271"/>
                <a:gd name="f28" fmla="val 1484"/>
                <a:gd name="f29" fmla="val 4046"/>
                <a:gd name="f30" fmla="val 1709"/>
                <a:gd name="f31" fmla="val 3844"/>
                <a:gd name="f32" fmla="val 1889"/>
                <a:gd name="f33" fmla="val 3619"/>
                <a:gd name="f34" fmla="val 2069"/>
                <a:gd name="f35" fmla="val 3395"/>
                <a:gd name="f36" fmla="val 2226"/>
                <a:gd name="f37" fmla="val 3192"/>
                <a:gd name="f38" fmla="val 2338"/>
                <a:gd name="f39" fmla="val 2990"/>
                <a:gd name="f40" fmla="val 2451"/>
                <a:gd name="f41" fmla="val 2788"/>
                <a:gd name="f42" fmla="val 2518"/>
                <a:gd name="f43" fmla="val 2608"/>
                <a:gd name="f44" fmla="val 2586"/>
                <a:gd name="f45" fmla="val 2405"/>
                <a:gd name="f46" fmla="val 2630"/>
                <a:gd name="f47" fmla="val 2675"/>
                <a:gd name="f48" fmla="val 2046"/>
                <a:gd name="f49" fmla="val 2653"/>
                <a:gd name="f50" fmla="val 1551"/>
                <a:gd name="f51" fmla="val 1416"/>
                <a:gd name="f52" fmla="val 1259"/>
                <a:gd name="f53" fmla="val 989"/>
                <a:gd name="f54" fmla="val 2293"/>
                <a:gd name="f55" fmla="val 742"/>
                <a:gd name="f56" fmla="val 2091"/>
                <a:gd name="f57" fmla="val 540"/>
                <a:gd name="f58" fmla="val 1844"/>
                <a:gd name="f59" fmla="val 1596"/>
                <a:gd name="f60" fmla="val 1327"/>
                <a:gd name="f61" fmla="val 113"/>
                <a:gd name="f62" fmla="val 1057"/>
                <a:gd name="f63" fmla="val 787"/>
                <a:gd name="f64" fmla="*/ f2 1 2676"/>
                <a:gd name="f65" fmla="*/ f3 1 4272"/>
                <a:gd name="f66" fmla="val f4"/>
                <a:gd name="f67" fmla="val f5"/>
                <a:gd name="f68" fmla="val f6"/>
                <a:gd name="f69" fmla="+- f68 0 f66"/>
                <a:gd name="f70" fmla="+- f67 0 f66"/>
                <a:gd name="f71" fmla="*/ f70 1 2676"/>
                <a:gd name="f72" fmla="*/ f69 1 4272"/>
                <a:gd name="f73" fmla="*/ f66 1 f71"/>
                <a:gd name="f74" fmla="*/ f67 1 f71"/>
                <a:gd name="f75" fmla="*/ f66 1 f72"/>
                <a:gd name="f76" fmla="*/ f68 1 f72"/>
                <a:gd name="f77" fmla="*/ f73 f64 1"/>
                <a:gd name="f78" fmla="*/ f74 f64 1"/>
                <a:gd name="f79" fmla="*/ f76 f65 1"/>
                <a:gd name="f80" fmla="*/ f75 f65 1"/>
              </a:gdLst>
              <a:ahLst/>
              <a:cxnLst>
                <a:cxn ang="3cd4">
                  <a:pos x="hc" y="t"/>
                </a:cxn>
                <a:cxn ang="0">
                  <a:pos x="r" y="vc"/>
                </a:cxn>
                <a:cxn ang="cd4">
                  <a:pos x="hc" y="b"/>
                </a:cxn>
                <a:cxn ang="cd2">
                  <a:pos x="l" y="vc"/>
                </a:cxn>
              </a:cxnLst>
              <a:rect l="f77" t="f80" r="f78" b="f79"/>
              <a:pathLst>
                <a:path w="2676" h="4272">
                  <a:moveTo>
                    <a:pt x="f7" y="f4"/>
                  </a:moveTo>
                  <a:lnTo>
                    <a:pt x="f8" y="f9"/>
                  </a:lnTo>
                  <a:lnTo>
                    <a:pt x="f10" y="f11"/>
                  </a:lnTo>
                  <a:lnTo>
                    <a:pt x="f12" y="f13"/>
                  </a:lnTo>
                  <a:lnTo>
                    <a:pt x="f14" y="f15"/>
                  </a:lnTo>
                  <a:lnTo>
                    <a:pt x="f13" y="f16"/>
                  </a:lnTo>
                  <a:lnTo>
                    <a:pt x="f17" y="f18"/>
                  </a:lnTo>
                  <a:lnTo>
                    <a:pt x="f19" y="f20"/>
                  </a:lnTo>
                  <a:lnTo>
                    <a:pt x="f4" y="f21"/>
                  </a:lnTo>
                  <a:lnTo>
                    <a:pt x="f4" y="f22"/>
                  </a:lnTo>
                  <a:lnTo>
                    <a:pt x="f19" y="f23"/>
                  </a:lnTo>
                  <a:lnTo>
                    <a:pt x="f11" y="f24"/>
                  </a:lnTo>
                  <a:lnTo>
                    <a:pt x="f1"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6" y="f36"/>
                  </a:lnTo>
                  <a:lnTo>
                    <a:pt x="f47" y="f48"/>
                  </a:lnTo>
                  <a:lnTo>
                    <a:pt x="f47" y="f23"/>
                  </a:lnTo>
                  <a:lnTo>
                    <a:pt x="f47" y="f30"/>
                  </a:lnTo>
                  <a:lnTo>
                    <a:pt x="f49" y="f50"/>
                  </a:lnTo>
                  <a:lnTo>
                    <a:pt x="f46" y="f51"/>
                  </a:lnTo>
                  <a:lnTo>
                    <a:pt x="f44" y="f52"/>
                  </a:lnTo>
                  <a:lnTo>
                    <a:pt x="f40" y="f53"/>
                  </a:lnTo>
                  <a:lnTo>
                    <a:pt x="f54" y="f55"/>
                  </a:lnTo>
                  <a:lnTo>
                    <a:pt x="f56" y="f57"/>
                  </a:lnTo>
                  <a:lnTo>
                    <a:pt x="f58" y="f0"/>
                  </a:lnTo>
                  <a:lnTo>
                    <a:pt x="f59" y="f15"/>
                  </a:lnTo>
                  <a:lnTo>
                    <a:pt x="f60" y="f61"/>
                  </a:lnTo>
                  <a:lnTo>
                    <a:pt x="f62" y="f19"/>
                  </a:lnTo>
                  <a:lnTo>
                    <a:pt x="f63" y="f4"/>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1" name="Google Shape;347;p15">
              <a:extLst>
                <a:ext uri="{FF2B5EF4-FFF2-40B4-BE49-F238E27FC236}">
                  <a16:creationId xmlns:a16="http://schemas.microsoft.com/office/drawing/2014/main" id="{E724557D-819E-11E3-096B-35B981A394C1}"/>
                </a:ext>
              </a:extLst>
            </p:cNvPr>
            <p:cNvSpPr/>
            <p:nvPr/>
          </p:nvSpPr>
          <p:spPr>
            <a:xfrm>
              <a:off x="9643820" y="2201262"/>
              <a:ext cx="60432" cy="46314"/>
            </a:xfrm>
            <a:custGeom>
              <a:avLst/>
              <a:gdLst>
                <a:gd name="f0" fmla="val 180"/>
                <a:gd name="f1" fmla="val w"/>
                <a:gd name="f2" fmla="val h"/>
                <a:gd name="f3" fmla="val 0"/>
                <a:gd name="f4" fmla="val 2406"/>
                <a:gd name="f5" fmla="val 1844"/>
                <a:gd name="f6" fmla="val 1529"/>
                <a:gd name="f7" fmla="val 1304"/>
                <a:gd name="f8" fmla="val 23"/>
                <a:gd name="f9" fmla="val 1057"/>
                <a:gd name="f10" fmla="val 90"/>
                <a:gd name="f11" fmla="val 832"/>
                <a:gd name="f12" fmla="val 135"/>
                <a:gd name="f13" fmla="val 405"/>
                <a:gd name="f14" fmla="val 292"/>
                <a:gd name="f15" fmla="val 113"/>
                <a:gd name="f16" fmla="val 472"/>
                <a:gd name="f17" fmla="val 540"/>
                <a:gd name="f18" fmla="val 1214"/>
                <a:gd name="f19" fmla="val 607"/>
                <a:gd name="f20" fmla="val 1282"/>
                <a:gd name="f21" fmla="val 787"/>
                <a:gd name="f22" fmla="val 1439"/>
                <a:gd name="f23" fmla="val 1619"/>
                <a:gd name="f24" fmla="val 1192"/>
                <a:gd name="f25" fmla="val 1686"/>
                <a:gd name="f26" fmla="val 1349"/>
                <a:gd name="f27" fmla="val 1776"/>
                <a:gd name="f28" fmla="val 1506"/>
                <a:gd name="f29" fmla="val 1821"/>
                <a:gd name="f30" fmla="val 1664"/>
                <a:gd name="f31" fmla="val 1978"/>
                <a:gd name="f32" fmla="val 1754"/>
                <a:gd name="f33" fmla="val 2113"/>
                <a:gd name="f34" fmla="val 2226"/>
                <a:gd name="f35" fmla="val 1484"/>
                <a:gd name="f36" fmla="val 2316"/>
                <a:gd name="f37" fmla="val 1259"/>
                <a:gd name="f38" fmla="val 2383"/>
                <a:gd name="f39" fmla="val 967"/>
                <a:gd name="f40" fmla="val 652"/>
                <a:gd name="f41" fmla="val 517"/>
                <a:gd name="f42" fmla="val 2361"/>
                <a:gd name="f43" fmla="val 427"/>
                <a:gd name="f44" fmla="val 315"/>
                <a:gd name="f45" fmla="val 2271"/>
                <a:gd name="f46" fmla="val 248"/>
                <a:gd name="f47" fmla="val 2203"/>
                <a:gd name="f48" fmla="val 2136"/>
                <a:gd name="f49" fmla="val 2046"/>
                <a:gd name="f50" fmla="val 68"/>
                <a:gd name="f51" fmla="val 1956"/>
                <a:gd name="f52" fmla="val 45"/>
                <a:gd name="f53" fmla="*/ f1 1 2406"/>
                <a:gd name="f54" fmla="*/ f2 1 1844"/>
                <a:gd name="f55" fmla="val f3"/>
                <a:gd name="f56" fmla="val f4"/>
                <a:gd name="f57" fmla="val f5"/>
                <a:gd name="f58" fmla="+- f57 0 f55"/>
                <a:gd name="f59" fmla="+- f56 0 f55"/>
                <a:gd name="f60" fmla="*/ f59 1 2406"/>
                <a:gd name="f61" fmla="*/ f58 1 1844"/>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2406" h="1844">
                  <a:moveTo>
                    <a:pt x="f6" y="f3"/>
                  </a:moveTo>
                  <a:lnTo>
                    <a:pt x="f7" y="f8"/>
                  </a:lnTo>
                  <a:lnTo>
                    <a:pt x="f9" y="f10"/>
                  </a:lnTo>
                  <a:lnTo>
                    <a:pt x="f11" y="f12"/>
                  </a:lnTo>
                  <a:lnTo>
                    <a:pt x="f13" y="f14"/>
                  </a:lnTo>
                  <a:lnTo>
                    <a:pt x="f15" y="f13"/>
                  </a:lnTo>
                  <a:lnTo>
                    <a:pt x="f3" y="f16"/>
                  </a:lnTo>
                  <a:lnTo>
                    <a:pt x="f17" y="f18"/>
                  </a:lnTo>
                  <a:lnTo>
                    <a:pt x="f19" y="f20"/>
                  </a:lnTo>
                  <a:lnTo>
                    <a:pt x="f21" y="f22"/>
                  </a:lnTo>
                  <a:lnTo>
                    <a:pt x="f9" y="f23"/>
                  </a:lnTo>
                  <a:lnTo>
                    <a:pt x="f24" y="f25"/>
                  </a:lnTo>
                  <a:lnTo>
                    <a:pt x="f26" y="f27"/>
                  </a:lnTo>
                  <a:lnTo>
                    <a:pt x="f28" y="f29"/>
                  </a:lnTo>
                  <a:lnTo>
                    <a:pt x="f30" y="f5"/>
                  </a:lnTo>
                  <a:lnTo>
                    <a:pt x="f29" y="f29"/>
                  </a:lnTo>
                  <a:lnTo>
                    <a:pt x="f31" y="f32"/>
                  </a:lnTo>
                  <a:lnTo>
                    <a:pt x="f33" y="f30"/>
                  </a:lnTo>
                  <a:lnTo>
                    <a:pt x="f34" y="f35"/>
                  </a:lnTo>
                  <a:lnTo>
                    <a:pt x="f36" y="f37"/>
                  </a:lnTo>
                  <a:lnTo>
                    <a:pt x="f38" y="f39"/>
                  </a:lnTo>
                  <a:lnTo>
                    <a:pt x="f4" y="f21"/>
                  </a:lnTo>
                  <a:lnTo>
                    <a:pt x="f4" y="f40"/>
                  </a:lnTo>
                  <a:lnTo>
                    <a:pt x="f38" y="f41"/>
                  </a:lnTo>
                  <a:lnTo>
                    <a:pt x="f42" y="f43"/>
                  </a:lnTo>
                  <a:lnTo>
                    <a:pt x="f36" y="f44"/>
                  </a:lnTo>
                  <a:lnTo>
                    <a:pt x="f45" y="f46"/>
                  </a:lnTo>
                  <a:lnTo>
                    <a:pt x="f47" y="f0"/>
                  </a:lnTo>
                  <a:lnTo>
                    <a:pt x="f48" y="f15"/>
                  </a:lnTo>
                  <a:lnTo>
                    <a:pt x="f49" y="f50"/>
                  </a:lnTo>
                  <a:lnTo>
                    <a:pt x="f51" y="f52"/>
                  </a:lnTo>
                  <a:lnTo>
                    <a:pt x="f32" y="f3"/>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2" name="Google Shape;348;p15">
              <a:extLst>
                <a:ext uri="{FF2B5EF4-FFF2-40B4-BE49-F238E27FC236}">
                  <a16:creationId xmlns:a16="http://schemas.microsoft.com/office/drawing/2014/main" id="{F06BB9CF-1B61-CA1C-3A8B-30E175F1737E}"/>
                </a:ext>
              </a:extLst>
            </p:cNvPr>
            <p:cNvSpPr/>
            <p:nvPr/>
          </p:nvSpPr>
          <p:spPr>
            <a:xfrm>
              <a:off x="9622368" y="2117695"/>
              <a:ext cx="29937" cy="29937"/>
            </a:xfrm>
            <a:custGeom>
              <a:avLst/>
              <a:gdLst>
                <a:gd name="f0" fmla="val 180"/>
                <a:gd name="f1" fmla="val w"/>
                <a:gd name="f2" fmla="val h"/>
                <a:gd name="f3" fmla="val 0"/>
                <a:gd name="f4" fmla="val 1192"/>
                <a:gd name="f5" fmla="val 450"/>
                <a:gd name="f6" fmla="val 337"/>
                <a:gd name="f7" fmla="val 45"/>
                <a:gd name="f8" fmla="val 247"/>
                <a:gd name="f9" fmla="val 113"/>
                <a:gd name="f10" fmla="val 157"/>
                <a:gd name="f11" fmla="val 68"/>
                <a:gd name="f12" fmla="val 293"/>
                <a:gd name="f13" fmla="val 23"/>
                <a:gd name="f14" fmla="val 383"/>
                <a:gd name="f15" fmla="val 495"/>
                <a:gd name="f16" fmla="val 607"/>
                <a:gd name="f17" fmla="val 720"/>
                <a:gd name="f18" fmla="val 832"/>
                <a:gd name="f19" fmla="val 944"/>
                <a:gd name="f20" fmla="val 1034"/>
                <a:gd name="f21" fmla="val 270"/>
                <a:gd name="f22" fmla="val 1102"/>
                <a:gd name="f23" fmla="val 382"/>
                <a:gd name="f24" fmla="val 1147"/>
                <a:gd name="f25" fmla="val 719"/>
                <a:gd name="f26" fmla="val 1169"/>
                <a:gd name="f27" fmla="val 1079"/>
                <a:gd name="f28" fmla="val 989"/>
                <a:gd name="f29" fmla="val 900"/>
                <a:gd name="f30" fmla="val 787"/>
                <a:gd name="f31" fmla="val 697"/>
                <a:gd name="f32" fmla="val 562"/>
                <a:gd name="f33" fmla="val 1124"/>
                <a:gd name="f34" fmla="val 338"/>
                <a:gd name="f35" fmla="val 248"/>
                <a:gd name="f36" fmla="val 158"/>
                <a:gd name="f37" fmla="val 899"/>
                <a:gd name="f38" fmla="val 90"/>
                <a:gd name="f39" fmla="val 675"/>
                <a:gd name="f40" fmla="*/ f1 1 1192"/>
                <a:gd name="f41" fmla="*/ f2 1 1192"/>
                <a:gd name="f42" fmla="val f3"/>
                <a:gd name="f43" fmla="val f4"/>
                <a:gd name="f44" fmla="+- f43 0 f42"/>
                <a:gd name="f45" fmla="*/ f44 1 1192"/>
                <a:gd name="f46" fmla="*/ f42 1 f45"/>
                <a:gd name="f47" fmla="*/ f43 1 f45"/>
                <a:gd name="f48" fmla="*/ f46 f40 1"/>
                <a:gd name="f49" fmla="*/ f47 f40 1"/>
                <a:gd name="f50" fmla="*/ f47 f41 1"/>
                <a:gd name="f51" fmla="*/ f46 f41 1"/>
              </a:gdLst>
              <a:ahLst/>
              <a:cxnLst>
                <a:cxn ang="3cd4">
                  <a:pos x="hc" y="t"/>
                </a:cxn>
                <a:cxn ang="0">
                  <a:pos x="r" y="vc"/>
                </a:cxn>
                <a:cxn ang="cd4">
                  <a:pos x="hc" y="b"/>
                </a:cxn>
                <a:cxn ang="cd2">
                  <a:pos x="l" y="vc"/>
                </a:cxn>
              </a:cxnLst>
              <a:rect l="f48" t="f51" r="f49" b="f50"/>
              <a:pathLst>
                <a:path w="1192" h="1192">
                  <a:moveTo>
                    <a:pt x="f5" y="f3"/>
                  </a:moveTo>
                  <a:lnTo>
                    <a:pt x="f6" y="f7"/>
                  </a:lnTo>
                  <a:lnTo>
                    <a:pt x="f8" y="f9"/>
                  </a:lnTo>
                  <a:lnTo>
                    <a:pt x="f10" y="f0"/>
                  </a:lnTo>
                  <a:lnTo>
                    <a:pt x="f11" y="f12"/>
                  </a:lnTo>
                  <a:lnTo>
                    <a:pt x="f13" y="f14"/>
                  </a:lnTo>
                  <a:lnTo>
                    <a:pt x="f3" y="f15"/>
                  </a:lnTo>
                  <a:lnTo>
                    <a:pt x="f3" y="f16"/>
                  </a:lnTo>
                  <a:lnTo>
                    <a:pt x="f3" y="f17"/>
                  </a:lnTo>
                  <a:lnTo>
                    <a:pt x="f7" y="f18"/>
                  </a:lnTo>
                  <a:lnTo>
                    <a:pt x="f9" y="f19"/>
                  </a:lnTo>
                  <a:lnTo>
                    <a:pt x="f0" y="f20"/>
                  </a:lnTo>
                  <a:lnTo>
                    <a:pt x="f21" y="f22"/>
                  </a:lnTo>
                  <a:lnTo>
                    <a:pt x="f23" y="f24"/>
                  </a:lnTo>
                  <a:lnTo>
                    <a:pt x="f15" y="f4"/>
                  </a:lnTo>
                  <a:lnTo>
                    <a:pt x="f16" y="f4"/>
                  </a:lnTo>
                  <a:lnTo>
                    <a:pt x="f25" y="f26"/>
                  </a:lnTo>
                  <a:lnTo>
                    <a:pt x="f18" y="f24"/>
                  </a:lnTo>
                  <a:lnTo>
                    <a:pt x="f19" y="f27"/>
                  </a:lnTo>
                  <a:lnTo>
                    <a:pt x="f20" y="f28"/>
                  </a:lnTo>
                  <a:lnTo>
                    <a:pt x="f22" y="f29"/>
                  </a:lnTo>
                  <a:lnTo>
                    <a:pt x="f24" y="f30"/>
                  </a:lnTo>
                  <a:lnTo>
                    <a:pt x="f26" y="f31"/>
                  </a:lnTo>
                  <a:lnTo>
                    <a:pt x="f4" y="f32"/>
                  </a:lnTo>
                  <a:lnTo>
                    <a:pt x="f26" y="f5"/>
                  </a:lnTo>
                  <a:lnTo>
                    <a:pt x="f33" y="f34"/>
                  </a:lnTo>
                  <a:lnTo>
                    <a:pt x="f27" y="f35"/>
                  </a:lnTo>
                  <a:lnTo>
                    <a:pt x="f28" y="f36"/>
                  </a:lnTo>
                  <a:lnTo>
                    <a:pt x="f37" y="f38"/>
                  </a:lnTo>
                  <a:lnTo>
                    <a:pt x="f30" y="f13"/>
                  </a:lnTo>
                  <a:lnTo>
                    <a:pt x="f39"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3" name="Google Shape;349;p15">
              <a:extLst>
                <a:ext uri="{FF2B5EF4-FFF2-40B4-BE49-F238E27FC236}">
                  <a16:creationId xmlns:a16="http://schemas.microsoft.com/office/drawing/2014/main" id="{9860BE28-1DF9-0B64-EB0F-C09EAA537C19}"/>
                </a:ext>
              </a:extLst>
            </p:cNvPr>
            <p:cNvSpPr/>
            <p:nvPr/>
          </p:nvSpPr>
          <p:spPr>
            <a:xfrm>
              <a:off x="9678256" y="2214247"/>
              <a:ext cx="15270" cy="14694"/>
            </a:xfrm>
            <a:custGeom>
              <a:avLst/>
              <a:gdLst>
                <a:gd name="f0" fmla="val 360"/>
                <a:gd name="f1" fmla="val w"/>
                <a:gd name="f2" fmla="val h"/>
                <a:gd name="f3" fmla="val 0"/>
                <a:gd name="f4" fmla="val 608"/>
                <a:gd name="f5" fmla="val 585"/>
                <a:gd name="f6" fmla="val 225"/>
                <a:gd name="f7" fmla="val 113"/>
                <a:gd name="f8" fmla="val 45"/>
                <a:gd name="f9" fmla="val 46"/>
                <a:gd name="f10" fmla="val 135"/>
                <a:gd name="f11" fmla="val 1"/>
                <a:gd name="f12" fmla="val 248"/>
                <a:gd name="f13" fmla="val 472"/>
                <a:gd name="f14" fmla="val 562"/>
                <a:gd name="f15" fmla="val 473"/>
                <a:gd name="f16" fmla="val 540"/>
                <a:gd name="f17" fmla="val 563"/>
                <a:gd name="f18" fmla="val 450"/>
                <a:gd name="f19" fmla="val 607"/>
                <a:gd name="f20" fmla="val 337"/>
                <a:gd name="f21" fmla="val 338"/>
                <a:gd name="f22" fmla="*/ f1 1 608"/>
                <a:gd name="f23" fmla="*/ f2 1 585"/>
                <a:gd name="f24" fmla="val f3"/>
                <a:gd name="f25" fmla="val f4"/>
                <a:gd name="f26" fmla="val f5"/>
                <a:gd name="f27" fmla="+- f26 0 f24"/>
                <a:gd name="f28" fmla="+- f25 0 f24"/>
                <a:gd name="f29" fmla="*/ f28 1 608"/>
                <a:gd name="f30" fmla="*/ f27 1 58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08" h="585">
                  <a:moveTo>
                    <a:pt x="f6" y="f3"/>
                  </a:moveTo>
                  <a:lnTo>
                    <a:pt x="f7" y="f8"/>
                  </a:lnTo>
                  <a:lnTo>
                    <a:pt x="f9" y="f10"/>
                  </a:lnTo>
                  <a:lnTo>
                    <a:pt x="f11" y="f12"/>
                  </a:lnTo>
                  <a:lnTo>
                    <a:pt x="f11" y="f0"/>
                  </a:lnTo>
                  <a:lnTo>
                    <a:pt x="f9" y="f13"/>
                  </a:lnTo>
                  <a:lnTo>
                    <a:pt x="f10" y="f14"/>
                  </a:lnTo>
                  <a:lnTo>
                    <a:pt x="f12" y="f5"/>
                  </a:lnTo>
                  <a:lnTo>
                    <a:pt x="f0" y="f5"/>
                  </a:lnTo>
                  <a:lnTo>
                    <a:pt x="f15" y="f16"/>
                  </a:lnTo>
                  <a:lnTo>
                    <a:pt x="f17" y="f18"/>
                  </a:lnTo>
                  <a:lnTo>
                    <a:pt x="f19" y="f20"/>
                  </a:lnTo>
                  <a:lnTo>
                    <a:pt x="f5" y="f6"/>
                  </a:lnTo>
                  <a:lnTo>
                    <a:pt x="f16" y="f7"/>
                  </a:lnTo>
                  <a:lnTo>
                    <a:pt x="f18" y="f8"/>
                  </a:lnTo>
                  <a:lnTo>
                    <a:pt x="f21"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4" name="Google Shape;350;p15">
              <a:extLst>
                <a:ext uri="{FF2B5EF4-FFF2-40B4-BE49-F238E27FC236}">
                  <a16:creationId xmlns:a16="http://schemas.microsoft.com/office/drawing/2014/main" id="{5509AD96-8B1E-EF18-8726-AE7886A3BC04}"/>
                </a:ext>
              </a:extLst>
            </p:cNvPr>
            <p:cNvSpPr/>
            <p:nvPr/>
          </p:nvSpPr>
          <p:spPr>
            <a:xfrm>
              <a:off x="9575505" y="2133496"/>
              <a:ext cx="90370" cy="115763"/>
            </a:xfrm>
            <a:custGeom>
              <a:avLst/>
              <a:gdLst>
                <a:gd name="f0" fmla="val w"/>
                <a:gd name="f1" fmla="val h"/>
                <a:gd name="f2" fmla="val 0"/>
                <a:gd name="f3" fmla="val 3598"/>
                <a:gd name="f4" fmla="val 4609"/>
                <a:gd name="f5" fmla="val 967"/>
                <a:gd name="f6" fmla="val 1"/>
                <a:gd name="f7" fmla="val 945"/>
                <a:gd name="f8" fmla="val 46"/>
                <a:gd name="f9" fmla="val 900"/>
                <a:gd name="f10" fmla="val 293"/>
                <a:gd name="f11" fmla="val 877"/>
                <a:gd name="f12" fmla="val 540"/>
                <a:gd name="f13" fmla="val 788"/>
                <a:gd name="f14" fmla="val 1035"/>
                <a:gd name="f15" fmla="val 697"/>
                <a:gd name="f16" fmla="val 832"/>
                <a:gd name="f17" fmla="val 383"/>
                <a:gd name="f18" fmla="val 765"/>
                <a:gd name="f19" fmla="val 203"/>
                <a:gd name="f20" fmla="val 743"/>
                <a:gd name="f21" fmla="val 113"/>
                <a:gd name="f22" fmla="val 23"/>
                <a:gd name="f23" fmla="val 810"/>
                <a:gd name="f24" fmla="val 855"/>
                <a:gd name="f25" fmla="val 68"/>
                <a:gd name="f26" fmla="val 158"/>
                <a:gd name="f27" fmla="val 248"/>
                <a:gd name="f28" fmla="val 427"/>
                <a:gd name="f29" fmla="val 922"/>
                <a:gd name="f30" fmla="val 585"/>
                <a:gd name="f31" fmla="val 990"/>
                <a:gd name="f32" fmla="val 742"/>
                <a:gd name="f33" fmla="val 1057"/>
                <a:gd name="f34" fmla="val 1170"/>
                <a:gd name="f35" fmla="val 1327"/>
                <a:gd name="f36" fmla="val 1034"/>
                <a:gd name="f37" fmla="val 1484"/>
                <a:gd name="f38" fmla="val 1237"/>
                <a:gd name="f39" fmla="val 1934"/>
                <a:gd name="f40" fmla="val 1551"/>
                <a:gd name="f41" fmla="val 2451"/>
                <a:gd name="f42" fmla="val 1956"/>
                <a:gd name="f43" fmla="val 3035"/>
                <a:gd name="f44" fmla="val 2226"/>
                <a:gd name="f45" fmla="val 3395"/>
                <a:gd name="f46" fmla="val 2473"/>
                <a:gd name="f47" fmla="val 3710"/>
                <a:gd name="f48" fmla="val 2720"/>
                <a:gd name="f49" fmla="val 4002"/>
                <a:gd name="f50" fmla="val 2945"/>
                <a:gd name="f51" fmla="val 4227"/>
                <a:gd name="f52" fmla="val 3170"/>
                <a:gd name="f53" fmla="val 4407"/>
                <a:gd name="f54" fmla="val 3327"/>
                <a:gd name="f55" fmla="val 4542"/>
                <a:gd name="f56" fmla="val 3462"/>
                <a:gd name="f57" fmla="val 3530"/>
                <a:gd name="f58" fmla="val 3552"/>
                <a:gd name="f59" fmla="val 4587"/>
                <a:gd name="f60" fmla="val 3597"/>
                <a:gd name="f61" fmla="val 4564"/>
                <a:gd name="f62" fmla="val 4497"/>
                <a:gd name="f63" fmla="val 3575"/>
                <a:gd name="f64" fmla="val 4362"/>
                <a:gd name="f65" fmla="val 4159"/>
                <a:gd name="f66" fmla="val 3417"/>
                <a:gd name="f67" fmla="val 3912"/>
                <a:gd name="f68" fmla="val 3260"/>
                <a:gd name="f69" fmla="val 3620"/>
                <a:gd name="f70" fmla="val 3080"/>
                <a:gd name="f71" fmla="val 3283"/>
                <a:gd name="f72" fmla="val 2855"/>
                <a:gd name="f73" fmla="val 2946"/>
                <a:gd name="f74" fmla="val 2585"/>
                <a:gd name="f75" fmla="val 2563"/>
                <a:gd name="f76" fmla="val 2136"/>
                <a:gd name="f77" fmla="val 2001"/>
                <a:gd name="f78" fmla="val 1731"/>
                <a:gd name="f79" fmla="val 1529"/>
                <a:gd name="f80" fmla="val 1372"/>
                <a:gd name="f81" fmla="val 1192"/>
                <a:gd name="f82" fmla="val 1214"/>
                <a:gd name="f83" fmla="val 1080"/>
                <a:gd name="f84" fmla="val 1102"/>
                <a:gd name="f85" fmla="val 1012"/>
                <a:gd name="f86" fmla="val 315"/>
                <a:gd name="f87" fmla="val 1079"/>
                <a:gd name="f88" fmla="*/ f0 1 3598"/>
                <a:gd name="f89" fmla="*/ f1 1 4609"/>
                <a:gd name="f90" fmla="val f2"/>
                <a:gd name="f91" fmla="val f3"/>
                <a:gd name="f92" fmla="val f4"/>
                <a:gd name="f93" fmla="+- f92 0 f90"/>
                <a:gd name="f94" fmla="+- f91 0 f90"/>
                <a:gd name="f95" fmla="*/ f94 1 3598"/>
                <a:gd name="f96" fmla="*/ f93 1 4609"/>
                <a:gd name="f97" fmla="*/ f90 1 f95"/>
                <a:gd name="f98" fmla="*/ f91 1 f95"/>
                <a:gd name="f99" fmla="*/ f90 1 f96"/>
                <a:gd name="f100" fmla="*/ f92 1 f96"/>
                <a:gd name="f101" fmla="*/ f97 f88 1"/>
                <a:gd name="f102" fmla="*/ f98 f88 1"/>
                <a:gd name="f103" fmla="*/ f100 f89 1"/>
                <a:gd name="f104" fmla="*/ f99 f89 1"/>
              </a:gdLst>
              <a:ahLst/>
              <a:cxnLst>
                <a:cxn ang="3cd4">
                  <a:pos x="hc" y="t"/>
                </a:cxn>
                <a:cxn ang="0">
                  <a:pos x="r" y="vc"/>
                </a:cxn>
                <a:cxn ang="cd4">
                  <a:pos x="hc" y="b"/>
                </a:cxn>
                <a:cxn ang="cd2">
                  <a:pos x="l" y="vc"/>
                </a:cxn>
              </a:cxnLst>
              <a:rect l="f101" t="f104" r="f102" b="f103"/>
              <a:pathLst>
                <a:path w="3598" h="4609">
                  <a:moveTo>
                    <a:pt x="f5" y="f6"/>
                  </a:moveTo>
                  <a:lnTo>
                    <a:pt x="f7" y="f8"/>
                  </a:lnTo>
                  <a:lnTo>
                    <a:pt x="f9" y="f10"/>
                  </a:lnTo>
                  <a:lnTo>
                    <a:pt x="f11" y="f12"/>
                  </a:lnTo>
                  <a:lnTo>
                    <a:pt x="f9" y="f13"/>
                  </a:lnTo>
                  <a:lnTo>
                    <a:pt x="f7" y="f14"/>
                  </a:lnTo>
                  <a:lnTo>
                    <a:pt x="f15" y="f9"/>
                  </a:lnTo>
                  <a:lnTo>
                    <a:pt x="f12" y="f16"/>
                  </a:lnTo>
                  <a:lnTo>
                    <a:pt x="f17" y="f18"/>
                  </a:lnTo>
                  <a:lnTo>
                    <a:pt x="f19" y="f20"/>
                  </a:lnTo>
                  <a:lnTo>
                    <a:pt x="f21" y="f20"/>
                  </a:lnTo>
                  <a:lnTo>
                    <a:pt x="f22" y="f18"/>
                  </a:lnTo>
                  <a:lnTo>
                    <a:pt x="f2" y="f23"/>
                  </a:lnTo>
                  <a:lnTo>
                    <a:pt x="f2" y="f24"/>
                  </a:lnTo>
                  <a:lnTo>
                    <a:pt x="f22" y="f9"/>
                  </a:lnTo>
                  <a:lnTo>
                    <a:pt x="f25" y="f9"/>
                  </a:lnTo>
                  <a:lnTo>
                    <a:pt x="f26" y="f11"/>
                  </a:lnTo>
                  <a:lnTo>
                    <a:pt x="f27" y="f11"/>
                  </a:lnTo>
                  <a:lnTo>
                    <a:pt x="f28" y="f29"/>
                  </a:lnTo>
                  <a:lnTo>
                    <a:pt x="f30" y="f31"/>
                  </a:lnTo>
                  <a:lnTo>
                    <a:pt x="f32" y="f33"/>
                  </a:lnTo>
                  <a:lnTo>
                    <a:pt x="f7" y="f34"/>
                  </a:lnTo>
                  <a:lnTo>
                    <a:pt x="f5" y="f35"/>
                  </a:lnTo>
                  <a:lnTo>
                    <a:pt x="f36" y="f37"/>
                  </a:lnTo>
                  <a:lnTo>
                    <a:pt x="f38" y="f39"/>
                  </a:lnTo>
                  <a:lnTo>
                    <a:pt x="f40" y="f41"/>
                  </a:lnTo>
                  <a:lnTo>
                    <a:pt x="f42" y="f43"/>
                  </a:lnTo>
                  <a:lnTo>
                    <a:pt x="f44" y="f45"/>
                  </a:lnTo>
                  <a:lnTo>
                    <a:pt x="f46" y="f47"/>
                  </a:lnTo>
                  <a:lnTo>
                    <a:pt x="f48" y="f49"/>
                  </a:lnTo>
                  <a:lnTo>
                    <a:pt x="f50" y="f51"/>
                  </a:lnTo>
                  <a:lnTo>
                    <a:pt x="f52" y="f53"/>
                  </a:lnTo>
                  <a:lnTo>
                    <a:pt x="f54" y="f55"/>
                  </a:lnTo>
                  <a:lnTo>
                    <a:pt x="f56" y="f4"/>
                  </a:lnTo>
                  <a:lnTo>
                    <a:pt x="f57" y="f4"/>
                  </a:lnTo>
                  <a:lnTo>
                    <a:pt x="f58" y="f59"/>
                  </a:lnTo>
                  <a:lnTo>
                    <a:pt x="f60" y="f61"/>
                  </a:lnTo>
                  <a:lnTo>
                    <a:pt x="f60" y="f62"/>
                  </a:lnTo>
                  <a:lnTo>
                    <a:pt x="f63" y="f64"/>
                  </a:lnTo>
                  <a:lnTo>
                    <a:pt x="f57" y="f65"/>
                  </a:lnTo>
                  <a:lnTo>
                    <a:pt x="f66" y="f67"/>
                  </a:lnTo>
                  <a:lnTo>
                    <a:pt x="f68" y="f69"/>
                  </a:lnTo>
                  <a:lnTo>
                    <a:pt x="f70" y="f71"/>
                  </a:lnTo>
                  <a:lnTo>
                    <a:pt x="f72" y="f73"/>
                  </a:lnTo>
                  <a:lnTo>
                    <a:pt x="f74" y="f75"/>
                  </a:lnTo>
                  <a:lnTo>
                    <a:pt x="f76" y="f77"/>
                  </a:lnTo>
                  <a:lnTo>
                    <a:pt x="f78" y="f79"/>
                  </a:lnTo>
                  <a:lnTo>
                    <a:pt x="f79" y="f35"/>
                  </a:lnTo>
                  <a:lnTo>
                    <a:pt x="f80" y="f81"/>
                  </a:lnTo>
                  <a:lnTo>
                    <a:pt x="f82" y="f83"/>
                  </a:lnTo>
                  <a:lnTo>
                    <a:pt x="f84" y="f14"/>
                  </a:lnTo>
                  <a:lnTo>
                    <a:pt x="f36" y="f13"/>
                  </a:lnTo>
                  <a:lnTo>
                    <a:pt x="f85" y="f12"/>
                  </a:lnTo>
                  <a:lnTo>
                    <a:pt x="f36" y="f86"/>
                  </a:lnTo>
                  <a:lnTo>
                    <a:pt x="f87" y="f25"/>
                  </a:lnTo>
                  <a:lnTo>
                    <a:pt x="f87" y="f8"/>
                  </a:lnTo>
                  <a:lnTo>
                    <a:pt x="f87" y="f22"/>
                  </a:lnTo>
                  <a:lnTo>
                    <a:pt x="f36" y="f6"/>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5" name="Google Shape;351;p15">
              <a:extLst>
                <a:ext uri="{FF2B5EF4-FFF2-40B4-BE49-F238E27FC236}">
                  <a16:creationId xmlns:a16="http://schemas.microsoft.com/office/drawing/2014/main" id="{D298AC3A-A04F-FCB8-0D11-F39C09752FD5}"/>
                </a:ext>
              </a:extLst>
            </p:cNvPr>
            <p:cNvSpPr/>
            <p:nvPr/>
          </p:nvSpPr>
          <p:spPr>
            <a:xfrm>
              <a:off x="7918960" y="2718986"/>
              <a:ext cx="74569" cy="99962"/>
            </a:xfrm>
            <a:custGeom>
              <a:avLst/>
              <a:gdLst>
                <a:gd name="f0" fmla="val 360"/>
                <a:gd name="f1" fmla="val 180"/>
                <a:gd name="f2" fmla="val w"/>
                <a:gd name="f3" fmla="val h"/>
                <a:gd name="f4" fmla="val 0"/>
                <a:gd name="f5" fmla="val 2969"/>
                <a:gd name="f6" fmla="val 3980"/>
                <a:gd name="f7" fmla="val 1912"/>
                <a:gd name="f8" fmla="val 1"/>
                <a:gd name="f9" fmla="val 1642"/>
                <a:gd name="f10" fmla="val 23"/>
                <a:gd name="f11" fmla="val 1350"/>
                <a:gd name="f12" fmla="val 68"/>
                <a:gd name="f13" fmla="val 1080"/>
                <a:gd name="f14" fmla="val 810"/>
                <a:gd name="f15" fmla="val 315"/>
                <a:gd name="f16" fmla="val 585"/>
                <a:gd name="f17" fmla="val 495"/>
                <a:gd name="f18" fmla="val 473"/>
                <a:gd name="f19" fmla="val 383"/>
                <a:gd name="f20" fmla="val 697"/>
                <a:gd name="f21" fmla="val 293"/>
                <a:gd name="f22" fmla="val 832"/>
                <a:gd name="f23" fmla="val 203"/>
                <a:gd name="f24" fmla="val 967"/>
                <a:gd name="f25" fmla="val 136"/>
                <a:gd name="f26" fmla="val 1102"/>
                <a:gd name="f27" fmla="val 91"/>
                <a:gd name="f28" fmla="val 1259"/>
                <a:gd name="f29" fmla="val 46"/>
                <a:gd name="f30" fmla="val 1417"/>
                <a:gd name="f31" fmla="val 1597"/>
                <a:gd name="f32" fmla="val 1799"/>
                <a:gd name="f33" fmla="val 2001"/>
                <a:gd name="f34" fmla="val 2204"/>
                <a:gd name="f35" fmla="val 2428"/>
                <a:gd name="f36" fmla="val 113"/>
                <a:gd name="f37" fmla="val 2653"/>
                <a:gd name="f38" fmla="val 2900"/>
                <a:gd name="f39" fmla="val 3148"/>
                <a:gd name="f40" fmla="val 406"/>
                <a:gd name="f41" fmla="val 3417"/>
                <a:gd name="f42" fmla="val 540"/>
                <a:gd name="f43" fmla="val 3687"/>
                <a:gd name="f44" fmla="val 698"/>
                <a:gd name="f45" fmla="val 3979"/>
                <a:gd name="f46" fmla="val 2181"/>
                <a:gd name="f47" fmla="val 2923"/>
                <a:gd name="f48" fmla="val 2406"/>
                <a:gd name="f49" fmla="val 2518"/>
                <a:gd name="f50" fmla="val 2609"/>
                <a:gd name="f51" fmla="val 2091"/>
                <a:gd name="f52" fmla="val 2788"/>
                <a:gd name="f53" fmla="val 2878"/>
                <a:gd name="f54" fmla="val 1349"/>
                <a:gd name="f55" fmla="val 2968"/>
                <a:gd name="f56" fmla="val 855"/>
                <a:gd name="f57" fmla="val 2946"/>
                <a:gd name="f58" fmla="val 630"/>
                <a:gd name="f59" fmla="val 2901"/>
                <a:gd name="f60" fmla="val 450"/>
                <a:gd name="f61" fmla="val 2811"/>
                <a:gd name="f62" fmla="val 270"/>
                <a:gd name="f63" fmla="val 2766"/>
                <a:gd name="f64" fmla="val 2676"/>
                <a:gd name="f65" fmla="val 135"/>
                <a:gd name="f66" fmla="val 2586"/>
                <a:gd name="f67" fmla="val 90"/>
                <a:gd name="f68" fmla="val 2474"/>
                <a:gd name="f69" fmla="*/ f2 1 2969"/>
                <a:gd name="f70" fmla="*/ f3 1 3980"/>
                <a:gd name="f71" fmla="val f4"/>
                <a:gd name="f72" fmla="val f5"/>
                <a:gd name="f73" fmla="val f6"/>
                <a:gd name="f74" fmla="+- f73 0 f71"/>
                <a:gd name="f75" fmla="+- f72 0 f71"/>
                <a:gd name="f76" fmla="*/ f75 1 2969"/>
                <a:gd name="f77" fmla="*/ f74 1 3980"/>
                <a:gd name="f78" fmla="*/ f71 1 f76"/>
                <a:gd name="f79" fmla="*/ f72 1 f76"/>
                <a:gd name="f80" fmla="*/ f71 1 f77"/>
                <a:gd name="f81" fmla="*/ f73 1 f77"/>
                <a:gd name="f82" fmla="*/ f78 f69 1"/>
                <a:gd name="f83" fmla="*/ f79 f69 1"/>
                <a:gd name="f84" fmla="*/ f81 f70 1"/>
                <a:gd name="f85" fmla="*/ f80 f70 1"/>
              </a:gdLst>
              <a:ahLst/>
              <a:cxnLst>
                <a:cxn ang="3cd4">
                  <a:pos x="hc" y="t"/>
                </a:cxn>
                <a:cxn ang="0">
                  <a:pos x="r" y="vc"/>
                </a:cxn>
                <a:cxn ang="cd4">
                  <a:pos x="hc" y="b"/>
                </a:cxn>
                <a:cxn ang="cd2">
                  <a:pos x="l" y="vc"/>
                </a:cxn>
              </a:cxnLst>
              <a:rect l="f82" t="f85" r="f83" b="f84"/>
              <a:pathLst>
                <a:path w="2969" h="3980">
                  <a:moveTo>
                    <a:pt x="f7" y="f8"/>
                  </a:moveTo>
                  <a:lnTo>
                    <a:pt x="f9" y="f10"/>
                  </a:lnTo>
                  <a:lnTo>
                    <a:pt x="f11" y="f12"/>
                  </a:lnTo>
                  <a:lnTo>
                    <a:pt x="f13" y="f1"/>
                  </a:lnTo>
                  <a:lnTo>
                    <a:pt x="f14" y="f15"/>
                  </a:lnTo>
                  <a:lnTo>
                    <a:pt x="f16" y="f17"/>
                  </a:lnTo>
                  <a:lnTo>
                    <a:pt x="f18" y="f16"/>
                  </a:lnTo>
                  <a:lnTo>
                    <a:pt x="f19" y="f20"/>
                  </a:lnTo>
                  <a:lnTo>
                    <a:pt x="f21" y="f22"/>
                  </a:lnTo>
                  <a:lnTo>
                    <a:pt x="f23" y="f24"/>
                  </a:lnTo>
                  <a:lnTo>
                    <a:pt x="f25" y="f26"/>
                  </a:lnTo>
                  <a:lnTo>
                    <a:pt x="f27" y="f28"/>
                  </a:lnTo>
                  <a:lnTo>
                    <a:pt x="f29" y="f30"/>
                  </a:lnTo>
                  <a:lnTo>
                    <a:pt x="f10" y="f31"/>
                  </a:lnTo>
                  <a:lnTo>
                    <a:pt x="f8" y="f32"/>
                  </a:lnTo>
                  <a:lnTo>
                    <a:pt x="f8" y="f33"/>
                  </a:lnTo>
                  <a:lnTo>
                    <a:pt x="f10" y="f34"/>
                  </a:lnTo>
                  <a:lnTo>
                    <a:pt x="f12" y="f35"/>
                  </a:lnTo>
                  <a:lnTo>
                    <a:pt x="f36" y="f37"/>
                  </a:lnTo>
                  <a:lnTo>
                    <a:pt x="f23" y="f38"/>
                  </a:lnTo>
                  <a:lnTo>
                    <a:pt x="f21" y="f39"/>
                  </a:lnTo>
                  <a:lnTo>
                    <a:pt x="f40" y="f41"/>
                  </a:lnTo>
                  <a:lnTo>
                    <a:pt x="f42" y="f43"/>
                  </a:lnTo>
                  <a:lnTo>
                    <a:pt x="f44" y="f45"/>
                  </a:lnTo>
                  <a:lnTo>
                    <a:pt x="f46" y="f47"/>
                  </a:lnTo>
                  <a:lnTo>
                    <a:pt x="f48" y="f49"/>
                  </a:lnTo>
                  <a:lnTo>
                    <a:pt x="f50" y="f51"/>
                  </a:lnTo>
                  <a:lnTo>
                    <a:pt x="f52" y="f31"/>
                  </a:lnTo>
                  <a:lnTo>
                    <a:pt x="f53" y="f54"/>
                  </a:lnTo>
                  <a:lnTo>
                    <a:pt x="f47" y="f26"/>
                  </a:lnTo>
                  <a:lnTo>
                    <a:pt x="f55" y="f56"/>
                  </a:lnTo>
                  <a:lnTo>
                    <a:pt x="f57" y="f58"/>
                  </a:lnTo>
                  <a:lnTo>
                    <a:pt x="f59" y="f60"/>
                  </a:lnTo>
                  <a:lnTo>
                    <a:pt x="f53" y="f0"/>
                  </a:lnTo>
                  <a:lnTo>
                    <a:pt x="f61" y="f62"/>
                  </a:lnTo>
                  <a:lnTo>
                    <a:pt x="f63" y="f23"/>
                  </a:lnTo>
                  <a:lnTo>
                    <a:pt x="f64" y="f65"/>
                  </a:lnTo>
                  <a:lnTo>
                    <a:pt x="f66" y="f67"/>
                  </a:lnTo>
                  <a:lnTo>
                    <a:pt x="f68" y="f29"/>
                  </a:lnTo>
                  <a:lnTo>
                    <a:pt x="f34" y="f8"/>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6" name="Google Shape;352;p15">
              <a:extLst>
                <a:ext uri="{FF2B5EF4-FFF2-40B4-BE49-F238E27FC236}">
                  <a16:creationId xmlns:a16="http://schemas.microsoft.com/office/drawing/2014/main" id="{30F8CBDF-EBC1-756B-6C05-05EC1DF150F6}"/>
                </a:ext>
              </a:extLst>
            </p:cNvPr>
            <p:cNvSpPr/>
            <p:nvPr/>
          </p:nvSpPr>
          <p:spPr>
            <a:xfrm>
              <a:off x="7877766" y="2791827"/>
              <a:ext cx="61557" cy="45765"/>
            </a:xfrm>
            <a:custGeom>
              <a:avLst/>
              <a:gdLst>
                <a:gd name="f0" fmla="val 360"/>
                <a:gd name="f1" fmla="val w"/>
                <a:gd name="f2" fmla="val h"/>
                <a:gd name="f3" fmla="val 0"/>
                <a:gd name="f4" fmla="val 2451"/>
                <a:gd name="f5" fmla="val 1822"/>
                <a:gd name="f6" fmla="val 629"/>
                <a:gd name="f7" fmla="val 517"/>
                <a:gd name="f8" fmla="val 23"/>
                <a:gd name="f9" fmla="val 450"/>
                <a:gd name="f10" fmla="val 45"/>
                <a:gd name="f11" fmla="val 90"/>
                <a:gd name="f12" fmla="val 292"/>
                <a:gd name="f13" fmla="val 158"/>
                <a:gd name="f14" fmla="val 225"/>
                <a:gd name="f15" fmla="val 157"/>
                <a:gd name="f16" fmla="val 315"/>
                <a:gd name="f17" fmla="val 112"/>
                <a:gd name="f18" fmla="val 67"/>
                <a:gd name="f19" fmla="val 585"/>
                <a:gd name="f20" fmla="val 22"/>
                <a:gd name="f21" fmla="val 742"/>
                <a:gd name="f22" fmla="val 1034"/>
                <a:gd name="f23" fmla="val 1282"/>
                <a:gd name="f24" fmla="val 1484"/>
                <a:gd name="f25" fmla="val 1619"/>
                <a:gd name="f26" fmla="val 1731"/>
                <a:gd name="f27" fmla="val 427"/>
                <a:gd name="f28" fmla="val 1799"/>
                <a:gd name="f29" fmla="val 584"/>
                <a:gd name="f30" fmla="val 1821"/>
                <a:gd name="f31" fmla="val 922"/>
                <a:gd name="f32" fmla="val 1079"/>
                <a:gd name="f33" fmla="val 1776"/>
                <a:gd name="f34" fmla="val 1394"/>
                <a:gd name="f35" fmla="val 1686"/>
                <a:gd name="f36" fmla="val 1618"/>
                <a:gd name="f37" fmla="val 1596"/>
                <a:gd name="f38" fmla="val 1551"/>
                <a:gd name="f39" fmla="val 2450"/>
                <a:gd name="f40" fmla="val 1012"/>
                <a:gd name="f41" fmla="val 2360"/>
                <a:gd name="f42" fmla="val 2113"/>
                <a:gd name="f43" fmla="val 720"/>
                <a:gd name="f44" fmla="val 1753"/>
                <a:gd name="f45" fmla="val 1349"/>
                <a:gd name="f46" fmla="val 203"/>
                <a:gd name="f47" fmla="val 1124"/>
                <a:gd name="f48" fmla="val 719"/>
                <a:gd name="f49" fmla="*/ f1 1 2451"/>
                <a:gd name="f50" fmla="*/ f2 1 1822"/>
                <a:gd name="f51" fmla="val f3"/>
                <a:gd name="f52" fmla="val f4"/>
                <a:gd name="f53" fmla="val f5"/>
                <a:gd name="f54" fmla="+- f53 0 f51"/>
                <a:gd name="f55" fmla="+- f52 0 f51"/>
                <a:gd name="f56" fmla="*/ f55 1 2451"/>
                <a:gd name="f57" fmla="*/ f54 1 1822"/>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451" h="1822">
                  <a:moveTo>
                    <a:pt x="f6" y="f3"/>
                  </a:moveTo>
                  <a:lnTo>
                    <a:pt x="f7" y="f8"/>
                  </a:lnTo>
                  <a:lnTo>
                    <a:pt x="f9" y="f10"/>
                  </a:lnTo>
                  <a:lnTo>
                    <a:pt x="f0" y="f11"/>
                  </a:lnTo>
                  <a:lnTo>
                    <a:pt x="f12" y="f13"/>
                  </a:lnTo>
                  <a:lnTo>
                    <a:pt x="f14" y="f14"/>
                  </a:lnTo>
                  <a:lnTo>
                    <a:pt x="f15" y="f16"/>
                  </a:lnTo>
                  <a:lnTo>
                    <a:pt x="f17" y="f9"/>
                  </a:lnTo>
                  <a:lnTo>
                    <a:pt x="f18" y="f19"/>
                  </a:lnTo>
                  <a:lnTo>
                    <a:pt x="f20" y="f21"/>
                  </a:lnTo>
                  <a:lnTo>
                    <a:pt x="f3" y="f22"/>
                  </a:lnTo>
                  <a:lnTo>
                    <a:pt x="f20" y="f23"/>
                  </a:lnTo>
                  <a:lnTo>
                    <a:pt x="f18" y="f24"/>
                  </a:lnTo>
                  <a:lnTo>
                    <a:pt x="f15" y="f25"/>
                  </a:lnTo>
                  <a:lnTo>
                    <a:pt x="f12" y="f26"/>
                  </a:lnTo>
                  <a:lnTo>
                    <a:pt x="f27" y="f28"/>
                  </a:lnTo>
                  <a:lnTo>
                    <a:pt x="f29" y="f30"/>
                  </a:lnTo>
                  <a:lnTo>
                    <a:pt x="f21" y="f30"/>
                  </a:lnTo>
                  <a:lnTo>
                    <a:pt x="f31" y="f28"/>
                  </a:lnTo>
                  <a:lnTo>
                    <a:pt x="f32" y="f33"/>
                  </a:lnTo>
                  <a:lnTo>
                    <a:pt x="f34" y="f35"/>
                  </a:lnTo>
                  <a:lnTo>
                    <a:pt x="f36" y="f37"/>
                  </a:lnTo>
                  <a:lnTo>
                    <a:pt x="f35" y="f38"/>
                  </a:lnTo>
                  <a:lnTo>
                    <a:pt x="f39" y="f40"/>
                  </a:lnTo>
                  <a:lnTo>
                    <a:pt x="f41" y="f31"/>
                  </a:lnTo>
                  <a:lnTo>
                    <a:pt x="f42" y="f43"/>
                  </a:lnTo>
                  <a:lnTo>
                    <a:pt x="f44" y="f9"/>
                  </a:lnTo>
                  <a:lnTo>
                    <a:pt x="f38" y="f16"/>
                  </a:lnTo>
                  <a:lnTo>
                    <a:pt x="f45" y="f46"/>
                  </a:lnTo>
                  <a:lnTo>
                    <a:pt x="f47" y="f11"/>
                  </a:lnTo>
                  <a:lnTo>
                    <a:pt x="f31" y="f8"/>
                  </a:lnTo>
                  <a:lnTo>
                    <a:pt x="f48" y="f3"/>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7" name="Google Shape;353;p15">
              <a:extLst>
                <a:ext uri="{FF2B5EF4-FFF2-40B4-BE49-F238E27FC236}">
                  <a16:creationId xmlns:a16="http://schemas.microsoft.com/office/drawing/2014/main" id="{6C5F7FD5-EF1C-6AC6-8643-832C05CA029B}"/>
                </a:ext>
              </a:extLst>
            </p:cNvPr>
            <p:cNvSpPr/>
            <p:nvPr/>
          </p:nvSpPr>
          <p:spPr>
            <a:xfrm>
              <a:off x="7955682" y="2728030"/>
              <a:ext cx="29937" cy="29937"/>
            </a:xfrm>
            <a:custGeom>
              <a:avLst/>
              <a:gdLst>
                <a:gd name="f0" fmla="val 360"/>
                <a:gd name="f1" fmla="val 180"/>
                <a:gd name="f2" fmla="val w"/>
                <a:gd name="f3" fmla="val h"/>
                <a:gd name="f4" fmla="val 0"/>
                <a:gd name="f5" fmla="val 1192"/>
                <a:gd name="f6" fmla="val 585"/>
                <a:gd name="f7" fmla="val 472"/>
                <a:gd name="f8" fmla="val 23"/>
                <a:gd name="f9" fmla="val 45"/>
                <a:gd name="f10" fmla="val 247"/>
                <a:gd name="f11" fmla="val 113"/>
                <a:gd name="f12" fmla="val 157"/>
                <a:gd name="f13" fmla="val 90"/>
                <a:gd name="f14" fmla="val 292"/>
                <a:gd name="f15" fmla="val 382"/>
                <a:gd name="f16" fmla="val 495"/>
                <a:gd name="f17" fmla="val 607"/>
                <a:gd name="f18" fmla="val 720"/>
                <a:gd name="f19" fmla="val 832"/>
                <a:gd name="f20" fmla="val 944"/>
                <a:gd name="f21" fmla="val 202"/>
                <a:gd name="f22" fmla="val 1034"/>
                <a:gd name="f23" fmla="val 1102"/>
                <a:gd name="f24" fmla="val 1147"/>
                <a:gd name="f25" fmla="val 742"/>
                <a:gd name="f26" fmla="val 1169"/>
                <a:gd name="f27" fmla="val 1079"/>
                <a:gd name="f28" fmla="val 989"/>
                <a:gd name="f29" fmla="val 899"/>
                <a:gd name="f30" fmla="val 809"/>
                <a:gd name="f31" fmla="val 1191"/>
                <a:gd name="f32" fmla="val 697"/>
                <a:gd name="f33" fmla="val 450"/>
                <a:gd name="f34" fmla="val 337"/>
                <a:gd name="f35" fmla="val 248"/>
                <a:gd name="f36" fmla="val 158"/>
                <a:gd name="f37" fmla="*/ f2 1 1192"/>
                <a:gd name="f38" fmla="*/ f3 1 1192"/>
                <a:gd name="f39" fmla="val f4"/>
                <a:gd name="f40" fmla="val f5"/>
                <a:gd name="f41" fmla="+- f40 0 f39"/>
                <a:gd name="f42" fmla="*/ f41 1 1192"/>
                <a:gd name="f43" fmla="*/ f39 1 f42"/>
                <a:gd name="f44" fmla="*/ f40 1 f42"/>
                <a:gd name="f45" fmla="*/ f43 f37 1"/>
                <a:gd name="f46" fmla="*/ f44 f37 1"/>
                <a:gd name="f47" fmla="*/ f44 f38 1"/>
                <a:gd name="f48" fmla="*/ f43 f38 1"/>
              </a:gdLst>
              <a:ahLst/>
              <a:cxnLst>
                <a:cxn ang="3cd4">
                  <a:pos x="hc" y="t"/>
                </a:cxn>
                <a:cxn ang="0">
                  <a:pos x="r" y="vc"/>
                </a:cxn>
                <a:cxn ang="cd4">
                  <a:pos x="hc" y="b"/>
                </a:cxn>
                <a:cxn ang="cd2">
                  <a:pos x="l" y="vc"/>
                </a:cxn>
              </a:cxnLst>
              <a:rect l="f45" t="f48" r="f46" b="f47"/>
              <a:pathLst>
                <a:path w="1192" h="1192">
                  <a:moveTo>
                    <a:pt x="f6" y="f4"/>
                  </a:moveTo>
                  <a:lnTo>
                    <a:pt x="f7" y="f8"/>
                  </a:lnTo>
                  <a:lnTo>
                    <a:pt x="f0" y="f9"/>
                  </a:lnTo>
                  <a:lnTo>
                    <a:pt x="f10" y="f11"/>
                  </a:lnTo>
                  <a:lnTo>
                    <a:pt x="f12" y="f1"/>
                  </a:lnTo>
                  <a:lnTo>
                    <a:pt x="f13" y="f14"/>
                  </a:lnTo>
                  <a:lnTo>
                    <a:pt x="f9" y="f15"/>
                  </a:lnTo>
                  <a:lnTo>
                    <a:pt x="f4" y="f16"/>
                  </a:lnTo>
                  <a:lnTo>
                    <a:pt x="f4" y="f17"/>
                  </a:lnTo>
                  <a:lnTo>
                    <a:pt x="f8" y="f18"/>
                  </a:lnTo>
                  <a:lnTo>
                    <a:pt x="f9" y="f19"/>
                  </a:lnTo>
                  <a:lnTo>
                    <a:pt x="f11" y="f20"/>
                  </a:lnTo>
                  <a:lnTo>
                    <a:pt x="f21" y="f22"/>
                  </a:lnTo>
                  <a:lnTo>
                    <a:pt x="f14" y="f23"/>
                  </a:lnTo>
                  <a:lnTo>
                    <a:pt x="f15" y="f24"/>
                  </a:lnTo>
                  <a:lnTo>
                    <a:pt x="f16" y="f5"/>
                  </a:lnTo>
                  <a:lnTo>
                    <a:pt x="f17" y="f5"/>
                  </a:lnTo>
                  <a:lnTo>
                    <a:pt x="f25" y="f26"/>
                  </a:lnTo>
                  <a:lnTo>
                    <a:pt x="f19" y="f24"/>
                  </a:lnTo>
                  <a:lnTo>
                    <a:pt x="f20" y="f27"/>
                  </a:lnTo>
                  <a:lnTo>
                    <a:pt x="f22" y="f28"/>
                  </a:lnTo>
                  <a:lnTo>
                    <a:pt x="f23" y="f29"/>
                  </a:lnTo>
                  <a:lnTo>
                    <a:pt x="f24" y="f30"/>
                  </a:lnTo>
                  <a:lnTo>
                    <a:pt x="f31" y="f32"/>
                  </a:lnTo>
                  <a:lnTo>
                    <a:pt x="f31" y="f6"/>
                  </a:lnTo>
                  <a:lnTo>
                    <a:pt x="f26" y="f33"/>
                  </a:lnTo>
                  <a:lnTo>
                    <a:pt x="f24" y="f34"/>
                  </a:lnTo>
                  <a:lnTo>
                    <a:pt x="f27" y="f35"/>
                  </a:lnTo>
                  <a:lnTo>
                    <a:pt x="f28" y="f36"/>
                  </a:lnTo>
                  <a:lnTo>
                    <a:pt x="f29" y="f13"/>
                  </a:lnTo>
                  <a:lnTo>
                    <a:pt x="f30" y="f8"/>
                  </a:lnTo>
                  <a:lnTo>
                    <a:pt x="f32" y="f4"/>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8" name="Google Shape;354;p15">
              <a:extLst>
                <a:ext uri="{FF2B5EF4-FFF2-40B4-BE49-F238E27FC236}">
                  <a16:creationId xmlns:a16="http://schemas.microsoft.com/office/drawing/2014/main" id="{8FF68DE3-D80B-D338-2F6B-4E6F24E2A702}"/>
                </a:ext>
              </a:extLst>
            </p:cNvPr>
            <p:cNvSpPr/>
            <p:nvPr/>
          </p:nvSpPr>
          <p:spPr>
            <a:xfrm>
              <a:off x="7889050" y="2804812"/>
              <a:ext cx="15270" cy="15270"/>
            </a:xfrm>
            <a:custGeom>
              <a:avLst/>
              <a:gdLst>
                <a:gd name="f0" fmla="val 360"/>
                <a:gd name="f1" fmla="val w"/>
                <a:gd name="f2" fmla="val h"/>
                <a:gd name="f3" fmla="val 0"/>
                <a:gd name="f4" fmla="val 608"/>
                <a:gd name="f5" fmla="val 225"/>
                <a:gd name="f6" fmla="val 135"/>
                <a:gd name="f7" fmla="val 45"/>
                <a:gd name="f8" fmla="val 46"/>
                <a:gd name="f9" fmla="val 1"/>
                <a:gd name="f10" fmla="val 248"/>
                <a:gd name="f11" fmla="val 472"/>
                <a:gd name="f12" fmla="val 562"/>
                <a:gd name="f13" fmla="val 607"/>
                <a:gd name="f14" fmla="val 473"/>
                <a:gd name="f15" fmla="val 540"/>
                <a:gd name="f16" fmla="val 563"/>
                <a:gd name="f17" fmla="val 450"/>
                <a:gd name="f18" fmla="val 338"/>
                <a:gd name="f19" fmla="val 113"/>
                <a:gd name="f20" fmla="*/ f1 1 608"/>
                <a:gd name="f21" fmla="*/ f2 1 608"/>
                <a:gd name="f22" fmla="val f3"/>
                <a:gd name="f23" fmla="val f4"/>
                <a:gd name="f24" fmla="+- f23 0 f22"/>
                <a:gd name="f25" fmla="*/ f24 1 608"/>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608" h="608">
                  <a:moveTo>
                    <a:pt x="f5" y="f3"/>
                  </a:moveTo>
                  <a:lnTo>
                    <a:pt x="f6" y="f7"/>
                  </a:lnTo>
                  <a:lnTo>
                    <a:pt x="f8" y="f6"/>
                  </a:lnTo>
                  <a:lnTo>
                    <a:pt x="f9" y="f10"/>
                  </a:lnTo>
                  <a:lnTo>
                    <a:pt x="f9" y="f0"/>
                  </a:lnTo>
                  <a:lnTo>
                    <a:pt x="f8" y="f11"/>
                  </a:lnTo>
                  <a:lnTo>
                    <a:pt x="f6" y="f12"/>
                  </a:lnTo>
                  <a:lnTo>
                    <a:pt x="f10" y="f13"/>
                  </a:lnTo>
                  <a:lnTo>
                    <a:pt x="f0" y="f13"/>
                  </a:lnTo>
                  <a:lnTo>
                    <a:pt x="f14" y="f15"/>
                  </a:lnTo>
                  <a:lnTo>
                    <a:pt x="f16" y="f17"/>
                  </a:lnTo>
                  <a:lnTo>
                    <a:pt x="f4" y="f18"/>
                  </a:lnTo>
                  <a:lnTo>
                    <a:pt x="f4" y="f5"/>
                  </a:lnTo>
                  <a:lnTo>
                    <a:pt x="f15" y="f19"/>
                  </a:lnTo>
                  <a:lnTo>
                    <a:pt x="f17" y="f7"/>
                  </a:lnTo>
                  <a:lnTo>
                    <a:pt x="f0" y="f3"/>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09" name="Google Shape;355;p15">
              <a:extLst>
                <a:ext uri="{FF2B5EF4-FFF2-40B4-BE49-F238E27FC236}">
                  <a16:creationId xmlns:a16="http://schemas.microsoft.com/office/drawing/2014/main" id="{C47A0B67-ADF0-FE28-F178-F434D70C019A}"/>
                </a:ext>
              </a:extLst>
            </p:cNvPr>
            <p:cNvSpPr/>
            <p:nvPr/>
          </p:nvSpPr>
          <p:spPr>
            <a:xfrm>
              <a:off x="7942112" y="2795220"/>
              <a:ext cx="107871" cy="67766"/>
            </a:xfrm>
            <a:custGeom>
              <a:avLst/>
              <a:gdLst>
                <a:gd name="f0" fmla="val 180"/>
                <a:gd name="f1" fmla="val w"/>
                <a:gd name="f2" fmla="val h"/>
                <a:gd name="f3" fmla="val 0"/>
                <a:gd name="f4" fmla="val 4295"/>
                <a:gd name="f5" fmla="val 2698"/>
                <a:gd name="f6" fmla="val 2923"/>
                <a:gd name="f7" fmla="val 2383"/>
                <a:gd name="f8" fmla="val 45"/>
                <a:gd name="f9" fmla="val 1934"/>
                <a:gd name="f10" fmla="val 113"/>
                <a:gd name="f11" fmla="val 1484"/>
                <a:gd name="f12" fmla="val 1"/>
                <a:gd name="f13" fmla="val 1259"/>
                <a:gd name="f14" fmla="val 225"/>
                <a:gd name="f15" fmla="val 1506"/>
                <a:gd name="f16" fmla="val 450"/>
                <a:gd name="f17" fmla="val 1709"/>
                <a:gd name="f18" fmla="val 675"/>
                <a:gd name="f19" fmla="val 1911"/>
                <a:gd name="f20" fmla="val 877"/>
                <a:gd name="f21" fmla="val 2091"/>
                <a:gd name="f22" fmla="val 1080"/>
                <a:gd name="f23" fmla="val 2226"/>
                <a:gd name="f24" fmla="val 1282"/>
                <a:gd name="f25" fmla="val 2361"/>
                <a:gd name="f26" fmla="val 2450"/>
                <a:gd name="f27" fmla="val 1687"/>
                <a:gd name="f28" fmla="val 2540"/>
                <a:gd name="f29" fmla="val 1866"/>
                <a:gd name="f30" fmla="val 2608"/>
                <a:gd name="f31" fmla="val 2046"/>
                <a:gd name="f32" fmla="val 2653"/>
                <a:gd name="f33" fmla="val 2675"/>
                <a:gd name="f34" fmla="val 2406"/>
                <a:gd name="f35" fmla="val 2563"/>
                <a:gd name="f36" fmla="val 2721"/>
                <a:gd name="f37" fmla="val 2878"/>
                <a:gd name="f38" fmla="val 2630"/>
                <a:gd name="f39" fmla="val 3013"/>
                <a:gd name="f40" fmla="val 2585"/>
                <a:gd name="f41" fmla="val 3148"/>
                <a:gd name="f42" fmla="val 3283"/>
                <a:gd name="f43" fmla="val 2473"/>
                <a:gd name="f44" fmla="val 3530"/>
                <a:gd name="f45" fmla="val 2293"/>
                <a:gd name="f46" fmla="val 3732"/>
                <a:gd name="f47" fmla="val 3912"/>
                <a:gd name="f48" fmla="val 4069"/>
                <a:gd name="f49" fmla="val 1619"/>
                <a:gd name="f50" fmla="val 4182"/>
                <a:gd name="f51" fmla="val 1349"/>
                <a:gd name="f52" fmla="val 4249"/>
                <a:gd name="f53" fmla="val 1079"/>
                <a:gd name="f54" fmla="val 4294"/>
                <a:gd name="f55" fmla="val 810"/>
                <a:gd name="f56" fmla="val 697"/>
                <a:gd name="f57" fmla="val 4272"/>
                <a:gd name="f58" fmla="val 585"/>
                <a:gd name="f59" fmla="val 495"/>
                <a:gd name="f60" fmla="val 405"/>
                <a:gd name="f61" fmla="val 4137"/>
                <a:gd name="f62" fmla="val 337"/>
                <a:gd name="f63" fmla="val 270"/>
                <a:gd name="f64" fmla="val 3889"/>
                <a:gd name="f65" fmla="val 158"/>
                <a:gd name="f66" fmla="val 3665"/>
                <a:gd name="f67" fmla="val 90"/>
                <a:gd name="f68" fmla="val 3440"/>
                <a:gd name="f69" fmla="val 3170"/>
                <a:gd name="f70" fmla="val 23"/>
                <a:gd name="f71" fmla="*/ f1 1 4295"/>
                <a:gd name="f72" fmla="*/ f2 1 2698"/>
                <a:gd name="f73" fmla="val f3"/>
                <a:gd name="f74" fmla="val f4"/>
                <a:gd name="f75" fmla="val f5"/>
                <a:gd name="f76" fmla="+- f75 0 f73"/>
                <a:gd name="f77" fmla="+- f74 0 f73"/>
                <a:gd name="f78" fmla="*/ f77 1 4295"/>
                <a:gd name="f79" fmla="*/ f76 1 2698"/>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4295" h="2698">
                  <a:moveTo>
                    <a:pt x="f6" y="f3"/>
                  </a:moveTo>
                  <a:lnTo>
                    <a:pt x="f7" y="f8"/>
                  </a:lnTo>
                  <a:lnTo>
                    <a:pt x="f9" y="f10"/>
                  </a:lnTo>
                  <a:lnTo>
                    <a:pt x="f11" y="f0"/>
                  </a:lnTo>
                  <a:lnTo>
                    <a:pt x="f12" y="f13"/>
                  </a:lnTo>
                  <a:lnTo>
                    <a:pt x="f14" y="f15"/>
                  </a:lnTo>
                  <a:lnTo>
                    <a:pt x="f16" y="f17"/>
                  </a:lnTo>
                  <a:lnTo>
                    <a:pt x="f18" y="f19"/>
                  </a:lnTo>
                  <a:lnTo>
                    <a:pt x="f20" y="f21"/>
                  </a:lnTo>
                  <a:lnTo>
                    <a:pt x="f22" y="f23"/>
                  </a:lnTo>
                  <a:lnTo>
                    <a:pt x="f24" y="f25"/>
                  </a:lnTo>
                  <a:lnTo>
                    <a:pt x="f11" y="f26"/>
                  </a:lnTo>
                  <a:lnTo>
                    <a:pt x="f27" y="f28"/>
                  </a:lnTo>
                  <a:lnTo>
                    <a:pt x="f29" y="f30"/>
                  </a:lnTo>
                  <a:lnTo>
                    <a:pt x="f31" y="f32"/>
                  </a:lnTo>
                  <a:lnTo>
                    <a:pt x="f23" y="f33"/>
                  </a:lnTo>
                  <a:lnTo>
                    <a:pt x="f34" y="f5"/>
                  </a:lnTo>
                  <a:lnTo>
                    <a:pt x="f35" y="f5"/>
                  </a:lnTo>
                  <a:lnTo>
                    <a:pt x="f36" y="f33"/>
                  </a:lnTo>
                  <a:lnTo>
                    <a:pt x="f37" y="f38"/>
                  </a:lnTo>
                  <a:lnTo>
                    <a:pt x="f39" y="f40"/>
                  </a:lnTo>
                  <a:lnTo>
                    <a:pt x="f41" y="f28"/>
                  </a:lnTo>
                  <a:lnTo>
                    <a:pt x="f42" y="f43"/>
                  </a:lnTo>
                  <a:lnTo>
                    <a:pt x="f44" y="f45"/>
                  </a:lnTo>
                  <a:lnTo>
                    <a:pt x="f46" y="f21"/>
                  </a:lnTo>
                  <a:lnTo>
                    <a:pt x="f47" y="f29"/>
                  </a:lnTo>
                  <a:lnTo>
                    <a:pt x="f48" y="f49"/>
                  </a:lnTo>
                  <a:lnTo>
                    <a:pt x="f50" y="f51"/>
                  </a:lnTo>
                  <a:lnTo>
                    <a:pt x="f52" y="f53"/>
                  </a:lnTo>
                  <a:lnTo>
                    <a:pt x="f54" y="f55"/>
                  </a:lnTo>
                  <a:lnTo>
                    <a:pt x="f54" y="f56"/>
                  </a:lnTo>
                  <a:lnTo>
                    <a:pt x="f57" y="f58"/>
                  </a:lnTo>
                  <a:lnTo>
                    <a:pt x="f52" y="f59"/>
                  </a:lnTo>
                  <a:lnTo>
                    <a:pt x="f50" y="f60"/>
                  </a:lnTo>
                  <a:lnTo>
                    <a:pt x="f61" y="f62"/>
                  </a:lnTo>
                  <a:lnTo>
                    <a:pt x="f48" y="f63"/>
                  </a:lnTo>
                  <a:lnTo>
                    <a:pt x="f64" y="f65"/>
                  </a:lnTo>
                  <a:lnTo>
                    <a:pt x="f66" y="f67"/>
                  </a:lnTo>
                  <a:lnTo>
                    <a:pt x="f68" y="f8"/>
                  </a:lnTo>
                  <a:lnTo>
                    <a:pt x="f69" y="f70"/>
                  </a:lnTo>
                  <a:lnTo>
                    <a:pt x="f6" y="f3"/>
                  </a:lnTo>
                  <a:close/>
                </a:path>
              </a:pathLst>
            </a:custGeom>
            <a:solidFill>
              <a:srgbClr val="92D3D6"/>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0" name="Google Shape;356;p15">
              <a:extLst>
                <a:ext uri="{FF2B5EF4-FFF2-40B4-BE49-F238E27FC236}">
                  <a16:creationId xmlns:a16="http://schemas.microsoft.com/office/drawing/2014/main" id="{E169E490-2AE4-FDDB-A49E-42BD42A89C64}"/>
                </a:ext>
              </a:extLst>
            </p:cNvPr>
            <p:cNvSpPr/>
            <p:nvPr/>
          </p:nvSpPr>
          <p:spPr>
            <a:xfrm>
              <a:off x="7910492" y="2824581"/>
              <a:ext cx="45765" cy="60981"/>
            </a:xfrm>
            <a:custGeom>
              <a:avLst/>
              <a:gdLst>
                <a:gd name="f0" fmla="val w"/>
                <a:gd name="f1" fmla="val h"/>
                <a:gd name="f2" fmla="val 0"/>
                <a:gd name="f3" fmla="val 1822"/>
                <a:gd name="f4" fmla="val 2428"/>
                <a:gd name="f5" fmla="val 1372"/>
                <a:gd name="f6" fmla="val 608"/>
                <a:gd name="f7" fmla="val 562"/>
                <a:gd name="f8" fmla="val 540"/>
                <a:gd name="f9" fmla="val 630"/>
                <a:gd name="f10" fmla="val 405"/>
                <a:gd name="f11" fmla="val 809"/>
                <a:gd name="f12" fmla="val 226"/>
                <a:gd name="f13" fmla="val 1057"/>
                <a:gd name="f14" fmla="val 136"/>
                <a:gd name="f15" fmla="val 1214"/>
                <a:gd name="f16" fmla="val 68"/>
                <a:gd name="f17" fmla="val 1371"/>
                <a:gd name="f18" fmla="val 23"/>
                <a:gd name="f19" fmla="val 1529"/>
                <a:gd name="f20" fmla="val 1"/>
                <a:gd name="f21" fmla="val 1686"/>
                <a:gd name="f22" fmla="val 1843"/>
                <a:gd name="f23" fmla="val 1978"/>
                <a:gd name="f24" fmla="val 181"/>
                <a:gd name="f25" fmla="val 2113"/>
                <a:gd name="f26" fmla="val 338"/>
                <a:gd name="f27" fmla="val 2226"/>
                <a:gd name="f28" fmla="val 563"/>
                <a:gd name="f29" fmla="val 2338"/>
                <a:gd name="f30" fmla="val 877"/>
                <a:gd name="f31" fmla="val 2405"/>
                <a:gd name="f32" fmla="val 1035"/>
                <a:gd name="f33" fmla="val 1170"/>
                <a:gd name="f34" fmla="val 1305"/>
                <a:gd name="f35" fmla="val 1417"/>
                <a:gd name="f36" fmla="val 2383"/>
                <a:gd name="f37" fmla="val 1507"/>
                <a:gd name="f38" fmla="val 1597"/>
                <a:gd name="f39" fmla="val 2293"/>
                <a:gd name="f40" fmla="val 1664"/>
                <a:gd name="f41" fmla="val 1709"/>
                <a:gd name="f42" fmla="val 2136"/>
                <a:gd name="f43" fmla="val 1754"/>
                <a:gd name="f44" fmla="val 2068"/>
                <a:gd name="f45" fmla="val 1799"/>
                <a:gd name="f46" fmla="val 1776"/>
                <a:gd name="f47" fmla="val 1551"/>
                <a:gd name="f48" fmla="val 1304"/>
                <a:gd name="f49" fmla="val 1079"/>
                <a:gd name="f50" fmla="val 1687"/>
                <a:gd name="f51" fmla="val 832"/>
                <a:gd name="f52" fmla="val 1552"/>
                <a:gd name="f53" fmla="val 427"/>
                <a:gd name="f54" fmla="val 135"/>
                <a:gd name="f55" fmla="*/ f0 1 1822"/>
                <a:gd name="f56" fmla="*/ f1 1 2428"/>
                <a:gd name="f57" fmla="val f2"/>
                <a:gd name="f58" fmla="val f3"/>
                <a:gd name="f59" fmla="val f4"/>
                <a:gd name="f60" fmla="+- f59 0 f57"/>
                <a:gd name="f61" fmla="+- f58 0 f57"/>
                <a:gd name="f62" fmla="*/ f61 1 1822"/>
                <a:gd name="f63" fmla="*/ f60 1 2428"/>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822" h="2428">
                  <a:moveTo>
                    <a:pt x="f5" y="f2"/>
                  </a:moveTo>
                  <a:lnTo>
                    <a:pt x="f6" y="f7"/>
                  </a:lnTo>
                  <a:lnTo>
                    <a:pt x="f8" y="f9"/>
                  </a:lnTo>
                  <a:lnTo>
                    <a:pt x="f10" y="f11"/>
                  </a:lnTo>
                  <a:lnTo>
                    <a:pt x="f12" y="f13"/>
                  </a:lnTo>
                  <a:lnTo>
                    <a:pt x="f14" y="f15"/>
                  </a:lnTo>
                  <a:lnTo>
                    <a:pt x="f16" y="f17"/>
                  </a:lnTo>
                  <a:lnTo>
                    <a:pt x="f18" y="f19"/>
                  </a:lnTo>
                  <a:lnTo>
                    <a:pt x="f20" y="f21"/>
                  </a:lnTo>
                  <a:lnTo>
                    <a:pt x="f20" y="f22"/>
                  </a:lnTo>
                  <a:lnTo>
                    <a:pt x="f16" y="f23"/>
                  </a:lnTo>
                  <a:lnTo>
                    <a:pt x="f24" y="f25"/>
                  </a:lnTo>
                  <a:lnTo>
                    <a:pt x="f26" y="f27"/>
                  </a:lnTo>
                  <a:lnTo>
                    <a:pt x="f28" y="f29"/>
                  </a:lnTo>
                  <a:lnTo>
                    <a:pt x="f30" y="f31"/>
                  </a:lnTo>
                  <a:lnTo>
                    <a:pt x="f32" y="f31"/>
                  </a:lnTo>
                  <a:lnTo>
                    <a:pt x="f33" y="f4"/>
                  </a:lnTo>
                  <a:lnTo>
                    <a:pt x="f34" y="f31"/>
                  </a:lnTo>
                  <a:lnTo>
                    <a:pt x="f35" y="f36"/>
                  </a:lnTo>
                  <a:lnTo>
                    <a:pt x="f37" y="f29"/>
                  </a:lnTo>
                  <a:lnTo>
                    <a:pt x="f38" y="f39"/>
                  </a:lnTo>
                  <a:lnTo>
                    <a:pt x="f40" y="f27"/>
                  </a:lnTo>
                  <a:lnTo>
                    <a:pt x="f41" y="f42"/>
                  </a:lnTo>
                  <a:lnTo>
                    <a:pt x="f43" y="f44"/>
                  </a:lnTo>
                  <a:lnTo>
                    <a:pt x="f45" y="f23"/>
                  </a:lnTo>
                  <a:lnTo>
                    <a:pt x="f3" y="f46"/>
                  </a:lnTo>
                  <a:lnTo>
                    <a:pt x="f3" y="f47"/>
                  </a:lnTo>
                  <a:lnTo>
                    <a:pt x="f45" y="f48"/>
                  </a:lnTo>
                  <a:lnTo>
                    <a:pt x="f43" y="f49"/>
                  </a:lnTo>
                  <a:lnTo>
                    <a:pt x="f50" y="f51"/>
                  </a:lnTo>
                  <a:lnTo>
                    <a:pt x="f52" y="f53"/>
                  </a:lnTo>
                  <a:lnTo>
                    <a:pt x="f35" y="f54"/>
                  </a:lnTo>
                  <a:lnTo>
                    <a:pt x="f5" y="f2"/>
                  </a:lnTo>
                  <a:close/>
                </a:path>
              </a:pathLst>
            </a:custGeom>
            <a:solidFill>
              <a:srgbClr val="F7B24D"/>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1" name="Google Shape;357;p15">
              <a:extLst>
                <a:ext uri="{FF2B5EF4-FFF2-40B4-BE49-F238E27FC236}">
                  <a16:creationId xmlns:a16="http://schemas.microsoft.com/office/drawing/2014/main" id="{119E2EC0-4EB1-F6E6-FF03-02053299981D}"/>
                </a:ext>
              </a:extLst>
            </p:cNvPr>
            <p:cNvSpPr/>
            <p:nvPr/>
          </p:nvSpPr>
          <p:spPr>
            <a:xfrm>
              <a:off x="8010436" y="2803102"/>
              <a:ext cx="29937" cy="29964"/>
            </a:xfrm>
            <a:custGeom>
              <a:avLst/>
              <a:gdLst>
                <a:gd name="f0" fmla="val 180"/>
                <a:gd name="f1" fmla="val w"/>
                <a:gd name="f2" fmla="val h"/>
                <a:gd name="f3" fmla="val 0"/>
                <a:gd name="f4" fmla="val 1192"/>
                <a:gd name="f5" fmla="val 1193"/>
                <a:gd name="f6" fmla="val 563"/>
                <a:gd name="f7" fmla="val 1"/>
                <a:gd name="f8" fmla="val 450"/>
                <a:gd name="f9" fmla="val 23"/>
                <a:gd name="f10" fmla="val 338"/>
                <a:gd name="f11" fmla="val 68"/>
                <a:gd name="f12" fmla="val 225"/>
                <a:gd name="f13" fmla="val 113"/>
                <a:gd name="f14" fmla="val 135"/>
                <a:gd name="f15" fmla="val 203"/>
                <a:gd name="f16" fmla="val 293"/>
                <a:gd name="f17" fmla="val 406"/>
                <a:gd name="f18" fmla="val 518"/>
                <a:gd name="f19" fmla="val 630"/>
                <a:gd name="f20" fmla="val 743"/>
                <a:gd name="f21" fmla="val 46"/>
                <a:gd name="f22" fmla="val 855"/>
                <a:gd name="f23" fmla="val 945"/>
                <a:gd name="f24" fmla="val 1035"/>
                <a:gd name="f25" fmla="val 270"/>
                <a:gd name="f26" fmla="val 1102"/>
                <a:gd name="f27" fmla="val 383"/>
                <a:gd name="f28" fmla="val 1170"/>
                <a:gd name="f29" fmla="val 495"/>
                <a:gd name="f30" fmla="val 720"/>
                <a:gd name="f31" fmla="val 832"/>
                <a:gd name="f32" fmla="val 1147"/>
                <a:gd name="f33" fmla="val 1080"/>
                <a:gd name="f34" fmla="val 1013"/>
                <a:gd name="f35" fmla="val 900"/>
                <a:gd name="f36" fmla="val 810"/>
                <a:gd name="f37" fmla="val 1169"/>
                <a:gd name="f38" fmla="val 698"/>
                <a:gd name="f39" fmla="val 585"/>
                <a:gd name="f40" fmla="val 473"/>
                <a:gd name="f41" fmla="val 1125"/>
                <a:gd name="f42" fmla="val 361"/>
                <a:gd name="f43" fmla="val 248"/>
                <a:gd name="f44" fmla="val 990"/>
                <a:gd name="f45" fmla="val 158"/>
                <a:gd name="f46" fmla="val 91"/>
                <a:gd name="f47" fmla="val 787"/>
                <a:gd name="f48" fmla="val 675"/>
                <a:gd name="f49" fmla="*/ f1 1 1192"/>
                <a:gd name="f50" fmla="*/ f2 1 1193"/>
                <a:gd name="f51" fmla="val f3"/>
                <a:gd name="f52" fmla="val f4"/>
                <a:gd name="f53" fmla="val f5"/>
                <a:gd name="f54" fmla="+- f53 0 f51"/>
                <a:gd name="f55" fmla="+- f52 0 f51"/>
                <a:gd name="f56" fmla="*/ f55 1 1192"/>
                <a:gd name="f57" fmla="*/ f54 1 1193"/>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192" h="1193">
                  <a:moveTo>
                    <a:pt x="f6" y="f7"/>
                  </a:moveTo>
                  <a:lnTo>
                    <a:pt x="f8" y="f9"/>
                  </a:lnTo>
                  <a:lnTo>
                    <a:pt x="f10" y="f11"/>
                  </a:lnTo>
                  <a:lnTo>
                    <a:pt x="f12" y="f13"/>
                  </a:lnTo>
                  <a:lnTo>
                    <a:pt x="f14" y="f15"/>
                  </a:lnTo>
                  <a:lnTo>
                    <a:pt x="f11" y="f16"/>
                  </a:lnTo>
                  <a:lnTo>
                    <a:pt x="f9" y="f17"/>
                  </a:lnTo>
                  <a:lnTo>
                    <a:pt x="f7" y="f18"/>
                  </a:lnTo>
                  <a:lnTo>
                    <a:pt x="f7" y="f19"/>
                  </a:lnTo>
                  <a:lnTo>
                    <a:pt x="f7" y="f20"/>
                  </a:lnTo>
                  <a:lnTo>
                    <a:pt x="f21" y="f22"/>
                  </a:lnTo>
                  <a:lnTo>
                    <a:pt x="f13" y="f23"/>
                  </a:lnTo>
                  <a:lnTo>
                    <a:pt x="f0" y="f24"/>
                  </a:lnTo>
                  <a:lnTo>
                    <a:pt x="f25" y="f26"/>
                  </a:lnTo>
                  <a:lnTo>
                    <a:pt x="f27" y="f28"/>
                  </a:lnTo>
                  <a:lnTo>
                    <a:pt x="f29" y="f4"/>
                  </a:lnTo>
                  <a:lnTo>
                    <a:pt x="f30" y="f4"/>
                  </a:lnTo>
                  <a:lnTo>
                    <a:pt x="f31" y="f32"/>
                  </a:lnTo>
                  <a:lnTo>
                    <a:pt x="f23" y="f33"/>
                  </a:lnTo>
                  <a:lnTo>
                    <a:pt x="f24" y="f34"/>
                  </a:lnTo>
                  <a:lnTo>
                    <a:pt x="f26" y="f35"/>
                  </a:lnTo>
                  <a:lnTo>
                    <a:pt x="f32" y="f36"/>
                  </a:lnTo>
                  <a:lnTo>
                    <a:pt x="f37" y="f38"/>
                  </a:lnTo>
                  <a:lnTo>
                    <a:pt x="f4" y="f39"/>
                  </a:lnTo>
                  <a:lnTo>
                    <a:pt x="f37" y="f40"/>
                  </a:lnTo>
                  <a:lnTo>
                    <a:pt x="f41" y="f42"/>
                  </a:lnTo>
                  <a:lnTo>
                    <a:pt x="f33" y="f43"/>
                  </a:lnTo>
                  <a:lnTo>
                    <a:pt x="f44" y="f45"/>
                  </a:lnTo>
                  <a:lnTo>
                    <a:pt x="f35" y="f46"/>
                  </a:lnTo>
                  <a:lnTo>
                    <a:pt x="f47" y="f21"/>
                  </a:lnTo>
                  <a:lnTo>
                    <a:pt x="f48"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2" name="Google Shape;358;p15">
              <a:extLst>
                <a:ext uri="{FF2B5EF4-FFF2-40B4-BE49-F238E27FC236}">
                  <a16:creationId xmlns:a16="http://schemas.microsoft.com/office/drawing/2014/main" id="{9572F382-22FE-EB4E-2B98-5BC2ABFFEAC1}"/>
                </a:ext>
              </a:extLst>
            </p:cNvPr>
            <p:cNvSpPr/>
            <p:nvPr/>
          </p:nvSpPr>
          <p:spPr>
            <a:xfrm>
              <a:off x="7928579" y="2859566"/>
              <a:ext cx="15270" cy="14721"/>
            </a:xfrm>
            <a:custGeom>
              <a:avLst/>
              <a:gdLst>
                <a:gd name="f0" fmla="val 360"/>
                <a:gd name="f1" fmla="val w"/>
                <a:gd name="f2" fmla="val h"/>
                <a:gd name="f3" fmla="val 0"/>
                <a:gd name="f4" fmla="val 608"/>
                <a:gd name="f5" fmla="val 586"/>
                <a:gd name="f6" fmla="val 225"/>
                <a:gd name="f7" fmla="val 1"/>
                <a:gd name="f8" fmla="val 113"/>
                <a:gd name="f9" fmla="val 46"/>
                <a:gd name="f10" fmla="val 45"/>
                <a:gd name="f11" fmla="val 136"/>
                <a:gd name="f12" fmla="val 248"/>
                <a:gd name="f13" fmla="val 361"/>
                <a:gd name="f14" fmla="val 473"/>
                <a:gd name="f15" fmla="val 135"/>
                <a:gd name="f16" fmla="val 540"/>
                <a:gd name="f17" fmla="val 247"/>
                <a:gd name="f18" fmla="val 585"/>
                <a:gd name="f19" fmla="val 472"/>
                <a:gd name="f20" fmla="val 562"/>
                <a:gd name="f21" fmla="val 450"/>
                <a:gd name="f22" fmla="val 607"/>
                <a:gd name="f23" fmla="val 338"/>
                <a:gd name="f24" fmla="val 226"/>
                <a:gd name="f25" fmla="val 23"/>
                <a:gd name="f26" fmla="val 337"/>
                <a:gd name="f27" fmla="*/ f1 1 608"/>
                <a:gd name="f28" fmla="*/ f2 1 586"/>
                <a:gd name="f29" fmla="val f3"/>
                <a:gd name="f30" fmla="val f4"/>
                <a:gd name="f31" fmla="val f5"/>
                <a:gd name="f32" fmla="+- f31 0 f29"/>
                <a:gd name="f33" fmla="+- f30 0 f29"/>
                <a:gd name="f34" fmla="*/ f33 1 608"/>
                <a:gd name="f35" fmla="*/ f32 1 586"/>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08" h="586">
                  <a:moveTo>
                    <a:pt x="f6" y="f7"/>
                  </a:moveTo>
                  <a:lnTo>
                    <a:pt x="f8" y="f9"/>
                  </a:lnTo>
                  <a:lnTo>
                    <a:pt x="f10" y="f11"/>
                  </a:lnTo>
                  <a:lnTo>
                    <a:pt x="f3" y="f12"/>
                  </a:lnTo>
                  <a:lnTo>
                    <a:pt x="f3" y="f13"/>
                  </a:lnTo>
                  <a:lnTo>
                    <a:pt x="f10" y="f14"/>
                  </a:lnTo>
                  <a:lnTo>
                    <a:pt x="f15" y="f16"/>
                  </a:lnTo>
                  <a:lnTo>
                    <a:pt x="f17" y="f18"/>
                  </a:lnTo>
                  <a:lnTo>
                    <a:pt x="f0" y="f18"/>
                  </a:lnTo>
                  <a:lnTo>
                    <a:pt x="f19" y="f16"/>
                  </a:lnTo>
                  <a:lnTo>
                    <a:pt x="f20" y="f21"/>
                  </a:lnTo>
                  <a:lnTo>
                    <a:pt x="f22" y="f23"/>
                  </a:lnTo>
                  <a:lnTo>
                    <a:pt x="f18" y="f24"/>
                  </a:lnTo>
                  <a:lnTo>
                    <a:pt x="f16" y="f8"/>
                  </a:lnTo>
                  <a:lnTo>
                    <a:pt x="f21" y="f25"/>
                  </a:lnTo>
                  <a:lnTo>
                    <a:pt x="f26" y="f7"/>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3" name="Google Shape;359;p15">
              <a:extLst>
                <a:ext uri="{FF2B5EF4-FFF2-40B4-BE49-F238E27FC236}">
                  <a16:creationId xmlns:a16="http://schemas.microsoft.com/office/drawing/2014/main" id="{2FE18732-03FE-BDDB-19FE-B4ECFAB7787E}"/>
                </a:ext>
              </a:extLst>
            </p:cNvPr>
            <p:cNvSpPr/>
            <p:nvPr/>
          </p:nvSpPr>
          <p:spPr>
            <a:xfrm>
              <a:off x="7908810" y="2756266"/>
              <a:ext cx="115763" cy="90918"/>
            </a:xfrm>
            <a:custGeom>
              <a:avLst/>
              <a:gdLst>
                <a:gd name="f0" fmla="val 360"/>
                <a:gd name="f1" fmla="val 180"/>
                <a:gd name="f2" fmla="val w"/>
                <a:gd name="f3" fmla="val h"/>
                <a:gd name="f4" fmla="val 0"/>
                <a:gd name="f5" fmla="val 4609"/>
                <a:gd name="f6" fmla="val 3620"/>
                <a:gd name="f7" fmla="val 3732"/>
                <a:gd name="f8" fmla="val 3709"/>
                <a:gd name="f9" fmla="val 45"/>
                <a:gd name="f10" fmla="val 3687"/>
                <a:gd name="f11" fmla="val 90"/>
                <a:gd name="f12" fmla="val 270"/>
                <a:gd name="f13" fmla="val 427"/>
                <a:gd name="f14" fmla="val 3597"/>
                <a:gd name="f15" fmla="val 607"/>
                <a:gd name="f16" fmla="val 3530"/>
                <a:gd name="f17" fmla="val 742"/>
                <a:gd name="f18" fmla="val 3417"/>
                <a:gd name="f19" fmla="val 967"/>
                <a:gd name="f20" fmla="val 3282"/>
                <a:gd name="f21" fmla="val 989"/>
                <a:gd name="f22" fmla="val 3102"/>
                <a:gd name="f23" fmla="val 1057"/>
                <a:gd name="f24" fmla="val 2653"/>
                <a:gd name="f25" fmla="val 1259"/>
                <a:gd name="f26" fmla="val 2136"/>
                <a:gd name="f27" fmla="val 1574"/>
                <a:gd name="f28" fmla="val 1551"/>
                <a:gd name="f29" fmla="val 1956"/>
                <a:gd name="f30" fmla="val 1192"/>
                <a:gd name="f31" fmla="val 2226"/>
                <a:gd name="f32" fmla="val 877"/>
                <a:gd name="f33" fmla="val 2495"/>
                <a:gd name="f34" fmla="val 2743"/>
                <a:gd name="f35" fmla="val 2967"/>
                <a:gd name="f36" fmla="val 3170"/>
                <a:gd name="f37" fmla="val 68"/>
                <a:gd name="f38" fmla="val 3350"/>
                <a:gd name="f39" fmla="val 3484"/>
                <a:gd name="f40" fmla="val 3529"/>
                <a:gd name="f41" fmla="val 3574"/>
                <a:gd name="f42" fmla="val 3619"/>
                <a:gd name="f43" fmla="val 248"/>
                <a:gd name="f44" fmla="val 450"/>
                <a:gd name="f45" fmla="val 697"/>
                <a:gd name="f46" fmla="val 1304"/>
                <a:gd name="f47" fmla="val 3080"/>
                <a:gd name="f48" fmla="val 1664"/>
                <a:gd name="f49" fmla="val 2855"/>
                <a:gd name="f50" fmla="val 2023"/>
                <a:gd name="f51" fmla="val 2608"/>
                <a:gd name="f52" fmla="val 2158"/>
                <a:gd name="f53" fmla="val 1731"/>
                <a:gd name="f54" fmla="val 3260"/>
                <a:gd name="f55" fmla="val 1371"/>
                <a:gd name="f56" fmla="val 3507"/>
                <a:gd name="f57" fmla="val 1237"/>
                <a:gd name="f58" fmla="val 3575"/>
                <a:gd name="f59" fmla="val 1102"/>
                <a:gd name="f60" fmla="val 3799"/>
                <a:gd name="f61" fmla="val 4047"/>
                <a:gd name="f62" fmla="val 1034"/>
                <a:gd name="f63" fmla="val 4294"/>
                <a:gd name="f64" fmla="val 4519"/>
                <a:gd name="f65" fmla="val 1079"/>
                <a:gd name="f66" fmla="val 4564"/>
                <a:gd name="f67" fmla="val 4586"/>
                <a:gd name="f68" fmla="val 4541"/>
                <a:gd name="f69" fmla="val 944"/>
                <a:gd name="f70" fmla="val 899"/>
                <a:gd name="f71" fmla="val 922"/>
                <a:gd name="f72" fmla="val 720"/>
                <a:gd name="f73" fmla="val 3777"/>
                <a:gd name="f74" fmla="val 562"/>
                <a:gd name="f75" fmla="val 3822"/>
                <a:gd name="f76" fmla="val 382"/>
                <a:gd name="f77" fmla="val 3867"/>
                <a:gd name="f78" fmla="val 225"/>
                <a:gd name="f79" fmla="val 3844"/>
                <a:gd name="f80" fmla="val 135"/>
                <a:gd name="f81" fmla="*/ f2 1 4609"/>
                <a:gd name="f82" fmla="*/ f3 1 3620"/>
                <a:gd name="f83" fmla="val f4"/>
                <a:gd name="f84" fmla="val f5"/>
                <a:gd name="f85" fmla="val f6"/>
                <a:gd name="f86" fmla="+- f85 0 f83"/>
                <a:gd name="f87" fmla="+- f84 0 f83"/>
                <a:gd name="f88" fmla="*/ f87 1 4609"/>
                <a:gd name="f89" fmla="*/ f86 1 3620"/>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4609" h="3620">
                  <a:moveTo>
                    <a:pt x="f7" y="f4"/>
                  </a:moveTo>
                  <a:lnTo>
                    <a:pt x="f8" y="f9"/>
                  </a:lnTo>
                  <a:lnTo>
                    <a:pt x="f10" y="f11"/>
                  </a:lnTo>
                  <a:lnTo>
                    <a:pt x="f8" y="f1"/>
                  </a:lnTo>
                  <a:lnTo>
                    <a:pt x="f8" y="f12"/>
                  </a:lnTo>
                  <a:lnTo>
                    <a:pt x="f10"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15" y="f34"/>
                  </a:lnTo>
                  <a:lnTo>
                    <a:pt x="f0" y="f35"/>
                  </a:lnTo>
                  <a:lnTo>
                    <a:pt x="f1" y="f36"/>
                  </a:lnTo>
                  <a:lnTo>
                    <a:pt x="f37" y="f38"/>
                  </a:lnTo>
                  <a:lnTo>
                    <a:pt x="f4" y="f39"/>
                  </a:lnTo>
                  <a:lnTo>
                    <a:pt x="f4" y="f40"/>
                  </a:lnTo>
                  <a:lnTo>
                    <a:pt x="f4" y="f41"/>
                  </a:lnTo>
                  <a:lnTo>
                    <a:pt x="f9" y="f14"/>
                  </a:lnTo>
                  <a:lnTo>
                    <a:pt x="f11" y="f42"/>
                  </a:lnTo>
                  <a:lnTo>
                    <a:pt x="f43" y="f14"/>
                  </a:lnTo>
                  <a:lnTo>
                    <a:pt x="f44" y="f40"/>
                  </a:lnTo>
                  <a:lnTo>
                    <a:pt x="f45" y="f18"/>
                  </a:lnTo>
                  <a:lnTo>
                    <a:pt x="f21" y="f20"/>
                  </a:lnTo>
                  <a:lnTo>
                    <a:pt x="f46" y="f47"/>
                  </a:lnTo>
                  <a:lnTo>
                    <a:pt x="f48" y="f49"/>
                  </a:lnTo>
                  <a:lnTo>
                    <a:pt x="f50" y="f51"/>
                  </a:lnTo>
                  <a:lnTo>
                    <a:pt x="f51" y="f52"/>
                  </a:lnTo>
                  <a:lnTo>
                    <a:pt x="f47" y="f53"/>
                  </a:lnTo>
                  <a:lnTo>
                    <a:pt x="f54" y="f28"/>
                  </a:lnTo>
                  <a:lnTo>
                    <a:pt x="f18" y="f55"/>
                  </a:lnTo>
                  <a:lnTo>
                    <a:pt x="f56" y="f57"/>
                  </a:lnTo>
                  <a:lnTo>
                    <a:pt x="f58" y="f59"/>
                  </a:lnTo>
                  <a:lnTo>
                    <a:pt x="f60" y="f23"/>
                  </a:lnTo>
                  <a:lnTo>
                    <a:pt x="f61" y="f62"/>
                  </a:lnTo>
                  <a:lnTo>
                    <a:pt x="f63" y="f62"/>
                  </a:lnTo>
                  <a:lnTo>
                    <a:pt x="f64" y="f65"/>
                  </a:lnTo>
                  <a:lnTo>
                    <a:pt x="f66" y="f59"/>
                  </a:lnTo>
                  <a:lnTo>
                    <a:pt x="f67" y="f65"/>
                  </a:lnTo>
                  <a:lnTo>
                    <a:pt x="f5" y="f62"/>
                  </a:lnTo>
                  <a:lnTo>
                    <a:pt x="f67" y="f21"/>
                  </a:lnTo>
                  <a:lnTo>
                    <a:pt x="f68" y="f69"/>
                  </a:lnTo>
                  <a:lnTo>
                    <a:pt x="f63" y="f70"/>
                  </a:lnTo>
                  <a:lnTo>
                    <a:pt x="f61" y="f70"/>
                  </a:lnTo>
                  <a:lnTo>
                    <a:pt x="f60" y="f71"/>
                  </a:lnTo>
                  <a:lnTo>
                    <a:pt x="f58" y="f19"/>
                  </a:lnTo>
                  <a:lnTo>
                    <a:pt x="f10" y="f72"/>
                  </a:lnTo>
                  <a:lnTo>
                    <a:pt x="f73" y="f74"/>
                  </a:lnTo>
                  <a:lnTo>
                    <a:pt x="f75" y="f76"/>
                  </a:lnTo>
                  <a:lnTo>
                    <a:pt x="f77" y="f78"/>
                  </a:lnTo>
                  <a:lnTo>
                    <a:pt x="f79" y="f80"/>
                  </a:lnTo>
                  <a:lnTo>
                    <a:pt x="f75" y="f9"/>
                  </a:lnTo>
                  <a:lnTo>
                    <a:pt x="f73" y="f4"/>
                  </a:lnTo>
                  <a:close/>
                </a:path>
              </a:pathLst>
            </a:custGeom>
            <a:solidFill>
              <a:srgbClr val="5A5B4C"/>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4" name="Google Shape;360;p15">
              <a:extLst>
                <a:ext uri="{FF2B5EF4-FFF2-40B4-BE49-F238E27FC236}">
                  <a16:creationId xmlns:a16="http://schemas.microsoft.com/office/drawing/2014/main" id="{86193CA4-0E2E-2DEB-B1FC-14B83211F5BB}"/>
                </a:ext>
              </a:extLst>
            </p:cNvPr>
            <p:cNvSpPr/>
            <p:nvPr/>
          </p:nvSpPr>
          <p:spPr>
            <a:xfrm>
              <a:off x="6149513" y="2322649"/>
              <a:ext cx="841833" cy="348368"/>
            </a:xfrm>
            <a:custGeom>
              <a:avLst/>
              <a:gdLst>
                <a:gd name="f0" fmla="val w"/>
                <a:gd name="f1" fmla="val h"/>
                <a:gd name="f2" fmla="val 0"/>
                <a:gd name="f3" fmla="val 33517"/>
                <a:gd name="f4" fmla="val 13870"/>
                <a:gd name="f5" fmla="val 16680"/>
                <a:gd name="f6" fmla="val 16523"/>
                <a:gd name="f7" fmla="val 23"/>
                <a:gd name="f8" fmla="val 16388"/>
                <a:gd name="f9" fmla="val 68"/>
                <a:gd name="f10" fmla="val 16253"/>
                <a:gd name="f11" fmla="val 135"/>
                <a:gd name="f12" fmla="val 16118"/>
                <a:gd name="f13" fmla="val 203"/>
                <a:gd name="f14" fmla="val 15983"/>
                <a:gd name="f15" fmla="val 292"/>
                <a:gd name="f16" fmla="val 15759"/>
                <a:gd name="f17" fmla="val 495"/>
                <a:gd name="f18" fmla="val 15534"/>
                <a:gd name="f19" fmla="val 742"/>
                <a:gd name="f20" fmla="val 15331"/>
                <a:gd name="f21" fmla="val 1057"/>
                <a:gd name="f22" fmla="val 15129"/>
                <a:gd name="f23" fmla="val 1394"/>
                <a:gd name="f24" fmla="val 14972"/>
                <a:gd name="f25" fmla="val 1754"/>
                <a:gd name="f26" fmla="val 14814"/>
                <a:gd name="f27" fmla="val 2136"/>
                <a:gd name="f28" fmla="val 14657"/>
                <a:gd name="f29" fmla="val 2563"/>
                <a:gd name="f30" fmla="val 14545"/>
                <a:gd name="f31" fmla="val 3012"/>
                <a:gd name="f32" fmla="val 14432"/>
                <a:gd name="f33" fmla="val 3462"/>
                <a:gd name="f34" fmla="val 14230"/>
                <a:gd name="f35" fmla="val 4384"/>
                <a:gd name="f36" fmla="val 14073"/>
                <a:gd name="f37" fmla="val 5305"/>
                <a:gd name="f38" fmla="val 13960"/>
                <a:gd name="f39" fmla="val 6204"/>
                <a:gd name="f40" fmla="val 7014"/>
                <a:gd name="f41" fmla="val 13825"/>
                <a:gd name="f42" fmla="val 7711"/>
                <a:gd name="f43" fmla="val 13803"/>
                <a:gd name="f44" fmla="val 8250"/>
                <a:gd name="f45" fmla="val 13780"/>
                <a:gd name="f46" fmla="val 8722"/>
                <a:gd name="f47" fmla="val 13758"/>
                <a:gd name="f48" fmla="val 8542"/>
                <a:gd name="f49" fmla="val 13668"/>
                <a:gd name="f50" fmla="val 8070"/>
                <a:gd name="f51" fmla="val 13601"/>
                <a:gd name="f52" fmla="val 7733"/>
                <a:gd name="f53" fmla="val 13488"/>
                <a:gd name="f54" fmla="val 7328"/>
                <a:gd name="f55" fmla="val 13353"/>
                <a:gd name="f56" fmla="val 6901"/>
                <a:gd name="f57" fmla="val 13196"/>
                <a:gd name="f58" fmla="val 6452"/>
                <a:gd name="f59" fmla="val 12994"/>
                <a:gd name="f60" fmla="val 5980"/>
                <a:gd name="f61" fmla="val 12746"/>
                <a:gd name="f62" fmla="val 5485"/>
                <a:gd name="f63" fmla="val 12454"/>
                <a:gd name="f64" fmla="val 4991"/>
                <a:gd name="f65" fmla="val 12094"/>
                <a:gd name="f66" fmla="val 4496"/>
                <a:gd name="f67" fmla="val 11915"/>
                <a:gd name="f68" fmla="val 4249"/>
                <a:gd name="f69" fmla="val 11712"/>
                <a:gd name="f70" fmla="val 4024"/>
                <a:gd name="f71" fmla="val 11488"/>
                <a:gd name="f72" fmla="val 3777"/>
                <a:gd name="f73" fmla="val 11240"/>
                <a:gd name="f74" fmla="val 3552"/>
                <a:gd name="f75" fmla="val 10993"/>
                <a:gd name="f76" fmla="val 3350"/>
                <a:gd name="f77" fmla="val 10746"/>
                <a:gd name="f78" fmla="val 3147"/>
                <a:gd name="f79" fmla="val 10453"/>
                <a:gd name="f80" fmla="val 2945"/>
                <a:gd name="f81" fmla="val 10161"/>
                <a:gd name="f82" fmla="val 2765"/>
                <a:gd name="f83" fmla="val 9847"/>
                <a:gd name="f84" fmla="val 2630"/>
                <a:gd name="f85" fmla="val 9554"/>
                <a:gd name="f86" fmla="val 2540"/>
                <a:gd name="f87" fmla="val 9262"/>
                <a:gd name="f88" fmla="val 2495"/>
                <a:gd name="f89" fmla="val 8992"/>
                <a:gd name="f90" fmla="val 2518"/>
                <a:gd name="f91" fmla="val 8723"/>
                <a:gd name="f92" fmla="val 2585"/>
                <a:gd name="f93" fmla="val 8453"/>
                <a:gd name="f94" fmla="val 2698"/>
                <a:gd name="f95" fmla="val 8183"/>
                <a:gd name="f96" fmla="val 2855"/>
                <a:gd name="f97" fmla="val 7936"/>
                <a:gd name="f98" fmla="val 3035"/>
                <a:gd name="f99" fmla="val 7689"/>
                <a:gd name="f100" fmla="val 3260"/>
                <a:gd name="f101" fmla="val 7464"/>
                <a:gd name="f102" fmla="val 3507"/>
                <a:gd name="f103" fmla="val 7239"/>
                <a:gd name="f104" fmla="val 3799"/>
                <a:gd name="f105" fmla="val 4091"/>
                <a:gd name="f106" fmla="val 6812"/>
                <a:gd name="f107" fmla="val 4406"/>
                <a:gd name="f108" fmla="val 6610"/>
                <a:gd name="f109" fmla="val 4743"/>
                <a:gd name="f110" fmla="val 6250"/>
                <a:gd name="f111" fmla="val 5463"/>
                <a:gd name="f112" fmla="val 5913"/>
                <a:gd name="f113" fmla="val 6182"/>
                <a:gd name="f114" fmla="val 5621"/>
                <a:gd name="f115" fmla="val 5373"/>
                <a:gd name="f116" fmla="val 7598"/>
                <a:gd name="f117" fmla="val 5171"/>
                <a:gd name="f118" fmla="val 8228"/>
                <a:gd name="f119" fmla="val 4879"/>
                <a:gd name="f120" fmla="val 9172"/>
                <a:gd name="f121" fmla="val 4789"/>
                <a:gd name="f122" fmla="val 4542"/>
                <a:gd name="f123" fmla="val 9352"/>
                <a:gd name="f124" fmla="val 4317"/>
                <a:gd name="f125" fmla="val 9194"/>
                <a:gd name="f126" fmla="val 4092"/>
                <a:gd name="f127" fmla="val 9082"/>
                <a:gd name="f128" fmla="val 3867"/>
                <a:gd name="f129" fmla="val 9037"/>
                <a:gd name="f130" fmla="val 3642"/>
                <a:gd name="f131" fmla="val 9014"/>
                <a:gd name="f132" fmla="val 3418"/>
                <a:gd name="f133" fmla="val 3215"/>
                <a:gd name="f134" fmla="val 9104"/>
                <a:gd name="f135" fmla="val 2990"/>
                <a:gd name="f136" fmla="val 2788"/>
                <a:gd name="f137" fmla="val 9307"/>
                <a:gd name="f138" fmla="val 2586"/>
                <a:gd name="f139" fmla="val 9464"/>
                <a:gd name="f140" fmla="val 2384"/>
                <a:gd name="f141" fmla="val 9644"/>
                <a:gd name="f142" fmla="val 2181"/>
                <a:gd name="f143" fmla="val 9846"/>
                <a:gd name="f144" fmla="val 2001"/>
                <a:gd name="f145" fmla="val 10048"/>
                <a:gd name="f146" fmla="val 1822"/>
                <a:gd name="f147" fmla="val 10296"/>
                <a:gd name="f148" fmla="val 1462"/>
                <a:gd name="f149" fmla="val 10790"/>
                <a:gd name="f150" fmla="val 1147"/>
                <a:gd name="f151" fmla="val 11330"/>
                <a:gd name="f152" fmla="val 855"/>
                <a:gd name="f153" fmla="val 11847"/>
                <a:gd name="f154" fmla="val 608"/>
                <a:gd name="f155" fmla="val 12364"/>
                <a:gd name="f156" fmla="val 383"/>
                <a:gd name="f157" fmla="val 12858"/>
                <a:gd name="f158" fmla="val 91"/>
                <a:gd name="f159" fmla="val 13578"/>
                <a:gd name="f160" fmla="val 1"/>
                <a:gd name="f161" fmla="val 33472"/>
                <a:gd name="f162" fmla="val 13690"/>
                <a:gd name="f163" fmla="val 33315"/>
                <a:gd name="f164" fmla="val 13218"/>
                <a:gd name="f165" fmla="val 33045"/>
                <a:gd name="f166" fmla="val 12499"/>
                <a:gd name="f167" fmla="val 32865"/>
                <a:gd name="f168" fmla="val 12072"/>
                <a:gd name="f169" fmla="val 32663"/>
                <a:gd name="f170" fmla="val 11599"/>
                <a:gd name="f171" fmla="val 32415"/>
                <a:gd name="f172" fmla="val 11127"/>
                <a:gd name="f173" fmla="val 32146"/>
                <a:gd name="f174" fmla="val 10633"/>
                <a:gd name="f175" fmla="val 31831"/>
                <a:gd name="f176" fmla="val 10116"/>
                <a:gd name="f177" fmla="val 31494"/>
                <a:gd name="f178" fmla="val 9621"/>
                <a:gd name="f179" fmla="val 31112"/>
                <a:gd name="f180" fmla="val 9127"/>
                <a:gd name="f181" fmla="val 30707"/>
                <a:gd name="f182" fmla="val 8655"/>
                <a:gd name="f183" fmla="val 30258"/>
                <a:gd name="f184" fmla="val 8205"/>
                <a:gd name="f185" fmla="val 30033"/>
                <a:gd name="f186" fmla="val 8003"/>
                <a:gd name="f187" fmla="val 29785"/>
                <a:gd name="f188" fmla="val 7801"/>
                <a:gd name="f189" fmla="val 29426"/>
                <a:gd name="f190" fmla="val 7553"/>
                <a:gd name="f191" fmla="val 29089"/>
                <a:gd name="f192" fmla="val 28729"/>
                <a:gd name="f193" fmla="val 7171"/>
                <a:gd name="f194" fmla="val 28369"/>
                <a:gd name="f195" fmla="val 7059"/>
                <a:gd name="f196" fmla="val 28010"/>
                <a:gd name="f197" fmla="val 6969"/>
                <a:gd name="f198" fmla="val 27650"/>
                <a:gd name="f199" fmla="val 6924"/>
                <a:gd name="f200" fmla="val 27290"/>
                <a:gd name="f201" fmla="val 26931"/>
                <a:gd name="f202" fmla="val 26571"/>
                <a:gd name="f203" fmla="val 26234"/>
                <a:gd name="f204" fmla="val 7036"/>
                <a:gd name="f205" fmla="val 25897"/>
                <a:gd name="f206" fmla="val 7126"/>
                <a:gd name="f207" fmla="val 25559"/>
                <a:gd name="f208" fmla="val 25222"/>
                <a:gd name="f209" fmla="val 7373"/>
                <a:gd name="f210" fmla="val 24908"/>
                <a:gd name="f211" fmla="val 7531"/>
                <a:gd name="f212" fmla="val 24593"/>
                <a:gd name="f213" fmla="val 7688"/>
                <a:gd name="f214" fmla="val 24301"/>
                <a:gd name="f215" fmla="val 7868"/>
                <a:gd name="f216" fmla="val 23716"/>
                <a:gd name="f217" fmla="val 23199"/>
                <a:gd name="f218" fmla="val 8632"/>
                <a:gd name="f219" fmla="val 22750"/>
                <a:gd name="f220" fmla="val 22367"/>
                <a:gd name="f221" fmla="val 22053"/>
                <a:gd name="f222" fmla="val 9666"/>
                <a:gd name="f223" fmla="val 21805"/>
                <a:gd name="f224" fmla="val 9914"/>
                <a:gd name="f225" fmla="val 21603"/>
                <a:gd name="f226" fmla="val 10138"/>
                <a:gd name="f227" fmla="val 21626"/>
                <a:gd name="f228" fmla="val 21648"/>
                <a:gd name="f229" fmla="val 9509"/>
                <a:gd name="f230" fmla="val 21671"/>
                <a:gd name="f231" fmla="val 7935"/>
                <a:gd name="f232" fmla="val 21581"/>
                <a:gd name="f233" fmla="val 7261"/>
                <a:gd name="f234" fmla="val 21491"/>
                <a:gd name="f235" fmla="val 6519"/>
                <a:gd name="f236" fmla="val 21333"/>
                <a:gd name="f237" fmla="val 5755"/>
                <a:gd name="f238" fmla="val 21243"/>
                <a:gd name="f239" fmla="val 21131"/>
                <a:gd name="f240" fmla="val 4968"/>
                <a:gd name="f241" fmla="val 21019"/>
                <a:gd name="f242" fmla="val 4564"/>
                <a:gd name="f243" fmla="val 20861"/>
                <a:gd name="f244" fmla="val 4159"/>
                <a:gd name="f245" fmla="val 20704"/>
                <a:gd name="f246" fmla="val 20524"/>
                <a:gd name="f247" fmla="val 3372"/>
                <a:gd name="f248" fmla="val 20322"/>
                <a:gd name="f249" fmla="val 20097"/>
                <a:gd name="f250" fmla="val 2608"/>
                <a:gd name="f251" fmla="val 19850"/>
                <a:gd name="f252" fmla="val 2226"/>
                <a:gd name="f253" fmla="val 19580"/>
                <a:gd name="f254" fmla="val 1866"/>
                <a:gd name="f255" fmla="val 19265"/>
                <a:gd name="f256" fmla="val 1506"/>
                <a:gd name="f257" fmla="val 18951"/>
                <a:gd name="f258" fmla="val 1169"/>
                <a:gd name="f259" fmla="val 18591"/>
                <a:gd name="f260" fmla="val 854"/>
                <a:gd name="f261" fmla="val 18209"/>
                <a:gd name="f262" fmla="val 540"/>
                <a:gd name="f263" fmla="val 18029"/>
                <a:gd name="f264" fmla="val 405"/>
                <a:gd name="f265" fmla="val 17827"/>
                <a:gd name="f266" fmla="val 17647"/>
                <a:gd name="f267" fmla="val 17467"/>
                <a:gd name="f268" fmla="val 113"/>
                <a:gd name="f269" fmla="val 17310"/>
                <a:gd name="f270" fmla="val 17130"/>
                <a:gd name="f271" fmla="val 16972"/>
                <a:gd name="f272" fmla="*/ f0 1 33517"/>
                <a:gd name="f273" fmla="*/ f1 1 13870"/>
                <a:gd name="f274" fmla="val f2"/>
                <a:gd name="f275" fmla="val f3"/>
                <a:gd name="f276" fmla="val f4"/>
                <a:gd name="f277" fmla="+- f276 0 f274"/>
                <a:gd name="f278" fmla="+- f275 0 f274"/>
                <a:gd name="f279" fmla="*/ f278 1 33517"/>
                <a:gd name="f280" fmla="*/ f277 1 13870"/>
                <a:gd name="f281" fmla="*/ f274 1 f279"/>
                <a:gd name="f282" fmla="*/ f275 1 f279"/>
                <a:gd name="f283" fmla="*/ f274 1 f280"/>
                <a:gd name="f284" fmla="*/ f276 1 f280"/>
                <a:gd name="f285" fmla="*/ f281 f272 1"/>
                <a:gd name="f286" fmla="*/ f282 f272 1"/>
                <a:gd name="f287" fmla="*/ f284 f273 1"/>
                <a:gd name="f288" fmla="*/ f283 f273 1"/>
              </a:gdLst>
              <a:ahLst/>
              <a:cxnLst>
                <a:cxn ang="3cd4">
                  <a:pos x="hc" y="t"/>
                </a:cxn>
                <a:cxn ang="0">
                  <a:pos x="r" y="vc"/>
                </a:cxn>
                <a:cxn ang="cd4">
                  <a:pos x="hc" y="b"/>
                </a:cxn>
                <a:cxn ang="cd2">
                  <a:pos x="l" y="vc"/>
                </a:cxn>
              </a:cxnLst>
              <a:rect l="f285" t="f288" r="f286" b="f287"/>
              <a:pathLst>
                <a:path w="33517" h="13870">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40" y="f105"/>
                  </a:lnTo>
                  <a:lnTo>
                    <a:pt x="f106" y="f107"/>
                  </a:lnTo>
                  <a:lnTo>
                    <a:pt x="f108" y="f109"/>
                  </a:lnTo>
                  <a:lnTo>
                    <a:pt x="f110" y="f111"/>
                  </a:lnTo>
                  <a:lnTo>
                    <a:pt x="f112" y="f113"/>
                  </a:lnTo>
                  <a:lnTo>
                    <a:pt x="f114" y="f56"/>
                  </a:lnTo>
                  <a:lnTo>
                    <a:pt x="f115" y="f116"/>
                  </a:lnTo>
                  <a:lnTo>
                    <a:pt x="f117" y="f118"/>
                  </a:lnTo>
                  <a:lnTo>
                    <a:pt x="f119" y="f120"/>
                  </a:lnTo>
                  <a:lnTo>
                    <a:pt x="f121" y="f85"/>
                  </a:lnTo>
                  <a:lnTo>
                    <a:pt x="f122" y="f123"/>
                  </a:lnTo>
                  <a:lnTo>
                    <a:pt x="f124" y="f125"/>
                  </a:lnTo>
                  <a:lnTo>
                    <a:pt x="f126" y="f127"/>
                  </a:lnTo>
                  <a:lnTo>
                    <a:pt x="f128" y="f129"/>
                  </a:lnTo>
                  <a:lnTo>
                    <a:pt x="f130" y="f131"/>
                  </a:lnTo>
                  <a:lnTo>
                    <a:pt x="f132" y="f129"/>
                  </a:lnTo>
                  <a:lnTo>
                    <a:pt x="f133" y="f134"/>
                  </a:lnTo>
                  <a:lnTo>
                    <a:pt x="f135" y="f125"/>
                  </a:lnTo>
                  <a:lnTo>
                    <a:pt x="f136" y="f137"/>
                  </a:lnTo>
                  <a:lnTo>
                    <a:pt x="f138" y="f139"/>
                  </a:lnTo>
                  <a:lnTo>
                    <a:pt x="f140" y="f141"/>
                  </a:lnTo>
                  <a:lnTo>
                    <a:pt x="f142" y="f143"/>
                  </a:lnTo>
                  <a:lnTo>
                    <a:pt x="f144" y="f145"/>
                  </a:lnTo>
                  <a:lnTo>
                    <a:pt x="f146" y="f147"/>
                  </a:lnTo>
                  <a:lnTo>
                    <a:pt x="f148" y="f149"/>
                  </a:lnTo>
                  <a:lnTo>
                    <a:pt x="f150" y="f151"/>
                  </a:lnTo>
                  <a:lnTo>
                    <a:pt x="f152" y="f153"/>
                  </a:lnTo>
                  <a:lnTo>
                    <a:pt x="f154" y="f155"/>
                  </a:lnTo>
                  <a:lnTo>
                    <a:pt x="f156" y="f157"/>
                  </a:lnTo>
                  <a:lnTo>
                    <a:pt x="f158" y="f159"/>
                  </a:lnTo>
                  <a:lnTo>
                    <a:pt x="f160" y="f4"/>
                  </a:lnTo>
                  <a:lnTo>
                    <a:pt x="f3" y="f4"/>
                  </a:lnTo>
                  <a:lnTo>
                    <a:pt x="f161" y="f162"/>
                  </a:lnTo>
                  <a:lnTo>
                    <a:pt x="f163" y="f164"/>
                  </a:lnTo>
                  <a:lnTo>
                    <a:pt x="f165" y="f166"/>
                  </a:lnTo>
                  <a:lnTo>
                    <a:pt x="f167" y="f168"/>
                  </a:lnTo>
                  <a:lnTo>
                    <a:pt x="f169" y="f170"/>
                  </a:lnTo>
                  <a:lnTo>
                    <a:pt x="f171" y="f172"/>
                  </a:lnTo>
                  <a:lnTo>
                    <a:pt x="f173" y="f174"/>
                  </a:lnTo>
                  <a:lnTo>
                    <a:pt x="f175" y="f176"/>
                  </a:lnTo>
                  <a:lnTo>
                    <a:pt x="f177" y="f178"/>
                  </a:lnTo>
                  <a:lnTo>
                    <a:pt x="f179" y="f180"/>
                  </a:lnTo>
                  <a:lnTo>
                    <a:pt x="f181" y="f182"/>
                  </a:lnTo>
                  <a:lnTo>
                    <a:pt x="f183" y="f184"/>
                  </a:lnTo>
                  <a:lnTo>
                    <a:pt x="f185" y="f186"/>
                  </a:lnTo>
                  <a:lnTo>
                    <a:pt x="f187" y="f188"/>
                  </a:lnTo>
                  <a:lnTo>
                    <a:pt x="f189" y="f190"/>
                  </a:lnTo>
                  <a:lnTo>
                    <a:pt x="f191" y="f54"/>
                  </a:lnTo>
                  <a:lnTo>
                    <a:pt x="f192" y="f193"/>
                  </a:lnTo>
                  <a:lnTo>
                    <a:pt x="f194" y="f195"/>
                  </a:lnTo>
                  <a:lnTo>
                    <a:pt x="f196" y="f197"/>
                  </a:lnTo>
                  <a:lnTo>
                    <a:pt x="f198" y="f199"/>
                  </a:lnTo>
                  <a:lnTo>
                    <a:pt x="f200" y="f56"/>
                  </a:lnTo>
                  <a:lnTo>
                    <a:pt x="f201" y="f199"/>
                  </a:lnTo>
                  <a:lnTo>
                    <a:pt x="f202" y="f197"/>
                  </a:lnTo>
                  <a:lnTo>
                    <a:pt x="f203" y="f204"/>
                  </a:lnTo>
                  <a:lnTo>
                    <a:pt x="f205" y="f206"/>
                  </a:lnTo>
                  <a:lnTo>
                    <a:pt x="f207" y="f103"/>
                  </a:lnTo>
                  <a:lnTo>
                    <a:pt x="f208" y="f209"/>
                  </a:lnTo>
                  <a:lnTo>
                    <a:pt x="f210" y="f211"/>
                  </a:lnTo>
                  <a:lnTo>
                    <a:pt x="f212" y="f213"/>
                  </a:lnTo>
                  <a:lnTo>
                    <a:pt x="f214" y="f215"/>
                  </a:lnTo>
                  <a:lnTo>
                    <a:pt x="f216" y="f118"/>
                  </a:lnTo>
                  <a:lnTo>
                    <a:pt x="f217" y="f218"/>
                  </a:lnTo>
                  <a:lnTo>
                    <a:pt x="f219" y="f89"/>
                  </a:lnTo>
                  <a:lnTo>
                    <a:pt x="f220" y="f123"/>
                  </a:lnTo>
                  <a:lnTo>
                    <a:pt x="f221" y="f222"/>
                  </a:lnTo>
                  <a:lnTo>
                    <a:pt x="f223" y="f224"/>
                  </a:lnTo>
                  <a:lnTo>
                    <a:pt x="f225" y="f226"/>
                  </a:lnTo>
                  <a:lnTo>
                    <a:pt x="f225" y="f226"/>
                  </a:lnTo>
                  <a:lnTo>
                    <a:pt x="f227" y="f143"/>
                  </a:lnTo>
                  <a:lnTo>
                    <a:pt x="f228" y="f229"/>
                  </a:lnTo>
                  <a:lnTo>
                    <a:pt x="f230" y="f127"/>
                  </a:lnTo>
                  <a:lnTo>
                    <a:pt x="f230" y="f48"/>
                  </a:lnTo>
                  <a:lnTo>
                    <a:pt x="f228" y="f231"/>
                  </a:lnTo>
                  <a:lnTo>
                    <a:pt x="f232" y="f233"/>
                  </a:lnTo>
                  <a:lnTo>
                    <a:pt x="f234" y="f235"/>
                  </a:lnTo>
                  <a:lnTo>
                    <a:pt x="f236" y="f237"/>
                  </a:lnTo>
                  <a:lnTo>
                    <a:pt x="f238" y="f115"/>
                  </a:lnTo>
                  <a:lnTo>
                    <a:pt x="f239" y="f240"/>
                  </a:lnTo>
                  <a:lnTo>
                    <a:pt x="f241" y="f242"/>
                  </a:lnTo>
                  <a:lnTo>
                    <a:pt x="f243" y="f244"/>
                  </a:lnTo>
                  <a:lnTo>
                    <a:pt x="f245" y="f72"/>
                  </a:lnTo>
                  <a:lnTo>
                    <a:pt x="f246" y="f247"/>
                  </a:lnTo>
                  <a:lnTo>
                    <a:pt x="f248" y="f135"/>
                  </a:lnTo>
                  <a:lnTo>
                    <a:pt x="f249" y="f250"/>
                  </a:lnTo>
                  <a:lnTo>
                    <a:pt x="f251" y="f252"/>
                  </a:lnTo>
                  <a:lnTo>
                    <a:pt x="f253" y="f254"/>
                  </a:lnTo>
                  <a:lnTo>
                    <a:pt x="f255" y="f256"/>
                  </a:lnTo>
                  <a:lnTo>
                    <a:pt x="f257" y="f258"/>
                  </a:lnTo>
                  <a:lnTo>
                    <a:pt x="f259" y="f260"/>
                  </a:lnTo>
                  <a:lnTo>
                    <a:pt x="f261" y="f262"/>
                  </a:lnTo>
                  <a:lnTo>
                    <a:pt x="f263" y="f264"/>
                  </a:lnTo>
                  <a:lnTo>
                    <a:pt x="f265" y="f15"/>
                  </a:lnTo>
                  <a:lnTo>
                    <a:pt x="f266" y="f13"/>
                  </a:lnTo>
                  <a:lnTo>
                    <a:pt x="f267" y="f268"/>
                  </a:lnTo>
                  <a:lnTo>
                    <a:pt x="f269" y="f9"/>
                  </a:lnTo>
                  <a:lnTo>
                    <a:pt x="f270" y="f7"/>
                  </a:lnTo>
                  <a:lnTo>
                    <a:pt x="f271" y="f2"/>
                  </a:lnTo>
                  <a:close/>
                </a:path>
              </a:pathLst>
            </a:custGeom>
            <a:solidFill>
              <a:srgbClr val="FFFFF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5" name="Google Shape;361;p15">
              <a:extLst>
                <a:ext uri="{FF2B5EF4-FFF2-40B4-BE49-F238E27FC236}">
                  <a16:creationId xmlns:a16="http://schemas.microsoft.com/office/drawing/2014/main" id="{6F9F6B02-54C0-C5BB-FF6C-653F416CD24F}"/>
                </a:ext>
              </a:extLst>
            </p:cNvPr>
            <p:cNvSpPr/>
            <p:nvPr/>
          </p:nvSpPr>
          <p:spPr>
            <a:xfrm>
              <a:off x="10970632" y="2849416"/>
              <a:ext cx="618801" cy="256342"/>
            </a:xfrm>
            <a:custGeom>
              <a:avLst/>
              <a:gdLst>
                <a:gd name="f0" fmla="val w"/>
                <a:gd name="f1" fmla="val h"/>
                <a:gd name="f2" fmla="val 0"/>
                <a:gd name="f3" fmla="val 24637"/>
                <a:gd name="f4" fmla="val 10206"/>
                <a:gd name="f5" fmla="val 12274"/>
                <a:gd name="f6" fmla="val 12026"/>
                <a:gd name="f7" fmla="val 23"/>
                <a:gd name="f8" fmla="val 11779"/>
                <a:gd name="f9" fmla="val 90"/>
                <a:gd name="f10" fmla="val 11532"/>
                <a:gd name="f11" fmla="val 225"/>
                <a:gd name="f12" fmla="val 11240"/>
                <a:gd name="f13" fmla="val 405"/>
                <a:gd name="f14" fmla="val 10970"/>
                <a:gd name="f15" fmla="val 630"/>
                <a:gd name="f16" fmla="val 10700"/>
                <a:gd name="f17" fmla="val 877"/>
                <a:gd name="f18" fmla="val 10475"/>
                <a:gd name="f19" fmla="val 1124"/>
                <a:gd name="f20" fmla="val 10250"/>
                <a:gd name="f21" fmla="val 1371"/>
                <a:gd name="f22" fmla="val 10048"/>
                <a:gd name="f23" fmla="val 1641"/>
                <a:gd name="f24" fmla="val 9868"/>
                <a:gd name="f25" fmla="val 1933"/>
                <a:gd name="f26" fmla="val 9688"/>
                <a:gd name="f27" fmla="val 2203"/>
                <a:gd name="f28" fmla="val 9554"/>
                <a:gd name="f29" fmla="val 2495"/>
                <a:gd name="f30" fmla="val 9419"/>
                <a:gd name="f31" fmla="val 2788"/>
                <a:gd name="f32" fmla="val 9284"/>
                <a:gd name="f33" fmla="val 3080"/>
                <a:gd name="f34" fmla="val 9104"/>
                <a:gd name="f35" fmla="val 3664"/>
                <a:gd name="f36" fmla="val 8947"/>
                <a:gd name="f37" fmla="val 4249"/>
                <a:gd name="f38" fmla="val 8834"/>
                <a:gd name="f39" fmla="val 4811"/>
                <a:gd name="f40" fmla="val 8767"/>
                <a:gd name="f41" fmla="val 5350"/>
                <a:gd name="f42" fmla="val 8722"/>
                <a:gd name="f43" fmla="val 5845"/>
                <a:gd name="f44" fmla="val 8699"/>
                <a:gd name="f45" fmla="val 6294"/>
                <a:gd name="f46" fmla="val 6677"/>
                <a:gd name="f47" fmla="val 7239"/>
                <a:gd name="f48" fmla="val 8744"/>
                <a:gd name="f49" fmla="val 7463"/>
                <a:gd name="f50" fmla="val 8609"/>
                <a:gd name="f51" fmla="val 7283"/>
                <a:gd name="f52" fmla="val 8205"/>
                <a:gd name="f53" fmla="val 6879"/>
                <a:gd name="f54" fmla="val 7913"/>
                <a:gd name="f55" fmla="val 6632"/>
                <a:gd name="f56" fmla="val 7575"/>
                <a:gd name="f57" fmla="val 6339"/>
                <a:gd name="f58" fmla="val 7193"/>
                <a:gd name="f59" fmla="val 6070"/>
                <a:gd name="f60" fmla="val 6766"/>
                <a:gd name="f61" fmla="val 5800"/>
                <a:gd name="f62" fmla="val 6317"/>
                <a:gd name="f63" fmla="val 5553"/>
                <a:gd name="f64" fmla="val 6092"/>
                <a:gd name="f65" fmla="val 5440"/>
                <a:gd name="f66" fmla="val 5328"/>
                <a:gd name="f67" fmla="val 5597"/>
                <a:gd name="f68" fmla="val 5260"/>
                <a:gd name="f69" fmla="val 5193"/>
                <a:gd name="f70" fmla="val 5103"/>
                <a:gd name="f71" fmla="val 5125"/>
                <a:gd name="f72" fmla="val 4833"/>
                <a:gd name="f73" fmla="val 4586"/>
                <a:gd name="f74" fmla="val 5081"/>
                <a:gd name="f75" fmla="val 4316"/>
                <a:gd name="f76" fmla="val 4046"/>
                <a:gd name="f77" fmla="val 3776"/>
                <a:gd name="f78" fmla="val 3529"/>
                <a:gd name="f79" fmla="val 5283"/>
                <a:gd name="f80" fmla="val 3259"/>
                <a:gd name="f81" fmla="val 5395"/>
                <a:gd name="f82" fmla="val 2990"/>
                <a:gd name="f83" fmla="val 2742"/>
                <a:gd name="f84" fmla="val 5732"/>
                <a:gd name="f85" fmla="val 2383"/>
                <a:gd name="f86" fmla="val 6047"/>
                <a:gd name="f87" fmla="val 2068"/>
                <a:gd name="f88" fmla="val 6362"/>
                <a:gd name="f89" fmla="val 1753"/>
                <a:gd name="f90" fmla="val 6721"/>
                <a:gd name="f91" fmla="val 1484"/>
                <a:gd name="f92" fmla="val 7081"/>
                <a:gd name="f93" fmla="val 1236"/>
                <a:gd name="f94" fmla="val 7441"/>
                <a:gd name="f95" fmla="val 1012"/>
                <a:gd name="f96" fmla="val 7823"/>
                <a:gd name="f97" fmla="val 809"/>
                <a:gd name="f98" fmla="val 8183"/>
                <a:gd name="f99" fmla="val 629"/>
                <a:gd name="f100" fmla="val 8542"/>
                <a:gd name="f101" fmla="val 337"/>
                <a:gd name="f102" fmla="val 9194"/>
                <a:gd name="f103" fmla="val 135"/>
                <a:gd name="f104" fmla="val 9711"/>
                <a:gd name="f105" fmla="val 24570"/>
                <a:gd name="f106" fmla="val 10003"/>
                <a:gd name="f107" fmla="val 24345"/>
                <a:gd name="f108" fmla="val 9464"/>
                <a:gd name="f109" fmla="val 24187"/>
                <a:gd name="f110" fmla="val 24008"/>
                <a:gd name="f111" fmla="val 23783"/>
                <a:gd name="f112" fmla="val 8340"/>
                <a:gd name="f113" fmla="val 23558"/>
                <a:gd name="f114" fmla="val 7935"/>
                <a:gd name="f115" fmla="val 23288"/>
                <a:gd name="f116" fmla="val 7576"/>
                <a:gd name="f117" fmla="val 23019"/>
                <a:gd name="f118" fmla="val 22884"/>
                <a:gd name="f119" fmla="val 7104"/>
                <a:gd name="f120" fmla="val 22726"/>
                <a:gd name="f121" fmla="val 6969"/>
                <a:gd name="f122" fmla="val 22591"/>
                <a:gd name="f123" fmla="val 6856"/>
                <a:gd name="f124" fmla="val 22434"/>
                <a:gd name="f125" fmla="val 22277"/>
                <a:gd name="f126" fmla="val 6699"/>
                <a:gd name="f127" fmla="val 22119"/>
                <a:gd name="f128" fmla="val 6654"/>
                <a:gd name="f129" fmla="val 21940"/>
                <a:gd name="f130" fmla="val 21782"/>
                <a:gd name="f131" fmla="val 21625"/>
                <a:gd name="f132" fmla="val 21445"/>
                <a:gd name="f133" fmla="val 21288"/>
                <a:gd name="f134" fmla="val 21108"/>
                <a:gd name="f135" fmla="val 7036"/>
                <a:gd name="f136" fmla="val 21040"/>
                <a:gd name="f137" fmla="val 20838"/>
                <a:gd name="f138" fmla="val 20681"/>
                <a:gd name="f139" fmla="val 5598"/>
                <a:gd name="f140" fmla="val 20501"/>
                <a:gd name="f141" fmla="val 20276"/>
                <a:gd name="f142" fmla="val 4564"/>
                <a:gd name="f143" fmla="val 20051"/>
                <a:gd name="f144" fmla="val 4024"/>
                <a:gd name="f145" fmla="val 19782"/>
                <a:gd name="f146" fmla="val 3507"/>
                <a:gd name="f147" fmla="val 19467"/>
                <a:gd name="f148" fmla="val 3012"/>
                <a:gd name="f149" fmla="val 19309"/>
                <a:gd name="f150" fmla="val 19152"/>
                <a:gd name="f151" fmla="val 2585"/>
                <a:gd name="f152" fmla="val 18972"/>
                <a:gd name="f153" fmla="val 2406"/>
                <a:gd name="f154" fmla="val 18792"/>
                <a:gd name="f155" fmla="val 2248"/>
                <a:gd name="f156" fmla="val 18613"/>
                <a:gd name="f157" fmla="val 2113"/>
                <a:gd name="f158" fmla="val 18433"/>
                <a:gd name="f159" fmla="val 2001"/>
                <a:gd name="f160" fmla="val 18230"/>
                <a:gd name="f161" fmla="val 1911"/>
                <a:gd name="f162" fmla="val 18028"/>
                <a:gd name="f163" fmla="val 1866"/>
                <a:gd name="f164" fmla="val 17826"/>
                <a:gd name="f165" fmla="val 1844"/>
                <a:gd name="f166" fmla="val 17601"/>
                <a:gd name="f167" fmla="val 17399"/>
                <a:gd name="f168" fmla="val 17174"/>
                <a:gd name="f169" fmla="val 2046"/>
                <a:gd name="f170" fmla="val 16949"/>
                <a:gd name="f171" fmla="val 2181"/>
                <a:gd name="f172" fmla="val 16747"/>
                <a:gd name="f173" fmla="val 2316"/>
                <a:gd name="f174" fmla="val 16365"/>
                <a:gd name="f175" fmla="val 2630"/>
                <a:gd name="f176" fmla="val 16028"/>
                <a:gd name="f177" fmla="val 2967"/>
                <a:gd name="f178" fmla="val 15735"/>
                <a:gd name="f179" fmla="val 3305"/>
                <a:gd name="f180" fmla="val 15488"/>
                <a:gd name="f181" fmla="val 15263"/>
                <a:gd name="f182" fmla="val 15083"/>
                <a:gd name="f183" fmla="val 4406"/>
                <a:gd name="f184" fmla="val 14926"/>
                <a:gd name="f185" fmla="val 4743"/>
                <a:gd name="f186" fmla="val 14814"/>
                <a:gd name="f187" fmla="val 14701"/>
                <a:gd name="f188" fmla="val 14589"/>
                <a:gd name="f189" fmla="val 5935"/>
                <a:gd name="f190" fmla="val 14521"/>
                <a:gd name="f191" fmla="val 14499"/>
                <a:gd name="f192" fmla="val 6429"/>
                <a:gd name="f193" fmla="val 14432"/>
                <a:gd name="f194" fmla="val 5170"/>
                <a:gd name="f195" fmla="val 14364"/>
                <a:gd name="f196" fmla="val 14297"/>
                <a:gd name="f197" fmla="val 3912"/>
                <a:gd name="f198" fmla="val 14184"/>
                <a:gd name="f199" fmla="val 3237"/>
                <a:gd name="f200" fmla="val 14027"/>
                <a:gd name="f201" fmla="val 2540"/>
                <a:gd name="f202" fmla="val 13847"/>
                <a:gd name="f203" fmla="val 1888"/>
                <a:gd name="f204" fmla="val 13757"/>
                <a:gd name="f205" fmla="val 1596"/>
                <a:gd name="f206" fmla="val 13622"/>
                <a:gd name="f207" fmla="val 1304"/>
                <a:gd name="f208" fmla="val 13510"/>
                <a:gd name="f209" fmla="val 1034"/>
                <a:gd name="f210" fmla="val 13375"/>
                <a:gd name="f211" fmla="val 787"/>
                <a:gd name="f212" fmla="val 13218"/>
                <a:gd name="f213" fmla="val 562"/>
                <a:gd name="f214" fmla="val 13060"/>
                <a:gd name="f215" fmla="val 382"/>
                <a:gd name="f216" fmla="val 12880"/>
                <a:gd name="f217" fmla="val 12701"/>
                <a:gd name="f218" fmla="val 113"/>
                <a:gd name="f219" fmla="val 12476"/>
                <a:gd name="f220" fmla="val 45"/>
                <a:gd name="f221" fmla="*/ f0 1 24637"/>
                <a:gd name="f222" fmla="*/ f1 1 10206"/>
                <a:gd name="f223" fmla="val f2"/>
                <a:gd name="f224" fmla="val f3"/>
                <a:gd name="f225" fmla="val f4"/>
                <a:gd name="f226" fmla="+- f225 0 f223"/>
                <a:gd name="f227" fmla="+- f224 0 f223"/>
                <a:gd name="f228" fmla="*/ f227 1 24637"/>
                <a:gd name="f229" fmla="*/ f226 1 10206"/>
                <a:gd name="f230" fmla="*/ f223 1 f228"/>
                <a:gd name="f231" fmla="*/ f224 1 f228"/>
                <a:gd name="f232" fmla="*/ f223 1 f229"/>
                <a:gd name="f233" fmla="*/ f225 1 f229"/>
                <a:gd name="f234" fmla="*/ f230 f221 1"/>
                <a:gd name="f235" fmla="*/ f231 f221 1"/>
                <a:gd name="f236" fmla="*/ f233 f222 1"/>
                <a:gd name="f237" fmla="*/ f232 f222 1"/>
              </a:gdLst>
              <a:ahLst/>
              <a:cxnLst>
                <a:cxn ang="3cd4">
                  <a:pos x="hc" y="t"/>
                </a:cxn>
                <a:cxn ang="0">
                  <a:pos x="r" y="vc"/>
                </a:cxn>
                <a:cxn ang="cd4">
                  <a:pos x="hc" y="b"/>
                </a:cxn>
                <a:cxn ang="cd2">
                  <a:pos x="l" y="vc"/>
                </a:cxn>
              </a:cxnLst>
              <a:rect l="f234" t="f237" r="f235" b="f236"/>
              <a:pathLst>
                <a:path w="24637" h="10206">
                  <a:moveTo>
                    <a:pt x="f5" y="f2"/>
                  </a:moveTo>
                  <a:lnTo>
                    <a:pt x="f6" y="f7"/>
                  </a:lnTo>
                  <a:lnTo>
                    <a:pt x="f8" y="f9"/>
                  </a:lnTo>
                  <a:lnTo>
                    <a:pt x="f10" y="f11"/>
                  </a:lnTo>
                  <a:lnTo>
                    <a:pt x="f12" y="f13"/>
                  </a:lnTo>
                  <a:lnTo>
                    <a:pt x="f14" y="f15"/>
                  </a:lnTo>
                  <a:lnTo>
                    <a:pt x="f16" y="f17"/>
                  </a:lnTo>
                  <a:lnTo>
                    <a:pt x="f18" y="f19"/>
                  </a:lnTo>
                  <a:lnTo>
                    <a:pt x="f20" y="f21"/>
                  </a:lnTo>
                  <a:lnTo>
                    <a:pt x="f22" y="f23"/>
                  </a:lnTo>
                  <a:lnTo>
                    <a:pt x="f24" y="f25"/>
                  </a:lnTo>
                  <a:lnTo>
                    <a:pt x="f26" y="f27"/>
                  </a:lnTo>
                  <a:lnTo>
                    <a:pt x="f28" y="f29"/>
                  </a:lnTo>
                  <a:lnTo>
                    <a:pt x="f30" y="f31"/>
                  </a:lnTo>
                  <a:lnTo>
                    <a:pt x="f32" y="f33"/>
                  </a:lnTo>
                  <a:lnTo>
                    <a:pt x="f34" y="f35"/>
                  </a:lnTo>
                  <a:lnTo>
                    <a:pt x="f36" y="f37"/>
                  </a:lnTo>
                  <a:lnTo>
                    <a:pt x="f38" y="f39"/>
                  </a:lnTo>
                  <a:lnTo>
                    <a:pt x="f40" y="f41"/>
                  </a:lnTo>
                  <a:lnTo>
                    <a:pt x="f42" y="f43"/>
                  </a:lnTo>
                  <a:lnTo>
                    <a:pt x="f44" y="f45"/>
                  </a:lnTo>
                  <a:lnTo>
                    <a:pt x="f44" y="f46"/>
                  </a:lnTo>
                  <a:lnTo>
                    <a:pt x="f42" y="f47"/>
                  </a:lnTo>
                  <a:lnTo>
                    <a:pt x="f48" y="f49"/>
                  </a:lnTo>
                  <a:lnTo>
                    <a:pt x="f50" y="f51"/>
                  </a:lnTo>
                  <a:lnTo>
                    <a:pt x="f52" y="f53"/>
                  </a:lnTo>
                  <a:lnTo>
                    <a:pt x="f54" y="f55"/>
                  </a:lnTo>
                  <a:lnTo>
                    <a:pt x="f56" y="f57"/>
                  </a:lnTo>
                  <a:lnTo>
                    <a:pt x="f58" y="f59"/>
                  </a:lnTo>
                  <a:lnTo>
                    <a:pt x="f60" y="f61"/>
                  </a:lnTo>
                  <a:lnTo>
                    <a:pt x="f62" y="f63"/>
                  </a:lnTo>
                  <a:lnTo>
                    <a:pt x="f64" y="f65"/>
                  </a:lnTo>
                  <a:lnTo>
                    <a:pt x="f43" y="f66"/>
                  </a:lnTo>
                  <a:lnTo>
                    <a:pt x="f67" y="f68"/>
                  </a:lnTo>
                  <a:lnTo>
                    <a:pt x="f41" y="f69"/>
                  </a:lnTo>
                  <a:lnTo>
                    <a:pt x="f70" y="f71"/>
                  </a:lnTo>
                  <a:lnTo>
                    <a:pt x="f72" y="f70"/>
                  </a:lnTo>
                  <a:lnTo>
                    <a:pt x="f73" y="f74"/>
                  </a:lnTo>
                  <a:lnTo>
                    <a:pt x="f75" y="f70"/>
                  </a:lnTo>
                  <a:lnTo>
                    <a:pt x="f76" y="f71"/>
                  </a:lnTo>
                  <a:lnTo>
                    <a:pt x="f77" y="f69"/>
                  </a:lnTo>
                  <a:lnTo>
                    <a:pt x="f78" y="f79"/>
                  </a:lnTo>
                  <a:lnTo>
                    <a:pt x="f80" y="f81"/>
                  </a:lnTo>
                  <a:lnTo>
                    <a:pt x="f82" y="f63"/>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2" y="f4"/>
                  </a:lnTo>
                  <a:lnTo>
                    <a:pt x="f3" y="f4"/>
                  </a:lnTo>
                  <a:lnTo>
                    <a:pt x="f105" y="f106"/>
                  </a:lnTo>
                  <a:lnTo>
                    <a:pt x="f107" y="f108"/>
                  </a:lnTo>
                  <a:lnTo>
                    <a:pt x="f109" y="f34"/>
                  </a:lnTo>
                  <a:lnTo>
                    <a:pt x="f110" y="f42"/>
                  </a:lnTo>
                  <a:lnTo>
                    <a:pt x="f111" y="f112"/>
                  </a:lnTo>
                  <a:lnTo>
                    <a:pt x="f113" y="f114"/>
                  </a:lnTo>
                  <a:lnTo>
                    <a:pt x="f115" y="f116"/>
                  </a:lnTo>
                  <a:lnTo>
                    <a:pt x="f117" y="f47"/>
                  </a:lnTo>
                  <a:lnTo>
                    <a:pt x="f118" y="f119"/>
                  </a:lnTo>
                  <a:lnTo>
                    <a:pt x="f120" y="f121"/>
                  </a:lnTo>
                  <a:lnTo>
                    <a:pt x="f122" y="f123"/>
                  </a:lnTo>
                  <a:lnTo>
                    <a:pt x="f124" y="f60"/>
                  </a:lnTo>
                  <a:lnTo>
                    <a:pt x="f125" y="f126"/>
                  </a:lnTo>
                  <a:lnTo>
                    <a:pt x="f127" y="f128"/>
                  </a:lnTo>
                  <a:lnTo>
                    <a:pt x="f129" y="f55"/>
                  </a:lnTo>
                  <a:lnTo>
                    <a:pt x="f130" y="f128"/>
                  </a:lnTo>
                  <a:lnTo>
                    <a:pt x="f131" y="f126"/>
                  </a:lnTo>
                  <a:lnTo>
                    <a:pt x="f132" y="f60"/>
                  </a:lnTo>
                  <a:lnTo>
                    <a:pt x="f133" y="f53"/>
                  </a:lnTo>
                  <a:lnTo>
                    <a:pt x="f134" y="f135"/>
                  </a:lnTo>
                  <a:lnTo>
                    <a:pt x="f136" y="f60"/>
                  </a:lnTo>
                  <a:lnTo>
                    <a:pt x="f137" y="f86"/>
                  </a:lnTo>
                  <a:lnTo>
                    <a:pt x="f138" y="f139"/>
                  </a:lnTo>
                  <a:lnTo>
                    <a:pt x="f140" y="f74"/>
                  </a:lnTo>
                  <a:lnTo>
                    <a:pt x="f141" y="f142"/>
                  </a:lnTo>
                  <a:lnTo>
                    <a:pt x="f143" y="f144"/>
                  </a:lnTo>
                  <a:lnTo>
                    <a:pt x="f145" y="f146"/>
                  </a:lnTo>
                  <a:lnTo>
                    <a:pt x="f147" y="f148"/>
                  </a:lnTo>
                  <a:lnTo>
                    <a:pt x="f149" y="f31"/>
                  </a:lnTo>
                  <a:lnTo>
                    <a:pt x="f150" y="f151"/>
                  </a:lnTo>
                  <a:lnTo>
                    <a:pt x="f152" y="f153"/>
                  </a:lnTo>
                  <a:lnTo>
                    <a:pt x="f154" y="f155"/>
                  </a:lnTo>
                  <a:lnTo>
                    <a:pt x="f156" y="f157"/>
                  </a:lnTo>
                  <a:lnTo>
                    <a:pt x="f158" y="f159"/>
                  </a:lnTo>
                  <a:lnTo>
                    <a:pt x="f160" y="f161"/>
                  </a:lnTo>
                  <a:lnTo>
                    <a:pt x="f162" y="f163"/>
                  </a:lnTo>
                  <a:lnTo>
                    <a:pt x="f164" y="f165"/>
                  </a:lnTo>
                  <a:lnTo>
                    <a:pt x="f166" y="f163"/>
                  </a:lnTo>
                  <a:lnTo>
                    <a:pt x="f167" y="f25"/>
                  </a:lnTo>
                  <a:lnTo>
                    <a:pt x="f168" y="f169"/>
                  </a:lnTo>
                  <a:lnTo>
                    <a:pt x="f170" y="f171"/>
                  </a:lnTo>
                  <a:lnTo>
                    <a:pt x="f172" y="f173"/>
                  </a:lnTo>
                  <a:lnTo>
                    <a:pt x="f174" y="f175"/>
                  </a:lnTo>
                  <a:lnTo>
                    <a:pt x="f176" y="f177"/>
                  </a:lnTo>
                  <a:lnTo>
                    <a:pt x="f178" y="f179"/>
                  </a:lnTo>
                  <a:lnTo>
                    <a:pt x="f180" y="f35"/>
                  </a:lnTo>
                  <a:lnTo>
                    <a:pt x="f181" y="f144"/>
                  </a:lnTo>
                  <a:lnTo>
                    <a:pt x="f182" y="f183"/>
                  </a:lnTo>
                  <a:lnTo>
                    <a:pt x="f184" y="f185"/>
                  </a:lnTo>
                  <a:lnTo>
                    <a:pt x="f186" y="f74"/>
                  </a:lnTo>
                  <a:lnTo>
                    <a:pt x="f187" y="f81"/>
                  </a:lnTo>
                  <a:lnTo>
                    <a:pt x="f188" y="f189"/>
                  </a:lnTo>
                  <a:lnTo>
                    <a:pt x="f190" y="f45"/>
                  </a:lnTo>
                  <a:lnTo>
                    <a:pt x="f191" y="f192"/>
                  </a:lnTo>
                  <a:lnTo>
                    <a:pt x="f191" y="f59"/>
                  </a:lnTo>
                  <a:lnTo>
                    <a:pt x="f193" y="f194"/>
                  </a:lnTo>
                  <a:lnTo>
                    <a:pt x="f195" y="f142"/>
                  </a:lnTo>
                  <a:lnTo>
                    <a:pt x="f196" y="f197"/>
                  </a:lnTo>
                  <a:lnTo>
                    <a:pt x="f198" y="f199"/>
                  </a:lnTo>
                  <a:lnTo>
                    <a:pt x="f200" y="f201"/>
                  </a:lnTo>
                  <a:lnTo>
                    <a:pt x="f202" y="f203"/>
                  </a:lnTo>
                  <a:lnTo>
                    <a:pt x="f204" y="f205"/>
                  </a:lnTo>
                  <a:lnTo>
                    <a:pt x="f206" y="f207"/>
                  </a:lnTo>
                  <a:lnTo>
                    <a:pt x="f208" y="f209"/>
                  </a:lnTo>
                  <a:lnTo>
                    <a:pt x="f210" y="f211"/>
                  </a:lnTo>
                  <a:lnTo>
                    <a:pt x="f212" y="f213"/>
                  </a:lnTo>
                  <a:lnTo>
                    <a:pt x="f214" y="f215"/>
                  </a:lnTo>
                  <a:lnTo>
                    <a:pt x="f216" y="f11"/>
                  </a:lnTo>
                  <a:lnTo>
                    <a:pt x="f217" y="f218"/>
                  </a:lnTo>
                  <a:lnTo>
                    <a:pt x="f219" y="f220"/>
                  </a:lnTo>
                  <a:lnTo>
                    <a:pt x="f5" y="f2"/>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6" name="Google Shape;362;p15">
              <a:extLst>
                <a:ext uri="{FF2B5EF4-FFF2-40B4-BE49-F238E27FC236}">
                  <a16:creationId xmlns:a16="http://schemas.microsoft.com/office/drawing/2014/main" id="{A18809A9-4FF2-50EE-BFAB-735E5392AEFD}"/>
                </a:ext>
              </a:extLst>
            </p:cNvPr>
            <p:cNvSpPr/>
            <p:nvPr/>
          </p:nvSpPr>
          <p:spPr>
            <a:xfrm>
              <a:off x="9170124" y="1373538"/>
              <a:ext cx="1421123" cy="588361"/>
            </a:xfrm>
            <a:custGeom>
              <a:avLst/>
              <a:gdLst>
                <a:gd name="f0" fmla="val w"/>
                <a:gd name="f1" fmla="val h"/>
                <a:gd name="f2" fmla="val 0"/>
                <a:gd name="f3" fmla="val 56581"/>
                <a:gd name="f4" fmla="val 23425"/>
                <a:gd name="f5" fmla="val 28189"/>
                <a:gd name="f6" fmla="val 1"/>
                <a:gd name="f7" fmla="val 27919"/>
                <a:gd name="f8" fmla="val 23"/>
                <a:gd name="f9" fmla="val 27650"/>
                <a:gd name="f10" fmla="val 46"/>
                <a:gd name="f11" fmla="val 27357"/>
                <a:gd name="f12" fmla="val 113"/>
                <a:gd name="f13" fmla="val 27088"/>
                <a:gd name="f14" fmla="val 226"/>
                <a:gd name="f15" fmla="val 26773"/>
                <a:gd name="f16" fmla="val 338"/>
                <a:gd name="f17" fmla="val 26458"/>
                <a:gd name="f18" fmla="val 518"/>
                <a:gd name="f19" fmla="val 26144"/>
                <a:gd name="f20" fmla="val 698"/>
                <a:gd name="f21" fmla="val 25829"/>
                <a:gd name="f22" fmla="val 945"/>
                <a:gd name="f23" fmla="val 25492"/>
                <a:gd name="f24" fmla="val 1192"/>
                <a:gd name="f25" fmla="val 25177"/>
                <a:gd name="f26" fmla="val 1462"/>
                <a:gd name="f27" fmla="val 24592"/>
                <a:gd name="f28" fmla="val 2002"/>
                <a:gd name="f29" fmla="val 24031"/>
                <a:gd name="f30" fmla="val 2564"/>
                <a:gd name="f31" fmla="val 23536"/>
                <a:gd name="f32" fmla="val 3170"/>
                <a:gd name="f33" fmla="val 23086"/>
                <a:gd name="f34" fmla="val 3777"/>
                <a:gd name="f35" fmla="val 22659"/>
                <a:gd name="f36" fmla="val 4407"/>
                <a:gd name="f37" fmla="val 22277"/>
                <a:gd name="f38" fmla="val 5059"/>
                <a:gd name="f39" fmla="val 21940"/>
                <a:gd name="f40" fmla="val 5711"/>
                <a:gd name="f41" fmla="val 21625"/>
                <a:gd name="f42" fmla="val 6385"/>
                <a:gd name="f43" fmla="val 21356"/>
                <a:gd name="f44" fmla="val 7059"/>
                <a:gd name="f45" fmla="val 21108"/>
                <a:gd name="f46" fmla="val 7734"/>
                <a:gd name="f47" fmla="val 20883"/>
                <a:gd name="f48" fmla="val 8386"/>
                <a:gd name="f49" fmla="val 20704"/>
                <a:gd name="f50" fmla="val 9060"/>
                <a:gd name="f51" fmla="val 20546"/>
                <a:gd name="f52" fmla="val 9734"/>
                <a:gd name="f53" fmla="val 20411"/>
                <a:gd name="f54" fmla="val 10386"/>
                <a:gd name="f55" fmla="val 20299"/>
                <a:gd name="f56" fmla="val 11016"/>
                <a:gd name="f57" fmla="val 20209"/>
                <a:gd name="f58" fmla="val 11645"/>
                <a:gd name="f59" fmla="val 20142"/>
                <a:gd name="f60" fmla="val 12252"/>
                <a:gd name="f61" fmla="val 20074"/>
                <a:gd name="f62" fmla="val 12836"/>
                <a:gd name="f63" fmla="val 20052"/>
                <a:gd name="f64" fmla="val 13398"/>
                <a:gd name="f65" fmla="val 20007"/>
                <a:gd name="f66" fmla="val 14432"/>
                <a:gd name="f67" fmla="val 15332"/>
                <a:gd name="f68" fmla="val 20029"/>
                <a:gd name="f69" fmla="val 16073"/>
                <a:gd name="f70" fmla="val 16635"/>
                <a:gd name="f71" fmla="val 20097"/>
                <a:gd name="f72" fmla="val 17108"/>
                <a:gd name="f73" fmla="val 19760"/>
                <a:gd name="f74" fmla="val 16748"/>
                <a:gd name="f75" fmla="val 19377"/>
                <a:gd name="f76" fmla="val 16321"/>
                <a:gd name="f77" fmla="val 18838"/>
                <a:gd name="f78" fmla="val 15804"/>
                <a:gd name="f79" fmla="val 18163"/>
                <a:gd name="f80" fmla="val 15197"/>
                <a:gd name="f81" fmla="val 17399"/>
                <a:gd name="f82" fmla="val 14567"/>
                <a:gd name="f83" fmla="val 16972"/>
                <a:gd name="f84" fmla="val 14230"/>
                <a:gd name="f85" fmla="val 16523"/>
                <a:gd name="f86" fmla="val 13915"/>
                <a:gd name="f87" fmla="val 16050"/>
                <a:gd name="f88" fmla="val 13601"/>
                <a:gd name="f89" fmla="val 15578"/>
                <a:gd name="f90" fmla="val 13286"/>
                <a:gd name="f91" fmla="val 15061"/>
                <a:gd name="f92" fmla="val 12994"/>
                <a:gd name="f93" fmla="val 14544"/>
                <a:gd name="f94" fmla="val 12724"/>
                <a:gd name="f95" fmla="val 14005"/>
                <a:gd name="f96" fmla="val 12477"/>
                <a:gd name="f97" fmla="val 13443"/>
                <a:gd name="f98" fmla="val 12881"/>
                <a:gd name="f99" fmla="val 12050"/>
                <a:gd name="f100" fmla="val 12296"/>
                <a:gd name="f101" fmla="val 11892"/>
                <a:gd name="f102" fmla="val 11712"/>
                <a:gd name="f103" fmla="val 11780"/>
                <a:gd name="f104" fmla="val 11128"/>
                <a:gd name="f105" fmla="val 11713"/>
                <a:gd name="f106" fmla="val 10521"/>
                <a:gd name="f107" fmla="val 11668"/>
                <a:gd name="f108" fmla="val 10228"/>
                <a:gd name="f109" fmla="val 11690"/>
                <a:gd name="f110" fmla="val 9914"/>
                <a:gd name="f111" fmla="val 9621"/>
                <a:gd name="f112" fmla="val 11735"/>
                <a:gd name="f113" fmla="val 9307"/>
                <a:gd name="f114" fmla="val 9015"/>
                <a:gd name="f115" fmla="val 11847"/>
                <a:gd name="f116" fmla="val 8700"/>
                <a:gd name="f117" fmla="val 11915"/>
                <a:gd name="f118" fmla="val 8408"/>
                <a:gd name="f119" fmla="val 12005"/>
                <a:gd name="f120" fmla="val 8093"/>
                <a:gd name="f121" fmla="val 12117"/>
                <a:gd name="f122" fmla="val 7801"/>
                <a:gd name="f123" fmla="val 7486"/>
                <a:gd name="f124" fmla="val 12387"/>
                <a:gd name="f125" fmla="val 7194"/>
                <a:gd name="f126" fmla="val 12567"/>
                <a:gd name="f127" fmla="val 6902"/>
                <a:gd name="f128" fmla="val 12747"/>
                <a:gd name="f129" fmla="val 6587"/>
                <a:gd name="f130" fmla="val 12949"/>
                <a:gd name="f131" fmla="val 6295"/>
                <a:gd name="f132" fmla="val 13174"/>
                <a:gd name="f133" fmla="val 5890"/>
                <a:gd name="f134" fmla="val 13511"/>
                <a:gd name="f135" fmla="val 5485"/>
                <a:gd name="f136" fmla="val 13848"/>
                <a:gd name="f137" fmla="val 5103"/>
                <a:gd name="f138" fmla="val 4744"/>
                <a:gd name="f139" fmla="val 14612"/>
                <a:gd name="f140" fmla="val 4384"/>
                <a:gd name="f141" fmla="val 15017"/>
                <a:gd name="f142" fmla="val 4047"/>
                <a:gd name="f143" fmla="val 15422"/>
                <a:gd name="f144" fmla="val 3732"/>
                <a:gd name="f145" fmla="val 15826"/>
                <a:gd name="f146" fmla="val 3417"/>
                <a:gd name="f147" fmla="val 16253"/>
                <a:gd name="f148" fmla="val 3125"/>
                <a:gd name="f149" fmla="val 16680"/>
                <a:gd name="f150" fmla="val 2855"/>
                <a:gd name="f151" fmla="val 17085"/>
                <a:gd name="f152" fmla="val 2338"/>
                <a:gd name="f153" fmla="val 17939"/>
                <a:gd name="f154" fmla="val 1866"/>
                <a:gd name="f155" fmla="val 18793"/>
                <a:gd name="f156" fmla="val 19603"/>
                <a:gd name="f157" fmla="val 1102"/>
                <a:gd name="f158" fmla="val 20389"/>
                <a:gd name="f159" fmla="val 810"/>
                <a:gd name="f160" fmla="val 21109"/>
                <a:gd name="f161" fmla="val 540"/>
                <a:gd name="f162" fmla="val 21738"/>
                <a:gd name="f163" fmla="val 22300"/>
                <a:gd name="f164" fmla="val 68"/>
                <a:gd name="f165" fmla="val 23132"/>
                <a:gd name="f166" fmla="val 23424"/>
                <a:gd name="f167" fmla="val 56580"/>
                <a:gd name="f168" fmla="val 56400"/>
                <a:gd name="f169" fmla="val 22930"/>
                <a:gd name="f170" fmla="val 56198"/>
                <a:gd name="f171" fmla="val 22390"/>
                <a:gd name="f172" fmla="val 55906"/>
                <a:gd name="f173" fmla="val 21693"/>
                <a:gd name="f174" fmla="val 55546"/>
                <a:gd name="f175" fmla="val 20884"/>
                <a:gd name="f176" fmla="val 55119"/>
                <a:gd name="f177" fmla="val 20030"/>
                <a:gd name="f178" fmla="val 54624"/>
                <a:gd name="f179" fmla="val 19108"/>
                <a:gd name="f180" fmla="val 54377"/>
                <a:gd name="f181" fmla="val 18659"/>
                <a:gd name="f182" fmla="val 54085"/>
                <a:gd name="f183" fmla="val 18209"/>
                <a:gd name="f184" fmla="val 53815"/>
                <a:gd name="f185" fmla="val 17782"/>
                <a:gd name="f186" fmla="val 53500"/>
                <a:gd name="f187" fmla="val 17377"/>
                <a:gd name="f188" fmla="val 53208"/>
                <a:gd name="f189" fmla="val 16973"/>
                <a:gd name="f190" fmla="val 52871"/>
                <a:gd name="f191" fmla="val 16613"/>
                <a:gd name="f192" fmla="val 52556"/>
                <a:gd name="f193" fmla="val 16276"/>
                <a:gd name="f194" fmla="val 52219"/>
                <a:gd name="f195" fmla="val 15984"/>
                <a:gd name="f196" fmla="val 51860"/>
                <a:gd name="f197" fmla="val 15736"/>
                <a:gd name="f198" fmla="val 51500"/>
                <a:gd name="f199" fmla="val 15511"/>
                <a:gd name="f200" fmla="val 51140"/>
                <a:gd name="f201" fmla="val 15354"/>
                <a:gd name="f202" fmla="val 50960"/>
                <a:gd name="f203" fmla="val 15309"/>
                <a:gd name="f204" fmla="val 50781"/>
                <a:gd name="f205" fmla="val 15264"/>
                <a:gd name="f206" fmla="val 50601"/>
                <a:gd name="f207" fmla="val 15242"/>
                <a:gd name="f208" fmla="val 50421"/>
                <a:gd name="f209" fmla="val 15219"/>
                <a:gd name="f210" fmla="val 50219"/>
                <a:gd name="f211" fmla="val 50039"/>
                <a:gd name="f212" fmla="val 49836"/>
                <a:gd name="f213" fmla="val 15287"/>
                <a:gd name="f214" fmla="val 49657"/>
                <a:gd name="f215" fmla="val 49454"/>
                <a:gd name="f216" fmla="val 49274"/>
                <a:gd name="f217" fmla="val 15534"/>
                <a:gd name="f218" fmla="val 49072"/>
                <a:gd name="f219" fmla="val 15646"/>
                <a:gd name="f220" fmla="val 48892"/>
                <a:gd name="f221" fmla="val 15781"/>
                <a:gd name="f222" fmla="val 48690"/>
                <a:gd name="f223" fmla="val 15939"/>
                <a:gd name="f224" fmla="val 48510"/>
                <a:gd name="f225" fmla="val 16118"/>
                <a:gd name="f226" fmla="val 48330"/>
                <a:gd name="f227" fmla="val 48128"/>
                <a:gd name="f228" fmla="val 14792"/>
                <a:gd name="f229" fmla="val 47858"/>
                <a:gd name="f230" fmla="val 13893"/>
                <a:gd name="f231" fmla="val 47499"/>
                <a:gd name="f232" fmla="val 47094"/>
                <a:gd name="f233" fmla="val 46599"/>
                <a:gd name="f234" fmla="val 10454"/>
                <a:gd name="f235" fmla="val 46330"/>
                <a:gd name="f236" fmla="val 9847"/>
                <a:gd name="f237" fmla="val 46037"/>
                <a:gd name="f238" fmla="val 9217"/>
                <a:gd name="f239" fmla="val 45723"/>
                <a:gd name="f240" fmla="val 8610"/>
                <a:gd name="f241" fmla="val 45408"/>
                <a:gd name="f242" fmla="val 8026"/>
                <a:gd name="f243" fmla="val 45071"/>
                <a:gd name="f244" fmla="val 7464"/>
                <a:gd name="f245" fmla="val 44734"/>
                <a:gd name="f246" fmla="val 6924"/>
                <a:gd name="f247" fmla="val 44352"/>
                <a:gd name="f248" fmla="val 6407"/>
                <a:gd name="f249" fmla="val 43969"/>
                <a:gd name="f250" fmla="val 5935"/>
                <a:gd name="f251" fmla="val 43587"/>
                <a:gd name="f252" fmla="val 5508"/>
                <a:gd name="f253" fmla="val 43183"/>
                <a:gd name="f254" fmla="val 5149"/>
                <a:gd name="f255" fmla="val 42958"/>
                <a:gd name="f256" fmla="val 4969"/>
                <a:gd name="f257" fmla="val 42756"/>
                <a:gd name="f258" fmla="val 4834"/>
                <a:gd name="f259" fmla="val 42531"/>
                <a:gd name="f260" fmla="val 4699"/>
                <a:gd name="f261" fmla="val 42306"/>
                <a:gd name="f262" fmla="val 4564"/>
                <a:gd name="f263" fmla="val 42104"/>
                <a:gd name="f264" fmla="val 4474"/>
                <a:gd name="f265" fmla="val 41856"/>
                <a:gd name="f266" fmla="val 41632"/>
                <a:gd name="f267" fmla="val 4317"/>
                <a:gd name="f268" fmla="val 41407"/>
                <a:gd name="f269" fmla="val 4272"/>
                <a:gd name="f270" fmla="val 41160"/>
                <a:gd name="f271" fmla="val 4249"/>
                <a:gd name="f272" fmla="val 40687"/>
                <a:gd name="f273" fmla="val 40440"/>
                <a:gd name="f274" fmla="val 4294"/>
                <a:gd name="f275" fmla="val 40193"/>
                <a:gd name="f276" fmla="val 4362"/>
                <a:gd name="f277" fmla="val 39946"/>
                <a:gd name="f278" fmla="val 4452"/>
                <a:gd name="f279" fmla="val 39676"/>
                <a:gd name="f280" fmla="val 4542"/>
                <a:gd name="f281" fmla="val 39429"/>
                <a:gd name="f282" fmla="val 4677"/>
                <a:gd name="f283" fmla="val 38934"/>
                <a:gd name="f284" fmla="val 4991"/>
                <a:gd name="f285" fmla="val 38440"/>
                <a:gd name="f286" fmla="val 5328"/>
                <a:gd name="f287" fmla="val 38012"/>
                <a:gd name="f288" fmla="val 5666"/>
                <a:gd name="f289" fmla="val 37585"/>
                <a:gd name="f290" fmla="val 6025"/>
                <a:gd name="f291" fmla="val 37181"/>
                <a:gd name="f292" fmla="val 36821"/>
                <a:gd name="f293" fmla="val 6790"/>
                <a:gd name="f294" fmla="val 36461"/>
                <a:gd name="f295" fmla="val 36147"/>
                <a:gd name="f296" fmla="val 7599"/>
                <a:gd name="f297" fmla="val 35854"/>
                <a:gd name="f298" fmla="val 8003"/>
                <a:gd name="f299" fmla="val 35562"/>
                <a:gd name="f300" fmla="val 35315"/>
                <a:gd name="f301" fmla="val 8835"/>
                <a:gd name="f302" fmla="val 35068"/>
                <a:gd name="f303" fmla="val 9262"/>
                <a:gd name="f304" fmla="val 34843"/>
                <a:gd name="f305" fmla="val 9667"/>
                <a:gd name="f306" fmla="val 34641"/>
                <a:gd name="f307" fmla="val 10094"/>
                <a:gd name="f308" fmla="val 34303"/>
                <a:gd name="f309" fmla="val 10903"/>
                <a:gd name="f310" fmla="val 34011"/>
                <a:gd name="f311" fmla="val 33786"/>
                <a:gd name="f312" fmla="val 33629"/>
                <a:gd name="f313" fmla="val 13039"/>
                <a:gd name="f314" fmla="val 33494"/>
                <a:gd name="f315" fmla="val 13623"/>
                <a:gd name="f316" fmla="val 33404"/>
                <a:gd name="f317" fmla="val 14095"/>
                <a:gd name="f318" fmla="val 33359"/>
                <a:gd name="f319" fmla="val 33314"/>
                <a:gd name="f320" fmla="val 14747"/>
                <a:gd name="f321" fmla="val 33292"/>
                <a:gd name="f322" fmla="val 13938"/>
                <a:gd name="f323" fmla="val 33224"/>
                <a:gd name="f324" fmla="val 13016"/>
                <a:gd name="f325" fmla="val 33135"/>
                <a:gd name="f326" fmla="val 33000"/>
                <a:gd name="f327" fmla="val 10476"/>
                <a:gd name="f328" fmla="val 32820"/>
                <a:gd name="f329" fmla="val 8970"/>
                <a:gd name="f330" fmla="val 32707"/>
                <a:gd name="f331" fmla="val 8206"/>
                <a:gd name="f332" fmla="val 32550"/>
                <a:gd name="f333" fmla="val 7419"/>
                <a:gd name="f334" fmla="val 32415"/>
                <a:gd name="f335" fmla="val 6632"/>
                <a:gd name="f336" fmla="val 32235"/>
                <a:gd name="f337" fmla="val 5845"/>
                <a:gd name="f338" fmla="val 32033"/>
                <a:gd name="f339" fmla="val 5081"/>
                <a:gd name="f340" fmla="val 31808"/>
                <a:gd name="f341" fmla="val 4339"/>
                <a:gd name="f342" fmla="val 31583"/>
                <a:gd name="f343" fmla="val 3643"/>
                <a:gd name="f344" fmla="val 31314"/>
                <a:gd name="f345" fmla="val 2968"/>
                <a:gd name="f346" fmla="val 31021"/>
                <a:gd name="f347" fmla="val 2339"/>
                <a:gd name="f348" fmla="val 30707"/>
                <a:gd name="f349" fmla="val 1777"/>
                <a:gd name="f350" fmla="val 30527"/>
                <a:gd name="f351" fmla="val 1530"/>
                <a:gd name="f352" fmla="val 30370"/>
                <a:gd name="f353" fmla="val 1282"/>
                <a:gd name="f354" fmla="val 30190"/>
                <a:gd name="f355" fmla="val 1057"/>
                <a:gd name="f356" fmla="val 29987"/>
                <a:gd name="f357" fmla="val 855"/>
                <a:gd name="f358" fmla="val 29785"/>
                <a:gd name="f359" fmla="val 675"/>
                <a:gd name="f360" fmla="val 29583"/>
                <a:gd name="f361" fmla="val 495"/>
                <a:gd name="f362" fmla="val 29381"/>
                <a:gd name="f363" fmla="val 361"/>
                <a:gd name="f364" fmla="val 29156"/>
                <a:gd name="f365" fmla="val 28931"/>
                <a:gd name="f366" fmla="val 136"/>
                <a:gd name="f367" fmla="val 28684"/>
                <a:gd name="f368" fmla="val 28436"/>
                <a:gd name="f369" fmla="*/ f0 1 56581"/>
                <a:gd name="f370" fmla="*/ f1 1 23425"/>
                <a:gd name="f371" fmla="val f2"/>
                <a:gd name="f372" fmla="val f3"/>
                <a:gd name="f373" fmla="val f4"/>
                <a:gd name="f374" fmla="+- f373 0 f371"/>
                <a:gd name="f375" fmla="+- f372 0 f371"/>
                <a:gd name="f376" fmla="*/ f375 1 56581"/>
                <a:gd name="f377" fmla="*/ f374 1 23425"/>
                <a:gd name="f378" fmla="*/ f371 1 f376"/>
                <a:gd name="f379" fmla="*/ f372 1 f376"/>
                <a:gd name="f380" fmla="*/ f371 1 f377"/>
                <a:gd name="f381" fmla="*/ f373 1 f377"/>
                <a:gd name="f382" fmla="*/ f378 f369 1"/>
                <a:gd name="f383" fmla="*/ f379 f369 1"/>
                <a:gd name="f384" fmla="*/ f381 f370 1"/>
                <a:gd name="f385" fmla="*/ f380 f370 1"/>
              </a:gdLst>
              <a:ahLst/>
              <a:cxnLst>
                <a:cxn ang="3cd4">
                  <a:pos x="hc" y="t"/>
                </a:cxn>
                <a:cxn ang="0">
                  <a:pos x="r" y="vc"/>
                </a:cxn>
                <a:cxn ang="cd4">
                  <a:pos x="hc" y="b"/>
                </a:cxn>
                <a:cxn ang="cd2">
                  <a:pos x="l" y="vc"/>
                </a:cxn>
              </a:cxnLst>
              <a:rect l="f382" t="f385" r="f383" b="f384"/>
              <a:pathLst>
                <a:path w="56581" h="23425">
                  <a:moveTo>
                    <a:pt x="f5" y="f6"/>
                  </a:moveTo>
                  <a:lnTo>
                    <a:pt x="f7" y="f8"/>
                  </a:lnTo>
                  <a:lnTo>
                    <a:pt x="f9" y="f10"/>
                  </a:lnTo>
                  <a:lnTo>
                    <a:pt x="f11" y="f12"/>
                  </a:lnTo>
                  <a:lnTo>
                    <a:pt x="f13" y="f14"/>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3" y="f64"/>
                  </a:lnTo>
                  <a:lnTo>
                    <a:pt x="f65" y="f66"/>
                  </a:lnTo>
                  <a:lnTo>
                    <a:pt x="f65" y="f67"/>
                  </a:lnTo>
                  <a:lnTo>
                    <a:pt x="f68" y="f69"/>
                  </a:lnTo>
                  <a:lnTo>
                    <a:pt x="f63"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60"/>
                  </a:lnTo>
                  <a:lnTo>
                    <a:pt x="f98" y="f99"/>
                  </a:lnTo>
                  <a:lnTo>
                    <a:pt x="f100" y="f101"/>
                  </a:lnTo>
                  <a:lnTo>
                    <a:pt x="f102" y="f103"/>
                  </a:lnTo>
                  <a:lnTo>
                    <a:pt x="f104" y="f105"/>
                  </a:lnTo>
                  <a:lnTo>
                    <a:pt x="f106" y="f107"/>
                  </a:lnTo>
                  <a:lnTo>
                    <a:pt x="f108" y="f109"/>
                  </a:lnTo>
                  <a:lnTo>
                    <a:pt x="f110" y="f109"/>
                  </a:lnTo>
                  <a:lnTo>
                    <a:pt x="f111" y="f112"/>
                  </a:lnTo>
                  <a:lnTo>
                    <a:pt x="f113" y="f103"/>
                  </a:lnTo>
                  <a:lnTo>
                    <a:pt x="f114" y="f115"/>
                  </a:lnTo>
                  <a:lnTo>
                    <a:pt x="f116" y="f117"/>
                  </a:lnTo>
                  <a:lnTo>
                    <a:pt x="f118" y="f119"/>
                  </a:lnTo>
                  <a:lnTo>
                    <a:pt x="f120" y="f121"/>
                  </a:lnTo>
                  <a:lnTo>
                    <a:pt x="f122" y="f60"/>
                  </a:lnTo>
                  <a:lnTo>
                    <a:pt x="f123" y="f124"/>
                  </a:lnTo>
                  <a:lnTo>
                    <a:pt x="f125" y="f126"/>
                  </a:lnTo>
                  <a:lnTo>
                    <a:pt x="f127" y="f128"/>
                  </a:lnTo>
                  <a:lnTo>
                    <a:pt x="f129" y="f130"/>
                  </a:lnTo>
                  <a:lnTo>
                    <a:pt x="f131" y="f132"/>
                  </a:lnTo>
                  <a:lnTo>
                    <a:pt x="f133" y="f134"/>
                  </a:lnTo>
                  <a:lnTo>
                    <a:pt x="f135" y="f136"/>
                  </a:lnTo>
                  <a:lnTo>
                    <a:pt x="f137" y="f84"/>
                  </a:lnTo>
                  <a:lnTo>
                    <a:pt x="f138" y="f139"/>
                  </a:lnTo>
                  <a:lnTo>
                    <a:pt x="f140" y="f141"/>
                  </a:lnTo>
                  <a:lnTo>
                    <a:pt x="f142" y="f143"/>
                  </a:lnTo>
                  <a:lnTo>
                    <a:pt x="f144" y="f145"/>
                  </a:lnTo>
                  <a:lnTo>
                    <a:pt x="f146" y="f147"/>
                  </a:lnTo>
                  <a:lnTo>
                    <a:pt x="f148" y="f149"/>
                  </a:lnTo>
                  <a:lnTo>
                    <a:pt x="f150" y="f151"/>
                  </a:lnTo>
                  <a:lnTo>
                    <a:pt x="f152" y="f153"/>
                  </a:lnTo>
                  <a:lnTo>
                    <a:pt x="f154" y="f155"/>
                  </a:lnTo>
                  <a:lnTo>
                    <a:pt x="f26" y="f156"/>
                  </a:lnTo>
                  <a:lnTo>
                    <a:pt x="f157" y="f158"/>
                  </a:lnTo>
                  <a:lnTo>
                    <a:pt x="f159" y="f160"/>
                  </a:lnTo>
                  <a:lnTo>
                    <a:pt x="f161" y="f162"/>
                  </a:lnTo>
                  <a:lnTo>
                    <a:pt x="f16" y="f163"/>
                  </a:lnTo>
                  <a:lnTo>
                    <a:pt x="f164" y="f165"/>
                  </a:lnTo>
                  <a:lnTo>
                    <a:pt x="f2" y="f166"/>
                  </a:lnTo>
                  <a:lnTo>
                    <a:pt x="f167" y="f166"/>
                  </a:lnTo>
                  <a:lnTo>
                    <a:pt x="f168" y="f169"/>
                  </a:lnTo>
                  <a:lnTo>
                    <a:pt x="f170" y="f171"/>
                  </a:lnTo>
                  <a:lnTo>
                    <a:pt x="f172" y="f173"/>
                  </a:lnTo>
                  <a:lnTo>
                    <a:pt x="f174" y="f175"/>
                  </a:lnTo>
                  <a:lnTo>
                    <a:pt x="f176" y="f177"/>
                  </a:lnTo>
                  <a:lnTo>
                    <a:pt x="f178" y="f179"/>
                  </a:lnTo>
                  <a:lnTo>
                    <a:pt x="f180" y="f181"/>
                  </a:lnTo>
                  <a:lnTo>
                    <a:pt x="f182" y="f183"/>
                  </a:lnTo>
                  <a:lnTo>
                    <a:pt x="f184" y="f185"/>
                  </a:lnTo>
                  <a:lnTo>
                    <a:pt x="f186" y="f187"/>
                  </a:lnTo>
                  <a:lnTo>
                    <a:pt x="f188" y="f189"/>
                  </a:lnTo>
                  <a:lnTo>
                    <a:pt x="f190" y="f191"/>
                  </a:lnTo>
                  <a:lnTo>
                    <a:pt x="f192" y="f193"/>
                  </a:lnTo>
                  <a:lnTo>
                    <a:pt x="f194" y="f195"/>
                  </a:lnTo>
                  <a:lnTo>
                    <a:pt x="f196" y="f197"/>
                  </a:lnTo>
                  <a:lnTo>
                    <a:pt x="f198" y="f199"/>
                  </a:lnTo>
                  <a:lnTo>
                    <a:pt x="f200" y="f201"/>
                  </a:lnTo>
                  <a:lnTo>
                    <a:pt x="f202" y="f203"/>
                  </a:lnTo>
                  <a:lnTo>
                    <a:pt x="f204" y="f205"/>
                  </a:lnTo>
                  <a:lnTo>
                    <a:pt x="f206" y="f207"/>
                  </a:lnTo>
                  <a:lnTo>
                    <a:pt x="f208" y="f209"/>
                  </a:lnTo>
                  <a:lnTo>
                    <a:pt x="f210" y="f209"/>
                  </a:lnTo>
                  <a:lnTo>
                    <a:pt x="f211" y="f207"/>
                  </a:lnTo>
                  <a:lnTo>
                    <a:pt x="f212" y="f213"/>
                  </a:lnTo>
                  <a:lnTo>
                    <a:pt x="f214" y="f201"/>
                  </a:lnTo>
                  <a:lnTo>
                    <a:pt x="f215" y="f143"/>
                  </a:lnTo>
                  <a:lnTo>
                    <a:pt x="f216" y="f217"/>
                  </a:lnTo>
                  <a:lnTo>
                    <a:pt x="f218" y="f219"/>
                  </a:lnTo>
                  <a:lnTo>
                    <a:pt x="f220" y="f221"/>
                  </a:lnTo>
                  <a:lnTo>
                    <a:pt x="f222" y="f223"/>
                  </a:lnTo>
                  <a:lnTo>
                    <a:pt x="f224" y="f225"/>
                  </a:lnTo>
                  <a:lnTo>
                    <a:pt x="f226" y="f199"/>
                  </a:lnTo>
                  <a:lnTo>
                    <a:pt x="f227" y="f228"/>
                  </a:lnTo>
                  <a:lnTo>
                    <a:pt x="f229" y="f230"/>
                  </a:lnTo>
                  <a:lnTo>
                    <a:pt x="f231" y="f62"/>
                  </a:lnTo>
                  <a:lnTo>
                    <a:pt x="f232" y="f107"/>
                  </a:lnTo>
                  <a:lnTo>
                    <a:pt x="f233" y="f234"/>
                  </a:lnTo>
                  <a:lnTo>
                    <a:pt x="f235" y="f236"/>
                  </a:lnTo>
                  <a:lnTo>
                    <a:pt x="f237" y="f238"/>
                  </a:lnTo>
                  <a:lnTo>
                    <a:pt x="f239" y="f240"/>
                  </a:lnTo>
                  <a:lnTo>
                    <a:pt x="f241" y="f242"/>
                  </a:lnTo>
                  <a:lnTo>
                    <a:pt x="f243" y="f244"/>
                  </a:lnTo>
                  <a:lnTo>
                    <a:pt x="f245" y="f246"/>
                  </a:lnTo>
                  <a:lnTo>
                    <a:pt x="f247" y="f248"/>
                  </a:lnTo>
                  <a:lnTo>
                    <a:pt x="f249" y="f250"/>
                  </a:lnTo>
                  <a:lnTo>
                    <a:pt x="f251" y="f252"/>
                  </a:lnTo>
                  <a:lnTo>
                    <a:pt x="f253" y="f254"/>
                  </a:lnTo>
                  <a:lnTo>
                    <a:pt x="f255" y="f256"/>
                  </a:lnTo>
                  <a:lnTo>
                    <a:pt x="f257" y="f258"/>
                  </a:lnTo>
                  <a:lnTo>
                    <a:pt x="f259" y="f260"/>
                  </a:lnTo>
                  <a:lnTo>
                    <a:pt x="f261" y="f262"/>
                  </a:lnTo>
                  <a:lnTo>
                    <a:pt x="f263" y="f264"/>
                  </a:lnTo>
                  <a:lnTo>
                    <a:pt x="f265" y="f140"/>
                  </a:lnTo>
                  <a:lnTo>
                    <a:pt x="f266" y="f267"/>
                  </a:lnTo>
                  <a:lnTo>
                    <a:pt x="f268" y="f269"/>
                  </a:lnTo>
                  <a:lnTo>
                    <a:pt x="f270" y="f271"/>
                  </a:lnTo>
                  <a:lnTo>
                    <a:pt x="f272" y="f271"/>
                  </a:lnTo>
                  <a:lnTo>
                    <a:pt x="f273" y="f274"/>
                  </a:lnTo>
                  <a:lnTo>
                    <a:pt x="f275" y="f276"/>
                  </a:lnTo>
                  <a:lnTo>
                    <a:pt x="f277" y="f278"/>
                  </a:lnTo>
                  <a:lnTo>
                    <a:pt x="f279" y="f280"/>
                  </a:lnTo>
                  <a:lnTo>
                    <a:pt x="f281" y="f282"/>
                  </a:lnTo>
                  <a:lnTo>
                    <a:pt x="f283" y="f284"/>
                  </a:lnTo>
                  <a:lnTo>
                    <a:pt x="f285" y="f286"/>
                  </a:lnTo>
                  <a:lnTo>
                    <a:pt x="f287" y="f288"/>
                  </a:lnTo>
                  <a:lnTo>
                    <a:pt x="f289" y="f290"/>
                  </a:lnTo>
                  <a:lnTo>
                    <a:pt x="f291" y="f248"/>
                  </a:lnTo>
                  <a:lnTo>
                    <a:pt x="f292" y="f293"/>
                  </a:lnTo>
                  <a:lnTo>
                    <a:pt x="f294" y="f125"/>
                  </a:lnTo>
                  <a:lnTo>
                    <a:pt x="f295" y="f296"/>
                  </a:lnTo>
                  <a:lnTo>
                    <a:pt x="f297" y="f298"/>
                  </a:lnTo>
                  <a:lnTo>
                    <a:pt x="f299" y="f118"/>
                  </a:lnTo>
                  <a:lnTo>
                    <a:pt x="f300" y="f301"/>
                  </a:lnTo>
                  <a:lnTo>
                    <a:pt x="f302" y="f303"/>
                  </a:lnTo>
                  <a:lnTo>
                    <a:pt x="f304" y="f305"/>
                  </a:lnTo>
                  <a:lnTo>
                    <a:pt x="f306" y="f307"/>
                  </a:lnTo>
                  <a:lnTo>
                    <a:pt x="f308" y="f309"/>
                  </a:lnTo>
                  <a:lnTo>
                    <a:pt x="f310" y="f107"/>
                  </a:lnTo>
                  <a:lnTo>
                    <a:pt x="f311" y="f124"/>
                  </a:lnTo>
                  <a:lnTo>
                    <a:pt x="f312" y="f313"/>
                  </a:lnTo>
                  <a:lnTo>
                    <a:pt x="f314" y="f315"/>
                  </a:lnTo>
                  <a:lnTo>
                    <a:pt x="f316" y="f317"/>
                  </a:lnTo>
                  <a:lnTo>
                    <a:pt x="f318" y="f66"/>
                  </a:lnTo>
                  <a:lnTo>
                    <a:pt x="f319" y="f320"/>
                  </a:lnTo>
                  <a:lnTo>
                    <a:pt x="f321" y="f322"/>
                  </a:lnTo>
                  <a:lnTo>
                    <a:pt x="f323" y="f324"/>
                  </a:lnTo>
                  <a:lnTo>
                    <a:pt x="f325" y="f115"/>
                  </a:lnTo>
                  <a:lnTo>
                    <a:pt x="f326" y="f327"/>
                  </a:lnTo>
                  <a:lnTo>
                    <a:pt x="f328" y="f329"/>
                  </a:lnTo>
                  <a:lnTo>
                    <a:pt x="f330" y="f331"/>
                  </a:lnTo>
                  <a:lnTo>
                    <a:pt x="f332" y="f333"/>
                  </a:lnTo>
                  <a:lnTo>
                    <a:pt x="f334" y="f335"/>
                  </a:lnTo>
                  <a:lnTo>
                    <a:pt x="f336" y="f337"/>
                  </a:lnTo>
                  <a:lnTo>
                    <a:pt x="f338" y="f339"/>
                  </a:lnTo>
                  <a:lnTo>
                    <a:pt x="f340" y="f341"/>
                  </a:lnTo>
                  <a:lnTo>
                    <a:pt x="f342" y="f343"/>
                  </a:lnTo>
                  <a:lnTo>
                    <a:pt x="f344" y="f345"/>
                  </a:lnTo>
                  <a:lnTo>
                    <a:pt x="f346" y="f347"/>
                  </a:lnTo>
                  <a:lnTo>
                    <a:pt x="f348" y="f349"/>
                  </a:lnTo>
                  <a:lnTo>
                    <a:pt x="f350" y="f351"/>
                  </a:lnTo>
                  <a:lnTo>
                    <a:pt x="f352" y="f353"/>
                  </a:lnTo>
                  <a:lnTo>
                    <a:pt x="f354" y="f355"/>
                  </a:lnTo>
                  <a:lnTo>
                    <a:pt x="f356" y="f357"/>
                  </a:lnTo>
                  <a:lnTo>
                    <a:pt x="f358" y="f359"/>
                  </a:lnTo>
                  <a:lnTo>
                    <a:pt x="f360" y="f361"/>
                  </a:lnTo>
                  <a:lnTo>
                    <a:pt x="f362" y="f363"/>
                  </a:lnTo>
                  <a:lnTo>
                    <a:pt x="f364" y="f14"/>
                  </a:lnTo>
                  <a:lnTo>
                    <a:pt x="f365" y="f366"/>
                  </a:lnTo>
                  <a:lnTo>
                    <a:pt x="f367" y="f164"/>
                  </a:lnTo>
                  <a:lnTo>
                    <a:pt x="f368" y="f8"/>
                  </a:lnTo>
                  <a:lnTo>
                    <a:pt x="f5" y="f6"/>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sp>
          <p:nvSpPr>
            <p:cNvPr id="317" name="Google Shape;363;p15">
              <a:extLst>
                <a:ext uri="{FF2B5EF4-FFF2-40B4-BE49-F238E27FC236}">
                  <a16:creationId xmlns:a16="http://schemas.microsoft.com/office/drawing/2014/main" id="{88CF41C1-E770-2095-2A78-91B9F82E86BD}"/>
                </a:ext>
              </a:extLst>
            </p:cNvPr>
            <p:cNvSpPr/>
            <p:nvPr/>
          </p:nvSpPr>
          <p:spPr>
            <a:xfrm>
              <a:off x="7466158" y="1720781"/>
              <a:ext cx="1164232" cy="481632"/>
            </a:xfrm>
            <a:custGeom>
              <a:avLst/>
              <a:gdLst>
                <a:gd name="f0" fmla="val 180"/>
                <a:gd name="f1" fmla="val w"/>
                <a:gd name="f2" fmla="val h"/>
                <a:gd name="f3" fmla="val 0"/>
                <a:gd name="f4" fmla="val 46353"/>
                <a:gd name="f5" fmla="val 19176"/>
                <a:gd name="f6" fmla="val 23109"/>
                <a:gd name="f7" fmla="val 1"/>
                <a:gd name="f8" fmla="val 22884"/>
                <a:gd name="f9" fmla="val 23"/>
                <a:gd name="f10" fmla="val 22660"/>
                <a:gd name="f11" fmla="val 46"/>
                <a:gd name="f12" fmla="val 22435"/>
                <a:gd name="f13" fmla="val 90"/>
                <a:gd name="f14" fmla="val 22188"/>
                <a:gd name="f15" fmla="val 21940"/>
                <a:gd name="f16" fmla="val 293"/>
                <a:gd name="f17" fmla="val 21693"/>
                <a:gd name="f18" fmla="val 428"/>
                <a:gd name="f19" fmla="val 21423"/>
                <a:gd name="f20" fmla="val 585"/>
                <a:gd name="f21" fmla="val 21176"/>
                <a:gd name="f22" fmla="val 765"/>
                <a:gd name="f23" fmla="val 20637"/>
                <a:gd name="f24" fmla="val 1192"/>
                <a:gd name="f25" fmla="val 20164"/>
                <a:gd name="f26" fmla="val 1642"/>
                <a:gd name="f27" fmla="val 19715"/>
                <a:gd name="f28" fmla="val 2114"/>
                <a:gd name="f29" fmla="val 19288"/>
                <a:gd name="f30" fmla="val 2586"/>
                <a:gd name="f31" fmla="val 18928"/>
                <a:gd name="f32" fmla="val 3103"/>
                <a:gd name="f33" fmla="val 18568"/>
                <a:gd name="f34" fmla="val 3620"/>
                <a:gd name="f35" fmla="val 18254"/>
                <a:gd name="f36" fmla="val 4137"/>
                <a:gd name="f37" fmla="val 17984"/>
                <a:gd name="f38" fmla="val 4676"/>
                <a:gd name="f39" fmla="val 17737"/>
                <a:gd name="f40" fmla="val 5216"/>
                <a:gd name="f41" fmla="val 17512"/>
                <a:gd name="f42" fmla="val 5778"/>
                <a:gd name="f43" fmla="val 17310"/>
                <a:gd name="f44" fmla="val 6317"/>
                <a:gd name="f45" fmla="val 17130"/>
                <a:gd name="f46" fmla="val 6879"/>
                <a:gd name="f47" fmla="val 16972"/>
                <a:gd name="f48" fmla="val 7419"/>
                <a:gd name="f49" fmla="val 16838"/>
                <a:gd name="f50" fmla="val 7981"/>
                <a:gd name="f51" fmla="val 16725"/>
                <a:gd name="f52" fmla="val 8498"/>
                <a:gd name="f53" fmla="val 16635"/>
                <a:gd name="f54" fmla="val 9037"/>
                <a:gd name="f55" fmla="val 16568"/>
                <a:gd name="f56" fmla="val 9532"/>
                <a:gd name="f57" fmla="val 16500"/>
                <a:gd name="f58" fmla="val 10049"/>
                <a:gd name="f59" fmla="val 16433"/>
                <a:gd name="f60" fmla="val 10970"/>
                <a:gd name="f61" fmla="val 16388"/>
                <a:gd name="f62" fmla="val 11825"/>
                <a:gd name="f63" fmla="val 12566"/>
                <a:gd name="f64" fmla="val 16410"/>
                <a:gd name="f65" fmla="val 13173"/>
                <a:gd name="f66" fmla="val 16455"/>
                <a:gd name="f67" fmla="val 13623"/>
                <a:gd name="f68" fmla="val 16478"/>
                <a:gd name="f69" fmla="val 14005"/>
                <a:gd name="f70" fmla="val 16208"/>
                <a:gd name="f71" fmla="val 13713"/>
                <a:gd name="f72" fmla="val 15871"/>
                <a:gd name="f73" fmla="val 13376"/>
                <a:gd name="f74" fmla="val 15444"/>
                <a:gd name="f75" fmla="val 12949"/>
                <a:gd name="f76" fmla="val 14904"/>
                <a:gd name="f77" fmla="val 12454"/>
                <a:gd name="f78" fmla="val 14275"/>
                <a:gd name="f79" fmla="val 11937"/>
                <a:gd name="f80" fmla="val 13556"/>
                <a:gd name="f81" fmla="val 11397"/>
                <a:gd name="f82" fmla="val 13174"/>
                <a:gd name="f83" fmla="val 11128"/>
                <a:gd name="f84" fmla="val 12769"/>
                <a:gd name="f85" fmla="val 10880"/>
                <a:gd name="f86" fmla="val 12342"/>
                <a:gd name="f87" fmla="val 10656"/>
                <a:gd name="f88" fmla="val 11915"/>
                <a:gd name="f89" fmla="val 10431"/>
                <a:gd name="f90" fmla="val 11488"/>
                <a:gd name="f91" fmla="val 10206"/>
                <a:gd name="f92" fmla="val 11016"/>
                <a:gd name="f93" fmla="val 10026"/>
                <a:gd name="f94" fmla="val 10566"/>
                <a:gd name="f95" fmla="val 9869"/>
                <a:gd name="f96" fmla="val 10094"/>
                <a:gd name="f97" fmla="val 9756"/>
                <a:gd name="f98" fmla="val 9599"/>
                <a:gd name="f99" fmla="val 9644"/>
                <a:gd name="f100" fmla="val 9127"/>
                <a:gd name="f101" fmla="val 9577"/>
                <a:gd name="f102" fmla="val 8633"/>
                <a:gd name="f103" fmla="val 9554"/>
                <a:gd name="f104" fmla="val 8138"/>
                <a:gd name="f105" fmla="val 7644"/>
                <a:gd name="f106" fmla="val 7149"/>
                <a:gd name="f107" fmla="val 6655"/>
                <a:gd name="f108" fmla="val 9936"/>
                <a:gd name="f109" fmla="val 6407"/>
                <a:gd name="f110" fmla="val 6160"/>
                <a:gd name="f111" fmla="val 10161"/>
                <a:gd name="f112" fmla="val 5913"/>
                <a:gd name="f113" fmla="val 10296"/>
                <a:gd name="f114" fmla="val 5666"/>
                <a:gd name="f115" fmla="val 5418"/>
                <a:gd name="f116" fmla="val 10611"/>
                <a:gd name="f117" fmla="val 5171"/>
                <a:gd name="f118" fmla="val 10791"/>
                <a:gd name="f119" fmla="val 4834"/>
                <a:gd name="f120" fmla="val 11060"/>
                <a:gd name="f121" fmla="val 4519"/>
                <a:gd name="f122" fmla="val 11352"/>
                <a:gd name="f123" fmla="val 4204"/>
                <a:gd name="f124" fmla="val 11645"/>
                <a:gd name="f125" fmla="val 3912"/>
                <a:gd name="f126" fmla="val 11959"/>
                <a:gd name="f127" fmla="val 12297"/>
                <a:gd name="f128" fmla="val 3328"/>
                <a:gd name="f129" fmla="val 12634"/>
                <a:gd name="f130" fmla="val 2811"/>
                <a:gd name="f131" fmla="val 13308"/>
                <a:gd name="f132" fmla="val 2361"/>
                <a:gd name="f133" fmla="val 1934"/>
                <a:gd name="f134" fmla="val 14702"/>
                <a:gd name="f135" fmla="val 1552"/>
                <a:gd name="f136" fmla="val 15399"/>
                <a:gd name="f137" fmla="val 1215"/>
                <a:gd name="f138" fmla="val 16051"/>
                <a:gd name="f139" fmla="val 922"/>
                <a:gd name="f140" fmla="val 16703"/>
                <a:gd name="f141" fmla="val 675"/>
                <a:gd name="f142" fmla="val 17287"/>
                <a:gd name="f143" fmla="val 473"/>
                <a:gd name="f144" fmla="val 17804"/>
                <a:gd name="f145" fmla="val 18276"/>
                <a:gd name="f146" fmla="val 91"/>
                <a:gd name="f147" fmla="val 18950"/>
                <a:gd name="f148" fmla="val 19175"/>
                <a:gd name="f149" fmla="val 46218"/>
                <a:gd name="f150" fmla="val 18793"/>
                <a:gd name="f151" fmla="val 46038"/>
                <a:gd name="f152" fmla="val 18343"/>
                <a:gd name="f153" fmla="val 45813"/>
                <a:gd name="f154" fmla="val 17782"/>
                <a:gd name="f155" fmla="val 45498"/>
                <a:gd name="f156" fmla="val 17107"/>
                <a:gd name="f157" fmla="val 45161"/>
                <a:gd name="f158" fmla="val 44757"/>
                <a:gd name="f159" fmla="val 15668"/>
                <a:gd name="f160" fmla="val 44329"/>
                <a:gd name="f161" fmla="val 14927"/>
                <a:gd name="f162" fmla="val 44082"/>
                <a:gd name="f163" fmla="val 14567"/>
                <a:gd name="f164" fmla="val 43835"/>
                <a:gd name="f165" fmla="val 14230"/>
                <a:gd name="f166" fmla="val 43588"/>
                <a:gd name="f167" fmla="val 13915"/>
                <a:gd name="f168" fmla="val 43318"/>
                <a:gd name="f169" fmla="val 13600"/>
                <a:gd name="f170" fmla="val 43048"/>
                <a:gd name="f171" fmla="val 13331"/>
                <a:gd name="f172" fmla="val 42778"/>
                <a:gd name="f173" fmla="val 13083"/>
                <a:gd name="f174" fmla="val 42486"/>
                <a:gd name="f175" fmla="val 12881"/>
                <a:gd name="f176" fmla="val 42194"/>
                <a:gd name="f177" fmla="val 12701"/>
                <a:gd name="f178" fmla="val 41902"/>
                <a:gd name="f179" fmla="val 12589"/>
                <a:gd name="f180" fmla="val 41609"/>
                <a:gd name="f181" fmla="val 12499"/>
                <a:gd name="f182" fmla="val 41295"/>
                <a:gd name="f183" fmla="val 12476"/>
                <a:gd name="f184" fmla="val 41160"/>
                <a:gd name="f185" fmla="val 41003"/>
                <a:gd name="f186" fmla="val 40845"/>
                <a:gd name="f187" fmla="val 12521"/>
                <a:gd name="f188" fmla="val 40688"/>
                <a:gd name="f189" fmla="val 40530"/>
                <a:gd name="f190" fmla="val 40373"/>
                <a:gd name="f191" fmla="val 12724"/>
                <a:gd name="f192" fmla="val 40216"/>
                <a:gd name="f193" fmla="val 12814"/>
                <a:gd name="f194" fmla="val 40058"/>
                <a:gd name="f195" fmla="val 12926"/>
                <a:gd name="f196" fmla="val 39901"/>
                <a:gd name="f197" fmla="val 13061"/>
                <a:gd name="f198" fmla="val 39744"/>
                <a:gd name="f199" fmla="val 13218"/>
                <a:gd name="f200" fmla="val 39609"/>
                <a:gd name="f201" fmla="val 39451"/>
                <a:gd name="f202" fmla="val 12117"/>
                <a:gd name="f203" fmla="val 39204"/>
                <a:gd name="f204" fmla="val 11375"/>
                <a:gd name="f205" fmla="val 38934"/>
                <a:gd name="f206" fmla="val 10521"/>
                <a:gd name="f207" fmla="val 38575"/>
                <a:gd name="f208" fmla="val 38170"/>
                <a:gd name="f209" fmla="val 8565"/>
                <a:gd name="f210" fmla="val 37945"/>
                <a:gd name="f211" fmla="val 8048"/>
                <a:gd name="f212" fmla="val 37721"/>
                <a:gd name="f213" fmla="val 7554"/>
                <a:gd name="f214" fmla="val 37473"/>
                <a:gd name="f215" fmla="val 7059"/>
                <a:gd name="f216" fmla="val 37204"/>
                <a:gd name="f217" fmla="val 6587"/>
                <a:gd name="f218" fmla="val 36934"/>
                <a:gd name="f219" fmla="val 6115"/>
                <a:gd name="f220" fmla="val 36642"/>
                <a:gd name="f221" fmla="val 5665"/>
                <a:gd name="f222" fmla="val 36349"/>
                <a:gd name="f223" fmla="val 5261"/>
                <a:gd name="f224" fmla="val 36035"/>
                <a:gd name="f225" fmla="val 4879"/>
                <a:gd name="f226" fmla="val 35720"/>
                <a:gd name="f227" fmla="val 35383"/>
                <a:gd name="f228" fmla="val 35023"/>
                <a:gd name="f229" fmla="val 3957"/>
                <a:gd name="f230" fmla="val 34663"/>
                <a:gd name="f231" fmla="val 3755"/>
                <a:gd name="f232" fmla="val 34484"/>
                <a:gd name="f233" fmla="val 3665"/>
                <a:gd name="f234" fmla="val 34304"/>
                <a:gd name="f235" fmla="val 3597"/>
                <a:gd name="f236" fmla="val 34124"/>
                <a:gd name="f237" fmla="val 3530"/>
                <a:gd name="f238" fmla="val 33922"/>
                <a:gd name="f239" fmla="val 3507"/>
                <a:gd name="f240" fmla="val 33742"/>
                <a:gd name="f241" fmla="val 3485"/>
                <a:gd name="f242" fmla="val 33337"/>
                <a:gd name="f243" fmla="val 33135"/>
                <a:gd name="f244" fmla="val 32933"/>
                <a:gd name="f245" fmla="val 3575"/>
                <a:gd name="f246" fmla="val 32730"/>
                <a:gd name="f247" fmla="val 3642"/>
                <a:gd name="f248" fmla="val 32528"/>
                <a:gd name="f249" fmla="val 3732"/>
                <a:gd name="f250" fmla="val 32303"/>
                <a:gd name="f251" fmla="val 3844"/>
                <a:gd name="f252" fmla="val 31899"/>
                <a:gd name="f253" fmla="val 4092"/>
                <a:gd name="f254" fmla="val 31516"/>
                <a:gd name="f255" fmla="val 4362"/>
                <a:gd name="f256" fmla="val 31134"/>
                <a:gd name="f257" fmla="val 4631"/>
                <a:gd name="f258" fmla="val 30797"/>
                <a:gd name="f259" fmla="val 4946"/>
                <a:gd name="f260" fmla="val 30482"/>
                <a:gd name="f261" fmla="val 5238"/>
                <a:gd name="f262" fmla="val 30168"/>
                <a:gd name="f263" fmla="val 5553"/>
                <a:gd name="f264" fmla="val 29875"/>
                <a:gd name="f265" fmla="val 5890"/>
                <a:gd name="f266" fmla="val 29628"/>
                <a:gd name="f267" fmla="val 6227"/>
                <a:gd name="f268" fmla="val 29381"/>
                <a:gd name="f269" fmla="val 6564"/>
                <a:gd name="f270" fmla="val 29134"/>
                <a:gd name="f271" fmla="val 6902"/>
                <a:gd name="f272" fmla="val 28931"/>
                <a:gd name="f273" fmla="val 7239"/>
                <a:gd name="f274" fmla="val 28729"/>
                <a:gd name="f275" fmla="val 7576"/>
                <a:gd name="f276" fmla="val 28392"/>
                <a:gd name="f277" fmla="val 8273"/>
                <a:gd name="f278" fmla="val 28100"/>
                <a:gd name="f279" fmla="val 8925"/>
                <a:gd name="f280" fmla="val 27875"/>
                <a:gd name="f281" fmla="val 27695"/>
                <a:gd name="f282" fmla="val 27560"/>
                <a:gd name="f283" fmla="val 10678"/>
                <a:gd name="f284" fmla="val 27448"/>
                <a:gd name="f285" fmla="val 11150"/>
                <a:gd name="f286" fmla="val 27335"/>
                <a:gd name="f287" fmla="val 27313"/>
                <a:gd name="f288" fmla="val 12072"/>
                <a:gd name="f289" fmla="val 27268"/>
                <a:gd name="f290" fmla="val 11420"/>
                <a:gd name="f291" fmla="val 27245"/>
                <a:gd name="f292" fmla="val 27155"/>
                <a:gd name="f293" fmla="val 9689"/>
                <a:gd name="f294" fmla="val 27043"/>
                <a:gd name="f295" fmla="val 8588"/>
                <a:gd name="f296" fmla="val 26886"/>
                <a:gd name="f297" fmla="val 7351"/>
                <a:gd name="f298" fmla="val 26796"/>
                <a:gd name="f299" fmla="val 6722"/>
                <a:gd name="f300" fmla="val 26683"/>
                <a:gd name="f301" fmla="val 6070"/>
                <a:gd name="f302" fmla="val 26549"/>
                <a:gd name="f303" fmla="val 26414"/>
                <a:gd name="f304" fmla="val 4789"/>
                <a:gd name="f305" fmla="val 26256"/>
                <a:gd name="f306" fmla="val 4159"/>
                <a:gd name="f307" fmla="val 26076"/>
                <a:gd name="f308" fmla="val 3552"/>
                <a:gd name="f309" fmla="val 25874"/>
                <a:gd name="f310" fmla="val 2990"/>
                <a:gd name="f311" fmla="val 25672"/>
                <a:gd name="f312" fmla="val 2428"/>
                <a:gd name="f313" fmla="val 25425"/>
                <a:gd name="f314" fmla="val 25155"/>
                <a:gd name="f315" fmla="val 1462"/>
                <a:gd name="f316" fmla="val 24885"/>
                <a:gd name="f317" fmla="val 1057"/>
                <a:gd name="f318" fmla="val 24728"/>
                <a:gd name="f319" fmla="val 877"/>
                <a:gd name="f320" fmla="val 24570"/>
                <a:gd name="f321" fmla="val 697"/>
                <a:gd name="f322" fmla="val 24413"/>
                <a:gd name="f323" fmla="val 540"/>
                <a:gd name="f324" fmla="val 24256"/>
                <a:gd name="f325" fmla="val 405"/>
                <a:gd name="f326" fmla="val 24076"/>
                <a:gd name="f327" fmla="val 23896"/>
                <a:gd name="f328" fmla="val 203"/>
                <a:gd name="f329" fmla="val 23694"/>
                <a:gd name="f330" fmla="val 113"/>
                <a:gd name="f331" fmla="val 23514"/>
                <a:gd name="f332" fmla="val 68"/>
                <a:gd name="f333" fmla="val 23312"/>
                <a:gd name="f334" fmla="*/ f1 1 46353"/>
                <a:gd name="f335" fmla="*/ f2 1 19176"/>
                <a:gd name="f336" fmla="val f3"/>
                <a:gd name="f337" fmla="val f4"/>
                <a:gd name="f338" fmla="val f5"/>
                <a:gd name="f339" fmla="+- f338 0 f336"/>
                <a:gd name="f340" fmla="+- f337 0 f336"/>
                <a:gd name="f341" fmla="*/ f340 1 46353"/>
                <a:gd name="f342" fmla="*/ f339 1 19176"/>
                <a:gd name="f343" fmla="*/ f336 1 f341"/>
                <a:gd name="f344" fmla="*/ f337 1 f341"/>
                <a:gd name="f345" fmla="*/ f336 1 f342"/>
                <a:gd name="f346" fmla="*/ f338 1 f342"/>
                <a:gd name="f347" fmla="*/ f343 f334 1"/>
                <a:gd name="f348" fmla="*/ f344 f334 1"/>
                <a:gd name="f349" fmla="*/ f346 f335 1"/>
                <a:gd name="f350" fmla="*/ f345 f335 1"/>
              </a:gdLst>
              <a:ahLst/>
              <a:cxnLst>
                <a:cxn ang="3cd4">
                  <a:pos x="hc" y="t"/>
                </a:cxn>
                <a:cxn ang="0">
                  <a:pos x="r" y="vc"/>
                </a:cxn>
                <a:cxn ang="cd4">
                  <a:pos x="hc" y="b"/>
                </a:cxn>
                <a:cxn ang="cd2">
                  <a:pos x="l" y="vc"/>
                </a:cxn>
              </a:cxnLst>
              <a:rect l="f347" t="f350" r="f348" b="f349"/>
              <a:pathLst>
                <a:path w="46353" h="19176">
                  <a:moveTo>
                    <a:pt x="f6" y="f7"/>
                  </a:moveTo>
                  <a:lnTo>
                    <a:pt x="f8" y="f9"/>
                  </a:lnTo>
                  <a:lnTo>
                    <a:pt x="f10" y="f11"/>
                  </a:lnTo>
                  <a:lnTo>
                    <a:pt x="f12" y="f13"/>
                  </a:lnTo>
                  <a:lnTo>
                    <a:pt x="f14" y="f0"/>
                  </a:lnTo>
                  <a:lnTo>
                    <a:pt x="f15" y="f16"/>
                  </a:lnTo>
                  <a:lnTo>
                    <a:pt x="f17" y="f18"/>
                  </a:lnTo>
                  <a:lnTo>
                    <a:pt x="f19" y="f20"/>
                  </a:lnTo>
                  <a:lnTo>
                    <a:pt x="f21" y="f22"/>
                  </a:lnTo>
                  <a:lnTo>
                    <a:pt x="f23" y="f24"/>
                  </a:lnTo>
                  <a:lnTo>
                    <a:pt x="f25" y="f26"/>
                  </a:lnTo>
                  <a:lnTo>
                    <a:pt x="f27" y="f28"/>
                  </a:lnTo>
                  <a:lnTo>
                    <a:pt x="f29" y="f30"/>
                  </a:lnTo>
                  <a:lnTo>
                    <a:pt x="f31" y="f32"/>
                  </a:lnTo>
                  <a:lnTo>
                    <a:pt x="f33" y="f34"/>
                  </a:lnTo>
                  <a:lnTo>
                    <a:pt x="f35" y="f36"/>
                  </a:lnTo>
                  <a:lnTo>
                    <a:pt x="f37" y="f38"/>
                  </a:lnTo>
                  <a:lnTo>
                    <a:pt x="f39" y="f40"/>
                  </a:lnTo>
                  <a:lnTo>
                    <a:pt x="f41" y="f42"/>
                  </a:lnTo>
                  <a:lnTo>
                    <a:pt x="f43" y="f44"/>
                  </a:lnTo>
                  <a:lnTo>
                    <a:pt x="f45" y="f46"/>
                  </a:lnTo>
                  <a:lnTo>
                    <a:pt x="f47" y="f48"/>
                  </a:lnTo>
                  <a:lnTo>
                    <a:pt x="f49" y="f50"/>
                  </a:lnTo>
                  <a:lnTo>
                    <a:pt x="f51" y="f52"/>
                  </a:lnTo>
                  <a:lnTo>
                    <a:pt x="f53" y="f54"/>
                  </a:lnTo>
                  <a:lnTo>
                    <a:pt x="f55" y="f56"/>
                  </a:lnTo>
                  <a:lnTo>
                    <a:pt x="f57" y="f58"/>
                  </a:lnTo>
                  <a:lnTo>
                    <a:pt x="f59" y="f60"/>
                  </a:lnTo>
                  <a:lnTo>
                    <a:pt x="f61" y="f62"/>
                  </a:lnTo>
                  <a:lnTo>
                    <a:pt x="f61" y="f63"/>
                  </a:lnTo>
                  <a:lnTo>
                    <a:pt x="f64" y="f65"/>
                  </a:lnTo>
                  <a:lnTo>
                    <a:pt x="f66" y="f67"/>
                  </a:lnTo>
                  <a:lnTo>
                    <a:pt x="f68" y="f69"/>
                  </a:lnTo>
                  <a:lnTo>
                    <a:pt x="f70" y="f71"/>
                  </a:lnTo>
                  <a:lnTo>
                    <a:pt x="f72" y="f73"/>
                  </a:lnTo>
                  <a:lnTo>
                    <a:pt x="f74" y="f75"/>
                  </a:lnTo>
                  <a:lnTo>
                    <a:pt x="f76" y="f77"/>
                  </a:lnTo>
                  <a:lnTo>
                    <a:pt x="f78" y="f79"/>
                  </a:lnTo>
                  <a:lnTo>
                    <a:pt x="f80" y="f81"/>
                  </a:lnTo>
                  <a:lnTo>
                    <a:pt x="f82" y="f83"/>
                  </a:lnTo>
                  <a:lnTo>
                    <a:pt x="f84" y="f85"/>
                  </a:lnTo>
                  <a:lnTo>
                    <a:pt x="f86" y="f87"/>
                  </a:lnTo>
                  <a:lnTo>
                    <a:pt x="f88" y="f89"/>
                  </a:lnTo>
                  <a:lnTo>
                    <a:pt x="f90" y="f91"/>
                  </a:lnTo>
                  <a:lnTo>
                    <a:pt x="f92" y="f93"/>
                  </a:lnTo>
                  <a:lnTo>
                    <a:pt x="f94" y="f95"/>
                  </a:lnTo>
                  <a:lnTo>
                    <a:pt x="f96" y="f97"/>
                  </a:lnTo>
                  <a:lnTo>
                    <a:pt x="f98" y="f99"/>
                  </a:lnTo>
                  <a:lnTo>
                    <a:pt x="f100" y="f101"/>
                  </a:lnTo>
                  <a:lnTo>
                    <a:pt x="f102" y="f103"/>
                  </a:lnTo>
                  <a:lnTo>
                    <a:pt x="f104" y="f101"/>
                  </a:lnTo>
                  <a:lnTo>
                    <a:pt x="f105" y="f99"/>
                  </a:lnTo>
                  <a:lnTo>
                    <a:pt x="f106" y="f97"/>
                  </a:lnTo>
                  <a:lnTo>
                    <a:pt x="f107" y="f108"/>
                  </a:lnTo>
                  <a:lnTo>
                    <a:pt x="f109" y="f93"/>
                  </a:lnTo>
                  <a:lnTo>
                    <a:pt x="f110" y="f111"/>
                  </a:lnTo>
                  <a:lnTo>
                    <a:pt x="f112" y="f113"/>
                  </a:lnTo>
                  <a:lnTo>
                    <a:pt x="f114" y="f89"/>
                  </a:lnTo>
                  <a:lnTo>
                    <a:pt x="f115" y="f116"/>
                  </a:lnTo>
                  <a:lnTo>
                    <a:pt x="f117" y="f118"/>
                  </a:lnTo>
                  <a:lnTo>
                    <a:pt x="f119" y="f120"/>
                  </a:lnTo>
                  <a:lnTo>
                    <a:pt x="f121" y="f122"/>
                  </a:lnTo>
                  <a:lnTo>
                    <a:pt x="f123" y="f124"/>
                  </a:lnTo>
                  <a:lnTo>
                    <a:pt x="f125" y="f126"/>
                  </a:lnTo>
                  <a:lnTo>
                    <a:pt x="f34" y="f127"/>
                  </a:lnTo>
                  <a:lnTo>
                    <a:pt x="f128" y="f129"/>
                  </a:lnTo>
                  <a:lnTo>
                    <a:pt x="f130" y="f131"/>
                  </a:lnTo>
                  <a:lnTo>
                    <a:pt x="f132" y="f69"/>
                  </a:lnTo>
                  <a:lnTo>
                    <a:pt x="f133" y="f134"/>
                  </a:lnTo>
                  <a:lnTo>
                    <a:pt x="f135" y="f136"/>
                  </a:lnTo>
                  <a:lnTo>
                    <a:pt x="f137" y="f138"/>
                  </a:lnTo>
                  <a:lnTo>
                    <a:pt x="f139" y="f140"/>
                  </a:lnTo>
                  <a:lnTo>
                    <a:pt x="f141" y="f142"/>
                  </a:lnTo>
                  <a:lnTo>
                    <a:pt x="f143" y="f144"/>
                  </a:lnTo>
                  <a:lnTo>
                    <a:pt x="f16" y="f145"/>
                  </a:lnTo>
                  <a:lnTo>
                    <a:pt x="f146" y="f147"/>
                  </a:lnTo>
                  <a:lnTo>
                    <a:pt x="f7" y="f148"/>
                  </a:lnTo>
                  <a:lnTo>
                    <a:pt x="f4" y="f148"/>
                  </a:lnTo>
                  <a:lnTo>
                    <a:pt x="f149" y="f150"/>
                  </a:lnTo>
                  <a:lnTo>
                    <a:pt x="f151" y="f152"/>
                  </a:lnTo>
                  <a:lnTo>
                    <a:pt x="f153" y="f154"/>
                  </a:lnTo>
                  <a:lnTo>
                    <a:pt x="f155" y="f156"/>
                  </a:lnTo>
                  <a:lnTo>
                    <a:pt x="f157" y="f61"/>
                  </a:lnTo>
                  <a:lnTo>
                    <a:pt x="f158" y="f159"/>
                  </a:lnTo>
                  <a:lnTo>
                    <a:pt x="f160" y="f161"/>
                  </a:lnTo>
                  <a:lnTo>
                    <a:pt x="f162" y="f163"/>
                  </a:lnTo>
                  <a:lnTo>
                    <a:pt x="f164" y="f165"/>
                  </a:lnTo>
                  <a:lnTo>
                    <a:pt x="f166" y="f167"/>
                  </a:lnTo>
                  <a:lnTo>
                    <a:pt x="f168" y="f169"/>
                  </a:lnTo>
                  <a:lnTo>
                    <a:pt x="f170" y="f171"/>
                  </a:lnTo>
                  <a:lnTo>
                    <a:pt x="f172" y="f173"/>
                  </a:lnTo>
                  <a:lnTo>
                    <a:pt x="f174" y="f175"/>
                  </a:lnTo>
                  <a:lnTo>
                    <a:pt x="f176" y="f177"/>
                  </a:lnTo>
                  <a:lnTo>
                    <a:pt x="f178" y="f179"/>
                  </a:lnTo>
                  <a:lnTo>
                    <a:pt x="f180" y="f181"/>
                  </a:lnTo>
                  <a:lnTo>
                    <a:pt x="f182" y="f183"/>
                  </a:lnTo>
                  <a:lnTo>
                    <a:pt x="f184" y="f183"/>
                  </a:lnTo>
                  <a:lnTo>
                    <a:pt x="f185" y="f181"/>
                  </a:lnTo>
                  <a:lnTo>
                    <a:pt x="f186" y="f187"/>
                  </a:lnTo>
                  <a:lnTo>
                    <a:pt x="f188" y="f63"/>
                  </a:lnTo>
                  <a:lnTo>
                    <a:pt x="f189" y="f129"/>
                  </a:lnTo>
                  <a:lnTo>
                    <a:pt x="f190" y="f191"/>
                  </a:lnTo>
                  <a:lnTo>
                    <a:pt x="f192" y="f193"/>
                  </a:lnTo>
                  <a:lnTo>
                    <a:pt x="f194" y="f195"/>
                  </a:lnTo>
                  <a:lnTo>
                    <a:pt x="f196" y="f197"/>
                  </a:lnTo>
                  <a:lnTo>
                    <a:pt x="f198" y="f199"/>
                  </a:lnTo>
                  <a:lnTo>
                    <a:pt x="f200" y="f177"/>
                  </a:lnTo>
                  <a:lnTo>
                    <a:pt x="f201" y="f202"/>
                  </a:lnTo>
                  <a:lnTo>
                    <a:pt x="f203" y="f204"/>
                  </a:lnTo>
                  <a:lnTo>
                    <a:pt x="f205" y="f206"/>
                  </a:lnTo>
                  <a:lnTo>
                    <a:pt x="f207" y="f103"/>
                  </a:lnTo>
                  <a:lnTo>
                    <a:pt x="f208" y="f209"/>
                  </a:lnTo>
                  <a:lnTo>
                    <a:pt x="f210" y="f211"/>
                  </a:lnTo>
                  <a:lnTo>
                    <a:pt x="f212" y="f213"/>
                  </a:lnTo>
                  <a:lnTo>
                    <a:pt x="f214" y="f215"/>
                  </a:lnTo>
                  <a:lnTo>
                    <a:pt x="f216" y="f217"/>
                  </a:lnTo>
                  <a:lnTo>
                    <a:pt x="f218" y="f219"/>
                  </a:lnTo>
                  <a:lnTo>
                    <a:pt x="f220" y="f221"/>
                  </a:lnTo>
                  <a:lnTo>
                    <a:pt x="f222" y="f223"/>
                  </a:lnTo>
                  <a:lnTo>
                    <a:pt x="f224" y="f225"/>
                  </a:lnTo>
                  <a:lnTo>
                    <a:pt x="f226" y="f121"/>
                  </a:lnTo>
                  <a:lnTo>
                    <a:pt x="f227" y="f123"/>
                  </a:lnTo>
                  <a:lnTo>
                    <a:pt x="f228" y="f229"/>
                  </a:lnTo>
                  <a:lnTo>
                    <a:pt x="f230" y="f231"/>
                  </a:lnTo>
                  <a:lnTo>
                    <a:pt x="f232" y="f233"/>
                  </a:lnTo>
                  <a:lnTo>
                    <a:pt x="f234" y="f235"/>
                  </a:lnTo>
                  <a:lnTo>
                    <a:pt x="f236" y="f237"/>
                  </a:lnTo>
                  <a:lnTo>
                    <a:pt x="f238" y="f239"/>
                  </a:lnTo>
                  <a:lnTo>
                    <a:pt x="f240" y="f241"/>
                  </a:lnTo>
                  <a:lnTo>
                    <a:pt x="f242" y="f241"/>
                  </a:lnTo>
                  <a:lnTo>
                    <a:pt x="f243" y="f237"/>
                  </a:lnTo>
                  <a:lnTo>
                    <a:pt x="f244" y="f245"/>
                  </a:lnTo>
                  <a:lnTo>
                    <a:pt x="f246" y="f247"/>
                  </a:lnTo>
                  <a:lnTo>
                    <a:pt x="f248" y="f249"/>
                  </a:lnTo>
                  <a:lnTo>
                    <a:pt x="f250" y="f251"/>
                  </a:lnTo>
                  <a:lnTo>
                    <a:pt x="f252" y="f253"/>
                  </a:lnTo>
                  <a:lnTo>
                    <a:pt x="f254" y="f255"/>
                  </a:lnTo>
                  <a:lnTo>
                    <a:pt x="f256" y="f257"/>
                  </a:lnTo>
                  <a:lnTo>
                    <a:pt x="f258" y="f259"/>
                  </a:lnTo>
                  <a:lnTo>
                    <a:pt x="f260" y="f261"/>
                  </a:lnTo>
                  <a:lnTo>
                    <a:pt x="f262" y="f263"/>
                  </a:lnTo>
                  <a:lnTo>
                    <a:pt x="f264" y="f265"/>
                  </a:lnTo>
                  <a:lnTo>
                    <a:pt x="f266" y="f267"/>
                  </a:lnTo>
                  <a:lnTo>
                    <a:pt x="f268" y="f269"/>
                  </a:lnTo>
                  <a:lnTo>
                    <a:pt x="f270" y="f271"/>
                  </a:lnTo>
                  <a:lnTo>
                    <a:pt x="f272" y="f273"/>
                  </a:lnTo>
                  <a:lnTo>
                    <a:pt x="f274" y="f275"/>
                  </a:lnTo>
                  <a:lnTo>
                    <a:pt x="f276" y="f277"/>
                  </a:lnTo>
                  <a:lnTo>
                    <a:pt x="f278" y="f279"/>
                  </a:lnTo>
                  <a:lnTo>
                    <a:pt x="f280" y="f103"/>
                  </a:lnTo>
                  <a:lnTo>
                    <a:pt x="f281" y="f111"/>
                  </a:lnTo>
                  <a:lnTo>
                    <a:pt x="f282" y="f283"/>
                  </a:lnTo>
                  <a:lnTo>
                    <a:pt x="f284" y="f285"/>
                  </a:lnTo>
                  <a:lnTo>
                    <a:pt x="f286" y="f62"/>
                  </a:lnTo>
                  <a:lnTo>
                    <a:pt x="f287" y="f288"/>
                  </a:lnTo>
                  <a:lnTo>
                    <a:pt x="f289" y="f290"/>
                  </a:lnTo>
                  <a:lnTo>
                    <a:pt x="f291" y="f87"/>
                  </a:lnTo>
                  <a:lnTo>
                    <a:pt x="f292" y="f293"/>
                  </a:lnTo>
                  <a:lnTo>
                    <a:pt x="f294" y="f295"/>
                  </a:lnTo>
                  <a:lnTo>
                    <a:pt x="f296" y="f297"/>
                  </a:lnTo>
                  <a:lnTo>
                    <a:pt x="f298" y="f299"/>
                  </a:lnTo>
                  <a:lnTo>
                    <a:pt x="f300" y="f301"/>
                  </a:lnTo>
                  <a:lnTo>
                    <a:pt x="f302" y="f115"/>
                  </a:lnTo>
                  <a:lnTo>
                    <a:pt x="f303" y="f304"/>
                  </a:lnTo>
                  <a:lnTo>
                    <a:pt x="f305" y="f306"/>
                  </a:lnTo>
                  <a:lnTo>
                    <a:pt x="f307" y="f308"/>
                  </a:lnTo>
                  <a:lnTo>
                    <a:pt x="f309" y="f310"/>
                  </a:lnTo>
                  <a:lnTo>
                    <a:pt x="f311" y="f312"/>
                  </a:lnTo>
                  <a:lnTo>
                    <a:pt x="f313" y="f133"/>
                  </a:lnTo>
                  <a:lnTo>
                    <a:pt x="f314" y="f315"/>
                  </a:lnTo>
                  <a:lnTo>
                    <a:pt x="f316" y="f317"/>
                  </a:lnTo>
                  <a:lnTo>
                    <a:pt x="f318" y="f319"/>
                  </a:lnTo>
                  <a:lnTo>
                    <a:pt x="f320" y="f321"/>
                  </a:lnTo>
                  <a:lnTo>
                    <a:pt x="f322" y="f323"/>
                  </a:lnTo>
                  <a:lnTo>
                    <a:pt x="f324" y="f325"/>
                  </a:lnTo>
                  <a:lnTo>
                    <a:pt x="f326" y="f16"/>
                  </a:lnTo>
                  <a:lnTo>
                    <a:pt x="f327" y="f328"/>
                  </a:lnTo>
                  <a:lnTo>
                    <a:pt x="f329" y="f330"/>
                  </a:lnTo>
                  <a:lnTo>
                    <a:pt x="f331" y="f332"/>
                  </a:lnTo>
                  <a:lnTo>
                    <a:pt x="f333" y="f9"/>
                  </a:lnTo>
                  <a:lnTo>
                    <a:pt x="f6" y="f7"/>
                  </a:lnTo>
                  <a:close/>
                </a:path>
              </a:pathLst>
            </a:custGeom>
            <a:solidFill>
              <a:srgbClr val="E5E2CF"/>
            </a:solidFill>
            <a:ln cap="flat">
              <a:noFill/>
              <a:prstDash val="solid"/>
            </a:ln>
          </p:spPr>
          <p:txBody>
            <a:bodyPr vert="horz" wrap="square" lIns="121898" tIns="121898" rIns="121898" bIns="121898"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VN" sz="2489" b="0" i="0" u="none" strike="noStrike" kern="0" cap="none" spc="0" baseline="0">
                <a:solidFill>
                  <a:srgbClr val="000000"/>
                </a:solidFill>
                <a:uFillTx/>
                <a:latin typeface="Arial"/>
                <a:ea typeface="Arial"/>
                <a:cs typeface="Arial"/>
              </a:endParaRPr>
            </a:p>
          </p:txBody>
        </p:sp>
      </p:grpSp>
      <p:sp>
        <p:nvSpPr>
          <p:cNvPr id="318" name="Google Shape;46;p15">
            <a:extLst>
              <a:ext uri="{FF2B5EF4-FFF2-40B4-BE49-F238E27FC236}">
                <a16:creationId xmlns:a16="http://schemas.microsoft.com/office/drawing/2014/main" id="{63A069AD-DFE6-B3F8-37F8-9EC6B5247E26}"/>
              </a:ext>
            </a:extLst>
          </p:cNvPr>
          <p:cNvSpPr txBox="1"/>
          <p:nvPr/>
        </p:nvSpPr>
        <p:spPr>
          <a:xfrm>
            <a:off x="1593918" y="2465194"/>
            <a:ext cx="4687607" cy="1927610"/>
          </a:xfrm>
          <a:prstGeom prst="rect">
            <a:avLst/>
          </a:prstGeom>
          <a:noFill/>
          <a:ln cap="flat">
            <a:noFill/>
          </a:ln>
        </p:spPr>
        <p:txBody>
          <a:bodyPr vert="horz" wrap="square" lIns="121898" tIns="121898" rIns="121898" bIns="121898"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800" b="1" i="0" u="none" strike="noStrike" kern="0" cap="none" spc="0" baseline="0">
                <a:solidFill>
                  <a:srgbClr val="337177"/>
                </a:solidFill>
                <a:uFillTx/>
                <a:latin typeface="Arial"/>
                <a:ea typeface="Fira Sans Extra Condensed"/>
                <a:cs typeface="Arial" pitchFamily="34"/>
              </a:rPr>
              <a:t>CẢM ƠN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21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B29C1-4895-5008-9761-8D341586D7E5}"/>
              </a:ext>
            </a:extLst>
          </p:cNvPr>
          <p:cNvSpPr txBox="1">
            <a:spLocks noGrp="1"/>
          </p:cNvSpPr>
          <p:nvPr>
            <p:ph type="title" idx="4294967295"/>
          </p:nvPr>
        </p:nvSpPr>
        <p:spPr>
          <a:xfrm>
            <a:off x="587830" y="1181036"/>
            <a:ext cx="10989131" cy="654052"/>
          </a:xfrm>
        </p:spPr>
        <p:txBody>
          <a:bodyPr anchorCtr="1"/>
          <a:lstStyle/>
          <a:p>
            <a:pPr lvl="0" algn="ctr"/>
            <a:r>
              <a:rPr lang="vi-VN" sz="2000" b="1" dirty="0">
                <a:solidFill>
                  <a:srgbClr val="337177"/>
                </a:solidFill>
                <a:latin typeface="Arial" pitchFamily="34"/>
              </a:rPr>
              <a:t>CƠ SỞ SỬ DỤNG NĂNG LƯỢNG TRỌNG ĐIỂM</a:t>
            </a:r>
            <a:endParaRPr lang="en-US" sz="2000" b="1" dirty="0">
              <a:solidFill>
                <a:srgbClr val="337177"/>
              </a:solidFill>
            </a:endParaRPr>
          </a:p>
        </p:txBody>
      </p:sp>
      <p:sp>
        <p:nvSpPr>
          <p:cNvPr id="3" name="TextBox 6">
            <a:extLst>
              <a:ext uri="{FF2B5EF4-FFF2-40B4-BE49-F238E27FC236}">
                <a16:creationId xmlns:a16="http://schemas.microsoft.com/office/drawing/2014/main" id="{597D1286-F05D-F735-EC80-CC736474D7E9}"/>
              </a:ext>
            </a:extLst>
          </p:cNvPr>
          <p:cNvSpPr txBox="1"/>
          <p:nvPr/>
        </p:nvSpPr>
        <p:spPr>
          <a:xfrm>
            <a:off x="2927497" y="6107369"/>
            <a:ext cx="8017788" cy="523220"/>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dirty="0">
                <a:solidFill>
                  <a:srgbClr val="0070C0"/>
                </a:solidFill>
                <a:uFillTx/>
                <a:latin typeface="Arial" pitchFamily="34"/>
                <a:ea typeface="Arial"/>
                <a:cs typeface="Arial"/>
              </a:rPr>
              <a:t>Số lượng CSSD NLTD và năng lượng tiêu thụ tương ứng, giai đoạn 2017-2021</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200" b="0" i="1" u="none" strike="noStrike" kern="0" cap="none" spc="0" baseline="0" dirty="0">
                <a:solidFill>
                  <a:srgbClr val="000000"/>
                </a:solidFill>
                <a:uFillTx/>
                <a:latin typeface="Arial" pitchFamily="34"/>
                <a:ea typeface="Arial"/>
                <a:cs typeface="Arial"/>
              </a:rPr>
              <a:t>(Nguồn: Tổng hợp từ Danh sách CSSD NLTĐ)</a:t>
            </a:r>
            <a:r>
              <a:rPr lang="vi-VN" sz="1200" b="0" i="0" u="none" strike="noStrike" kern="0" cap="none" spc="0" baseline="0" dirty="0">
                <a:solidFill>
                  <a:srgbClr val="000000"/>
                </a:solidFill>
                <a:uFillTx/>
                <a:latin typeface="Arial" pitchFamily="34"/>
                <a:ea typeface="Arial"/>
                <a:cs typeface="Arial"/>
              </a:rPr>
              <a:t> </a:t>
            </a:r>
            <a:endParaRPr lang="en-US" sz="1200" b="0" i="0" u="none" strike="noStrike" kern="0" cap="none" spc="0" baseline="0" dirty="0">
              <a:solidFill>
                <a:srgbClr val="000000"/>
              </a:solidFill>
              <a:uFillTx/>
              <a:latin typeface="Arial"/>
              <a:ea typeface="Arial"/>
              <a:cs typeface="Arial"/>
            </a:endParaRPr>
          </a:p>
        </p:txBody>
      </p:sp>
      <p:sp>
        <p:nvSpPr>
          <p:cNvPr id="4" name="TextBox 5">
            <a:extLst>
              <a:ext uri="{FF2B5EF4-FFF2-40B4-BE49-F238E27FC236}">
                <a16:creationId xmlns:a16="http://schemas.microsoft.com/office/drawing/2014/main" id="{B93B2E73-5921-C049-F397-E7A56B95C437}"/>
              </a:ext>
            </a:extLst>
          </p:cNvPr>
          <p:cNvSpPr txBox="1"/>
          <p:nvPr/>
        </p:nvSpPr>
        <p:spPr>
          <a:xfrm>
            <a:off x="2725966" y="2018165"/>
            <a:ext cx="6102623" cy="338554"/>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600" b="1" i="0" u="none" strike="noStrike" kern="0" cap="none" spc="0" baseline="0" dirty="0">
                <a:solidFill>
                  <a:srgbClr val="FF0000"/>
                </a:solidFill>
                <a:uFillTx/>
                <a:latin typeface="Arial"/>
                <a:ea typeface="Arial"/>
                <a:cs typeface="Arial"/>
              </a:rPr>
              <a:t>Ngành công nghiệp nhựa có khoảng 400 DEU</a:t>
            </a:r>
            <a:endParaRPr lang="en-VN" sz="1600" b="0" i="0" u="none" strike="noStrike" kern="0" cap="none" spc="0" baseline="0" dirty="0">
              <a:solidFill>
                <a:srgbClr val="000000"/>
              </a:solidFill>
              <a:uFillTx/>
              <a:latin typeface="Arial"/>
              <a:ea typeface="Arial"/>
              <a:cs typeface="Arial"/>
            </a:endParaRPr>
          </a:p>
        </p:txBody>
      </p:sp>
      <p:graphicFrame>
        <p:nvGraphicFramePr>
          <p:cNvPr id="5" name="Chart 7">
            <a:extLst>
              <a:ext uri="{FF2B5EF4-FFF2-40B4-BE49-F238E27FC236}">
                <a16:creationId xmlns:a16="http://schemas.microsoft.com/office/drawing/2014/main" id="{84D5DE09-3A20-A46D-3C44-8E3E9A37ACAB}"/>
              </a:ext>
            </a:extLst>
          </p:cNvPr>
          <p:cNvGraphicFramePr/>
          <p:nvPr>
            <p:extLst>
              <p:ext uri="{D42A27DB-BD31-4B8C-83A1-F6EECF244321}">
                <p14:modId xmlns:p14="http://schemas.microsoft.com/office/powerpoint/2010/main" val="2612878682"/>
              </p:ext>
            </p:extLst>
          </p:nvPr>
        </p:nvGraphicFramePr>
        <p:xfrm>
          <a:off x="2073502" y="1652010"/>
          <a:ext cx="8017788" cy="445535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175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38197-EF29-0DCB-4CCA-1EA1ECD46BCB}"/>
              </a:ext>
            </a:extLst>
          </p:cNvPr>
          <p:cNvSpPr txBox="1">
            <a:spLocks noGrp="1"/>
          </p:cNvSpPr>
          <p:nvPr>
            <p:ph type="title" idx="4294967295"/>
          </p:nvPr>
        </p:nvSpPr>
        <p:spPr>
          <a:xfrm>
            <a:off x="4" y="1227462"/>
            <a:ext cx="12191996" cy="439293"/>
          </a:xfrm>
        </p:spPr>
        <p:txBody>
          <a:bodyPr anchorCtr="1"/>
          <a:lstStyle/>
          <a:p>
            <a:pPr lvl="0" algn="ctr"/>
            <a:r>
              <a:rPr lang="vi-VN" sz="2000" b="1" dirty="0">
                <a:solidFill>
                  <a:srgbClr val="337177"/>
                </a:solidFill>
                <a:latin typeface="Arial" pitchFamily="34"/>
              </a:rPr>
              <a:t>Mục tiêu TKNL cho các ngành </a:t>
            </a:r>
            <a:r>
              <a:rPr lang="en-US" sz="2000" b="1" dirty="0">
                <a:solidFill>
                  <a:srgbClr val="337177"/>
                </a:solidFill>
                <a:latin typeface="Arial" pitchFamily="34"/>
              </a:rPr>
              <a:t>c</a:t>
            </a:r>
            <a:r>
              <a:rPr lang="vi-VN" sz="2000" b="1" dirty="0">
                <a:solidFill>
                  <a:srgbClr val="337177"/>
                </a:solidFill>
                <a:latin typeface="Arial" pitchFamily="34"/>
              </a:rPr>
              <a:t>ông nghiệp Việt Nam đến năm 2030</a:t>
            </a:r>
            <a:endParaRPr lang="en-US" sz="2000" b="1" dirty="0">
              <a:solidFill>
                <a:srgbClr val="337177"/>
              </a:solidFill>
            </a:endParaRPr>
          </a:p>
        </p:txBody>
      </p:sp>
      <p:sp>
        <p:nvSpPr>
          <p:cNvPr id="3" name="Slide Number Placeholder 3">
            <a:extLst>
              <a:ext uri="{FF2B5EF4-FFF2-40B4-BE49-F238E27FC236}">
                <a16:creationId xmlns:a16="http://schemas.microsoft.com/office/drawing/2014/main" id="{8824CF3C-19EA-55E4-65C2-1E0992C3C0F6}"/>
              </a:ext>
            </a:extLst>
          </p:cNvPr>
          <p:cNvSpPr txBox="1">
            <a:spLocks noGrp="1"/>
          </p:cNvSpPr>
          <p:nvPr>
            <p:ph type="sldNum" sz="quarter" idx="4294967295"/>
          </p:nvPr>
        </p:nvSpPr>
        <p:spPr>
          <a:xfrm>
            <a:off x="0" y="0"/>
            <a:ext cx="0" cy="0"/>
          </a:xfrm>
          <a:prstGeom prst="rect">
            <a:avLst/>
          </a:prstGeom>
          <a:noFill/>
          <a:ln>
            <a:noFill/>
          </a:ln>
        </p:spPr>
        <p:txBody>
          <a:bodyPr vert="horz" wrap="square" lIns="91440" tIns="45720" rIns="91440" bIns="45720" anchor="t" anchorCtr="0" compatLnSpc="1">
            <a:noAutofit/>
          </a:bodyPr>
          <a:lstStyle/>
          <a:p>
            <a:pPr lvl="0"/>
            <a:fld id="{C19D15A4-2587-4A49-B4B1-E1FBB19FE6CF}" type="slidenum">
              <a:rPr/>
              <a:t>5</a:t>
            </a:fld>
            <a:endParaRPr lang="en-GB" sz="1400" kern="0">
              <a:solidFill>
                <a:srgbClr val="000000"/>
              </a:solidFill>
              <a:latin typeface="Arial"/>
              <a:cs typeface="Arial"/>
            </a:endParaRPr>
          </a:p>
        </p:txBody>
      </p:sp>
      <p:graphicFrame>
        <p:nvGraphicFramePr>
          <p:cNvPr id="4" name="Table 4">
            <a:extLst>
              <a:ext uri="{FF2B5EF4-FFF2-40B4-BE49-F238E27FC236}">
                <a16:creationId xmlns:a16="http://schemas.microsoft.com/office/drawing/2014/main" id="{0332B0D3-F5D4-243C-F6C6-358D5722A5E2}"/>
              </a:ext>
            </a:extLst>
          </p:cNvPr>
          <p:cNvGraphicFramePr>
            <a:graphicFrameLocks noGrp="1"/>
          </p:cNvGraphicFramePr>
          <p:nvPr>
            <p:extLst>
              <p:ext uri="{D42A27DB-BD31-4B8C-83A1-F6EECF244321}">
                <p14:modId xmlns:p14="http://schemas.microsoft.com/office/powerpoint/2010/main" val="4130043837"/>
              </p:ext>
            </p:extLst>
          </p:nvPr>
        </p:nvGraphicFramePr>
        <p:xfrm>
          <a:off x="666205" y="2094188"/>
          <a:ext cx="10859585" cy="3928318"/>
        </p:xfrm>
        <a:graphic>
          <a:graphicData uri="http://schemas.openxmlformats.org/drawingml/2006/table">
            <a:tbl>
              <a:tblPr>
                <a:effectLst/>
              </a:tblPr>
              <a:tblGrid>
                <a:gridCol w="5099517">
                  <a:extLst>
                    <a:ext uri="{9D8B030D-6E8A-4147-A177-3AD203B41FA5}">
                      <a16:colId xmlns:a16="http://schemas.microsoft.com/office/drawing/2014/main" val="1498991532"/>
                    </a:ext>
                  </a:extLst>
                </a:gridCol>
                <a:gridCol w="1682221">
                  <a:extLst>
                    <a:ext uri="{9D8B030D-6E8A-4147-A177-3AD203B41FA5}">
                      <a16:colId xmlns:a16="http://schemas.microsoft.com/office/drawing/2014/main" val="2712923584"/>
                    </a:ext>
                  </a:extLst>
                </a:gridCol>
                <a:gridCol w="1365153">
                  <a:extLst>
                    <a:ext uri="{9D8B030D-6E8A-4147-A177-3AD203B41FA5}">
                      <a16:colId xmlns:a16="http://schemas.microsoft.com/office/drawing/2014/main" val="3229173177"/>
                    </a:ext>
                  </a:extLst>
                </a:gridCol>
                <a:gridCol w="1530028">
                  <a:extLst>
                    <a:ext uri="{9D8B030D-6E8A-4147-A177-3AD203B41FA5}">
                      <a16:colId xmlns:a16="http://schemas.microsoft.com/office/drawing/2014/main" val="3255840452"/>
                    </a:ext>
                  </a:extLst>
                </a:gridCol>
                <a:gridCol w="1182666">
                  <a:extLst>
                    <a:ext uri="{9D8B030D-6E8A-4147-A177-3AD203B41FA5}">
                      <a16:colId xmlns:a16="http://schemas.microsoft.com/office/drawing/2014/main" val="1173870020"/>
                    </a:ext>
                  </a:extLst>
                </a:gridCol>
              </a:tblGrid>
              <a:tr h="429094">
                <a:tc rowSpan="2">
                  <a:txBody>
                    <a:bodyPr/>
                    <a:lstStyle/>
                    <a:p>
                      <a:pPr lvl="0" algn="ctr" fontAlgn="ctr"/>
                      <a:r>
                        <a:rPr lang="en-US" sz="1600" u="none" strike="noStrike" dirty="0">
                          <a:latin typeface="Arial" panose="020B0604020202020204" pitchFamily="34" charset="0"/>
                          <a:cs typeface="Arial" panose="020B0604020202020204" pitchFamily="34" charset="0"/>
                        </a:rPr>
                        <a:t>Các </a:t>
                      </a:r>
                      <a:r>
                        <a:rPr lang="en-US" sz="1600" u="none" strike="noStrike" dirty="0" err="1">
                          <a:latin typeface="Arial" panose="020B0604020202020204" pitchFamily="34" charset="0"/>
                          <a:cs typeface="Arial" panose="020B0604020202020204" pitchFamily="34" charset="0"/>
                        </a:rPr>
                        <a:t>ngành</a:t>
                      </a:r>
                      <a:r>
                        <a:rPr lang="en-US" sz="1600" u="none" strike="noStrike" dirty="0">
                          <a:latin typeface="Arial" panose="020B0604020202020204" pitchFamily="34" charset="0"/>
                          <a:cs typeface="Arial" panose="020B0604020202020204" pitchFamily="34" charset="0"/>
                        </a:rPr>
                        <a:t> </a:t>
                      </a:r>
                      <a:r>
                        <a:rPr lang="en-US" sz="1600" u="none" strike="noStrike" dirty="0" err="1">
                          <a:latin typeface="Arial" panose="020B0604020202020204" pitchFamily="34" charset="0"/>
                          <a:cs typeface="Arial" panose="020B0604020202020204" pitchFamily="34" charset="0"/>
                        </a:rPr>
                        <a:t>công</a:t>
                      </a:r>
                      <a:r>
                        <a:rPr lang="en-US" sz="1600" u="none" strike="noStrike" dirty="0">
                          <a:latin typeface="Arial" panose="020B0604020202020204" pitchFamily="34" charset="0"/>
                          <a:cs typeface="Arial" panose="020B0604020202020204" pitchFamily="34" charset="0"/>
                        </a:rPr>
                        <a:t> </a:t>
                      </a:r>
                      <a:r>
                        <a:rPr lang="en-US" sz="1600" u="none" strike="noStrike" dirty="0" err="1">
                          <a:latin typeface="Arial" panose="020B0604020202020204" pitchFamily="34" charset="0"/>
                          <a:cs typeface="Arial" panose="020B0604020202020204" pitchFamily="34" charset="0"/>
                        </a:rPr>
                        <a:t>nghiệp</a:t>
                      </a:r>
                      <a:endParaRPr lang="en-US" sz="1600" b="1" i="0" u="none" strike="noStrike" dirty="0">
                        <a:solidFill>
                          <a:srgbClr val="000000"/>
                        </a:solidFill>
                        <a:latin typeface="Arial" panose="020B0604020202020204" pitchFamily="34" charset="0"/>
                        <a:cs typeface="Arial" panose="020B0604020202020204" pitchFamily="34" charset="0"/>
                      </a:endParaRPr>
                    </a:p>
                  </a:txBody>
                  <a:tcPr marL="10158" marR="10158" marT="10158" marB="0" anchor="ctr"/>
                </a:tc>
                <a:tc gridSpan="2">
                  <a:txBody>
                    <a:bodyPr/>
                    <a:lstStyle/>
                    <a:p>
                      <a:pPr lvl="0" algn="ctr" fontAlgn="b"/>
                      <a:r>
                        <a:rPr lang="en-US" sz="1600" u="none" strike="noStrike" dirty="0" err="1">
                          <a:latin typeface="Arial" panose="020B0604020202020204" pitchFamily="34" charset="0"/>
                          <a:cs typeface="Arial" panose="020B0604020202020204" pitchFamily="34" charset="0"/>
                        </a:rPr>
                        <a:t>Đến</a:t>
                      </a:r>
                      <a:r>
                        <a:rPr lang="en-US" sz="1600" u="none" strike="noStrike" dirty="0">
                          <a:latin typeface="Arial" panose="020B0604020202020204" pitchFamily="34" charset="0"/>
                          <a:cs typeface="Arial" panose="020B0604020202020204" pitchFamily="34" charset="0"/>
                        </a:rPr>
                        <a:t> </a:t>
                      </a:r>
                      <a:r>
                        <a:rPr lang="en-US" sz="1600" u="none" strike="noStrike" dirty="0" err="1">
                          <a:latin typeface="Arial" panose="020B0604020202020204" pitchFamily="34" charset="0"/>
                          <a:cs typeface="Arial" panose="020B0604020202020204" pitchFamily="34" charset="0"/>
                        </a:rPr>
                        <a:t>năm</a:t>
                      </a:r>
                      <a:r>
                        <a:rPr lang="en-US" sz="1600" u="none" strike="noStrike" dirty="0">
                          <a:latin typeface="Arial" panose="020B0604020202020204" pitchFamily="34" charset="0"/>
                          <a:cs typeface="Arial" panose="020B0604020202020204" pitchFamily="34" charset="0"/>
                        </a:rPr>
                        <a:t> 2025</a:t>
                      </a:r>
                      <a:endParaRPr lang="en-US" sz="1600" b="1" i="0" u="none" strike="noStrike" dirty="0">
                        <a:solidFill>
                          <a:srgbClr val="000000"/>
                        </a:solidFill>
                        <a:latin typeface="Arial" panose="020B0604020202020204" pitchFamily="34" charset="0"/>
                        <a:cs typeface="Arial" panose="020B0604020202020204" pitchFamily="34" charset="0"/>
                      </a:endParaRPr>
                    </a:p>
                  </a:txBody>
                  <a:tcPr marL="10158" marR="10158" marT="10158" marB="0" anchor="b"/>
                </a:tc>
                <a:tc hMerge="1">
                  <a:txBody>
                    <a:bodyPr/>
                    <a:lstStyle/>
                    <a:p>
                      <a:endParaRPr lang="en-VN"/>
                    </a:p>
                  </a:txBody>
                  <a:tcPr/>
                </a:tc>
                <a:tc gridSpan="2">
                  <a:txBody>
                    <a:bodyPr/>
                    <a:lstStyle/>
                    <a:p>
                      <a:pPr lvl="0" algn="ctr" fontAlgn="b"/>
                      <a:r>
                        <a:rPr lang="en-US" sz="1600" u="none" strike="noStrike">
                          <a:latin typeface="Arial" panose="020B0604020202020204" pitchFamily="34" charset="0"/>
                          <a:cs typeface="Arial" panose="020B0604020202020204" pitchFamily="34" charset="0"/>
                        </a:rPr>
                        <a:t>Đến năm 2030</a:t>
                      </a:r>
                      <a:endParaRPr lang="en-US" sz="1600" b="1"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hMerge="1">
                  <a:txBody>
                    <a:bodyPr/>
                    <a:lstStyle/>
                    <a:p>
                      <a:endParaRPr lang="en-VN"/>
                    </a:p>
                  </a:txBody>
                  <a:tcPr/>
                </a:tc>
                <a:extLst>
                  <a:ext uri="{0D108BD9-81ED-4DB2-BD59-A6C34878D82A}">
                    <a16:rowId xmlns:a16="http://schemas.microsoft.com/office/drawing/2014/main" val="1347491640"/>
                  </a:ext>
                </a:extLst>
              </a:tr>
              <a:tr h="437403">
                <a:tc vMerge="1">
                  <a:txBody>
                    <a:bodyPr/>
                    <a:lstStyle/>
                    <a:p>
                      <a:endParaRPr lang="en-VN"/>
                    </a:p>
                  </a:txBody>
                  <a:tcPr/>
                </a:tc>
                <a:tc>
                  <a:txBody>
                    <a:bodyPr/>
                    <a:lstStyle/>
                    <a:p>
                      <a:pPr lvl="0" algn="ctr" fontAlgn="b"/>
                      <a:r>
                        <a:rPr lang="en-US" sz="1600" u="none" strike="noStrike">
                          <a:latin typeface="Arial" panose="020B0604020202020204" pitchFamily="34" charset="0"/>
                          <a:cs typeface="Arial" panose="020B0604020202020204" pitchFamily="34" charset="0"/>
                        </a:rPr>
                        <a:t>Từ </a:t>
                      </a:r>
                      <a:endParaRPr lang="en-US" sz="1600" b="1"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Đến</a:t>
                      </a:r>
                      <a:endParaRPr lang="en-US" sz="1600" b="1"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Từ </a:t>
                      </a:r>
                      <a:endParaRPr lang="en-US" sz="1600" b="1"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Đến</a:t>
                      </a:r>
                      <a:endParaRPr lang="en-US" sz="1600" b="1"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2534583417"/>
                  </a:ext>
                </a:extLst>
              </a:tr>
              <a:tr h="437403">
                <a:tc>
                  <a:txBody>
                    <a:bodyPr/>
                    <a:lstStyle/>
                    <a:p>
                      <a:pPr lvl="0" algn="l" fontAlgn="b"/>
                      <a:r>
                        <a:rPr lang="en-US" sz="1600" u="none" strike="noStrike">
                          <a:latin typeface="Arial" panose="020B0604020202020204" pitchFamily="34" charset="0"/>
                          <a:cs typeface="Arial" panose="020B0604020202020204" pitchFamily="34" charset="0"/>
                        </a:rPr>
                        <a:t>Công Nghiệp thép</a:t>
                      </a:r>
                      <a:r>
                        <a:rPr lang="vi-VN"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3</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10</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5</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16.5</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2849215966"/>
                  </a:ext>
                </a:extLst>
              </a:tr>
              <a:tr h="437403">
                <a:tc>
                  <a:txBody>
                    <a:bodyPr/>
                    <a:lstStyle/>
                    <a:p>
                      <a:pPr lvl="0" algn="l" fontAlgn="b"/>
                      <a:r>
                        <a:rPr lang="en-US" sz="1600" u="none" strike="noStrike">
                          <a:latin typeface="Arial" panose="020B0604020202020204" pitchFamily="34" charset="0"/>
                          <a:cs typeface="Arial" panose="020B0604020202020204" pitchFamily="34" charset="0"/>
                        </a:rPr>
                        <a:t>Công nghiệp hóa chất</a:t>
                      </a:r>
                      <a:r>
                        <a:rPr lang="vi-VN"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7</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10</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321930756"/>
                  </a:ext>
                </a:extLst>
              </a:tr>
              <a:tr h="437403">
                <a:tc>
                  <a:txBody>
                    <a:bodyPr/>
                    <a:lstStyle/>
                    <a:p>
                      <a:pPr lvl="0" algn="l" fontAlgn="b"/>
                      <a:r>
                        <a:rPr lang="en-US" sz="1600" b="1" u="none" strike="noStrike">
                          <a:solidFill>
                            <a:srgbClr val="FF0000"/>
                          </a:solidFill>
                          <a:latin typeface="Arial" panose="020B0604020202020204" pitchFamily="34" charset="0"/>
                          <a:cs typeface="Arial" panose="020B0604020202020204" pitchFamily="34" charset="0"/>
                        </a:rPr>
                        <a:t>Công nghiệp sản xuất nhựa</a:t>
                      </a:r>
                      <a:r>
                        <a:rPr lang="vi-VN" sz="1600" b="1" u="none" strike="noStrike">
                          <a:solidFill>
                            <a:srgbClr val="FF0000"/>
                          </a:solidFill>
                          <a:latin typeface="Arial" panose="020B0604020202020204" pitchFamily="34" charset="0"/>
                          <a:cs typeface="Arial" panose="020B0604020202020204" pitchFamily="34" charset="0"/>
                        </a:rPr>
                        <a:t> (%)</a:t>
                      </a:r>
                      <a:endParaRPr lang="en-US" sz="1600" b="1" i="0" u="none" strike="noStrike">
                        <a:solidFill>
                          <a:srgbClr val="FF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b="1" u="none" strike="noStrike">
                          <a:solidFill>
                            <a:srgbClr val="FF0000"/>
                          </a:solidFill>
                          <a:latin typeface="Arial" panose="020B0604020202020204" pitchFamily="34" charset="0"/>
                          <a:cs typeface="Arial" panose="020B0604020202020204" pitchFamily="34" charset="0"/>
                        </a:rPr>
                        <a:t>18</a:t>
                      </a:r>
                      <a:endParaRPr lang="en-US" sz="1600" b="1" i="0" u="none" strike="noStrike">
                        <a:solidFill>
                          <a:srgbClr val="FF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b="1" u="none" strike="noStrike">
                          <a:solidFill>
                            <a:srgbClr val="FF0000"/>
                          </a:solidFill>
                          <a:latin typeface="Arial" panose="020B0604020202020204" pitchFamily="34" charset="0"/>
                          <a:cs typeface="Arial" panose="020B0604020202020204" pitchFamily="34" charset="0"/>
                        </a:rPr>
                        <a:t>22.46</a:t>
                      </a:r>
                      <a:endParaRPr lang="en-US" sz="1600" b="1" i="0" u="none" strike="noStrike">
                        <a:solidFill>
                          <a:srgbClr val="FF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b="1" u="none" strike="noStrike">
                          <a:solidFill>
                            <a:srgbClr val="FF0000"/>
                          </a:solidFill>
                          <a:latin typeface="Arial" panose="020B0604020202020204" pitchFamily="34" charset="0"/>
                          <a:cs typeface="Arial" panose="020B0604020202020204" pitchFamily="34" charset="0"/>
                        </a:rPr>
                        <a:t>21.55</a:t>
                      </a:r>
                      <a:endParaRPr lang="en-US" sz="1600" b="1" i="0" u="none" strike="noStrike">
                        <a:solidFill>
                          <a:srgbClr val="FF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b="1" u="none" strike="noStrike">
                          <a:solidFill>
                            <a:srgbClr val="FF0000"/>
                          </a:solidFill>
                          <a:latin typeface="Arial" panose="020B0604020202020204" pitchFamily="34" charset="0"/>
                          <a:cs typeface="Arial" panose="020B0604020202020204" pitchFamily="34" charset="0"/>
                        </a:rPr>
                        <a:t>24.81</a:t>
                      </a:r>
                      <a:endParaRPr lang="en-US" sz="1600" b="1" i="0" u="none" strike="noStrike">
                        <a:solidFill>
                          <a:srgbClr val="FF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4222165860"/>
                  </a:ext>
                </a:extLst>
              </a:tr>
              <a:tr h="437403">
                <a:tc>
                  <a:txBody>
                    <a:bodyPr/>
                    <a:lstStyle/>
                    <a:p>
                      <a:pPr lvl="0" algn="l" fontAlgn="b"/>
                      <a:r>
                        <a:rPr lang="en-US" sz="1600" u="none" strike="noStrike">
                          <a:latin typeface="Arial" panose="020B0604020202020204" pitchFamily="34" charset="0"/>
                          <a:cs typeface="Arial" panose="020B0604020202020204" pitchFamily="34" charset="0"/>
                        </a:rPr>
                        <a:t>Xi măng</a:t>
                      </a:r>
                      <a:r>
                        <a:rPr lang="vi-VN"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7.5</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10.89</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75694619"/>
                  </a:ext>
                </a:extLst>
              </a:tr>
              <a:tr h="437403">
                <a:tc>
                  <a:txBody>
                    <a:bodyPr/>
                    <a:lstStyle/>
                    <a:p>
                      <a:pPr lvl="0" algn="l" fontAlgn="b"/>
                      <a:r>
                        <a:rPr lang="en-US" sz="1600" u="none" strike="noStrike">
                          <a:latin typeface="Arial" panose="020B0604020202020204" pitchFamily="34" charset="0"/>
                          <a:cs typeface="Arial" panose="020B0604020202020204" pitchFamily="34" charset="0"/>
                        </a:rPr>
                        <a:t>Dệt may</a:t>
                      </a:r>
                      <a:r>
                        <a:rPr lang="vi-VN"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5</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6.8</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3221573918"/>
                  </a:ext>
                </a:extLst>
              </a:tr>
              <a:tr h="437403">
                <a:tc>
                  <a:txBody>
                    <a:bodyPr/>
                    <a:lstStyle/>
                    <a:p>
                      <a:pPr lvl="0" algn="l" fontAlgn="b"/>
                      <a:r>
                        <a:rPr lang="vi-VN" sz="1600" u="none" strike="noStrike">
                          <a:latin typeface="Arial" panose="020B0604020202020204" pitchFamily="34" charset="0"/>
                          <a:cs typeface="Arial" panose="020B0604020202020204" pitchFamily="34" charset="0"/>
                        </a:rPr>
                        <a:t>Rượu bia nước giải khát (%)</a:t>
                      </a:r>
                      <a:endParaRPr lang="vi-VN"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3</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6.88</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4.6</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8.44</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1427369703"/>
                  </a:ext>
                </a:extLst>
              </a:tr>
              <a:tr h="437403">
                <a:tc>
                  <a:txBody>
                    <a:bodyPr/>
                    <a:lstStyle/>
                    <a:p>
                      <a:pPr lvl="0" algn="l" fontAlgn="b"/>
                      <a:r>
                        <a:rPr lang="en-US" sz="1600" u="none" strike="noStrike">
                          <a:latin typeface="Arial" panose="020B0604020202020204" pitchFamily="34" charset="0"/>
                          <a:cs typeface="Arial" panose="020B0604020202020204" pitchFamily="34" charset="0"/>
                        </a:rPr>
                        <a:t>Giấy</a:t>
                      </a:r>
                      <a:r>
                        <a:rPr lang="vi-VN" sz="1600" u="none" strike="noStrike">
                          <a:latin typeface="Arial" panose="020B0604020202020204" pitchFamily="34" charset="0"/>
                          <a:cs typeface="Arial" panose="020B0604020202020204" pitchFamily="34" charset="0"/>
                        </a:rPr>
                        <a:t> (%)</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8</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15.8</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a:latin typeface="Arial" panose="020B0604020202020204" pitchFamily="34" charset="0"/>
                          <a:cs typeface="Arial" panose="020B0604020202020204" pitchFamily="34" charset="0"/>
                        </a:rPr>
                        <a:t>9.9</a:t>
                      </a:r>
                      <a:endParaRPr lang="en-US" sz="1600" b="0" i="0" u="none" strike="noStrike">
                        <a:solidFill>
                          <a:srgbClr val="000000"/>
                        </a:solidFill>
                        <a:latin typeface="Arial" panose="020B0604020202020204" pitchFamily="34" charset="0"/>
                        <a:cs typeface="Arial" panose="020B0604020202020204" pitchFamily="34" charset="0"/>
                      </a:endParaRPr>
                    </a:p>
                  </a:txBody>
                  <a:tcPr marL="10158" marR="10158" marT="10158" marB="0" anchor="b"/>
                </a:tc>
                <a:tc>
                  <a:txBody>
                    <a:bodyPr/>
                    <a:lstStyle/>
                    <a:p>
                      <a:pPr lvl="0" algn="ctr" fontAlgn="b"/>
                      <a:r>
                        <a:rPr lang="en-US" sz="1600" u="none" strike="noStrike" dirty="0">
                          <a:latin typeface="Arial" panose="020B0604020202020204" pitchFamily="34" charset="0"/>
                          <a:cs typeface="Arial" panose="020B0604020202020204" pitchFamily="34" charset="0"/>
                        </a:rPr>
                        <a:t>18.48</a:t>
                      </a:r>
                      <a:endParaRPr lang="en-US" sz="1600" b="0" i="0" u="none" strike="noStrike" dirty="0">
                        <a:solidFill>
                          <a:srgbClr val="000000"/>
                        </a:solidFill>
                        <a:latin typeface="Arial" panose="020B0604020202020204" pitchFamily="34" charset="0"/>
                        <a:cs typeface="Arial" panose="020B0604020202020204" pitchFamily="34" charset="0"/>
                      </a:endParaRPr>
                    </a:p>
                  </a:txBody>
                  <a:tcPr marL="10158" marR="10158" marT="10158" marB="0" anchor="b"/>
                </a:tc>
                <a:extLst>
                  <a:ext uri="{0D108BD9-81ED-4DB2-BD59-A6C34878D82A}">
                    <a16:rowId xmlns:a16="http://schemas.microsoft.com/office/drawing/2014/main" val="105976092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1761">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9C90D47-5FF9-3503-7EC5-D589F992731E}"/>
              </a:ext>
            </a:extLst>
          </p:cNvPr>
          <p:cNvSpPr txBox="1">
            <a:spLocks noGrp="1"/>
          </p:cNvSpPr>
          <p:nvPr>
            <p:ph type="title" idx="4294967295"/>
          </p:nvPr>
        </p:nvSpPr>
        <p:spPr>
          <a:xfrm>
            <a:off x="513572" y="1180217"/>
            <a:ext cx="10972800" cy="713030"/>
          </a:xfrm>
        </p:spPr>
        <p:txBody>
          <a:bodyPr>
            <a:noAutofit/>
          </a:bodyPr>
          <a:lstStyle/>
          <a:p>
            <a:pPr lvl="0"/>
            <a:r>
              <a:rPr lang="en-US" sz="2000" b="1" dirty="0" err="1">
                <a:solidFill>
                  <a:srgbClr val="337177"/>
                </a:solidFill>
                <a:latin typeface="Arial" panose="020B0604020202020204" pitchFamily="34" charset="0"/>
                <a:cs typeface="Arial" panose="020B0604020202020204" pitchFamily="34" charset="0"/>
              </a:rPr>
              <a:t>Bảng</a:t>
            </a:r>
            <a:r>
              <a:rPr lang="en-US" sz="2000" b="1" dirty="0">
                <a:solidFill>
                  <a:srgbClr val="337177"/>
                </a:solidFill>
                <a:latin typeface="Arial" panose="020B0604020202020204" pitchFamily="34" charset="0"/>
                <a:cs typeface="Arial" panose="020B0604020202020204" pitchFamily="34" charset="0"/>
              </a:rPr>
              <a:t> so </a:t>
            </a:r>
            <a:r>
              <a:rPr lang="en-US" sz="2000" b="1" dirty="0" err="1">
                <a:solidFill>
                  <a:srgbClr val="337177"/>
                </a:solidFill>
                <a:latin typeface="Arial" panose="020B0604020202020204" pitchFamily="34" charset="0"/>
                <a:cs typeface="Arial" panose="020B0604020202020204" pitchFamily="34" charset="0"/>
              </a:rPr>
              <a:t>sánh</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giá</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điện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của</a:t>
            </a:r>
            <a:r>
              <a:rPr lang="en-US" sz="2000" b="1" dirty="0">
                <a:solidFill>
                  <a:srgbClr val="337177"/>
                </a:solidFill>
                <a:latin typeface="Arial" panose="020B0604020202020204" pitchFamily="34" charset="0"/>
                <a:cs typeface="Arial" panose="020B0604020202020204" pitchFamily="34" charset="0"/>
              </a:rPr>
              <a:t> Việt Nam </a:t>
            </a:r>
            <a:r>
              <a:rPr lang="en-US" sz="2000" b="1" dirty="0" err="1">
                <a:solidFill>
                  <a:srgbClr val="337177"/>
                </a:solidFill>
                <a:latin typeface="Arial" panose="020B0604020202020204" pitchFamily="34" charset="0"/>
                <a:cs typeface="Arial" panose="020B0604020202020204" pitchFamily="34" charset="0"/>
              </a:rPr>
              <a:t>với</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một</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số</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quốc</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gia</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trên</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thế</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giới</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nguồn</a:t>
            </a:r>
            <a:r>
              <a:rPr lang="en-US" sz="2000" b="1" dirty="0">
                <a:solidFill>
                  <a:srgbClr val="337177"/>
                </a:solidFill>
                <a:latin typeface="Arial" panose="020B0604020202020204" pitchFamily="34" charset="0"/>
                <a:cs typeface="Arial" panose="020B0604020202020204" pitchFamily="34" charset="0"/>
              </a:rPr>
              <a:t> EVN)</a:t>
            </a:r>
            <a:endParaRPr lang="vi-VN" sz="2000" b="1" dirty="0">
              <a:solidFill>
                <a:srgbClr val="337177"/>
              </a:solidFill>
              <a:latin typeface="Arial" panose="020B0604020202020204" pitchFamily="34" charset="0"/>
              <a:cs typeface="Arial" panose="020B0604020202020204" pitchFamily="34" charset="0"/>
            </a:endParaRPr>
          </a:p>
        </p:txBody>
      </p:sp>
      <p:pic>
        <p:nvPicPr>
          <p:cNvPr id="3" name="Picture 4">
            <a:extLst>
              <a:ext uri="{FF2B5EF4-FFF2-40B4-BE49-F238E27FC236}">
                <a16:creationId xmlns:a16="http://schemas.microsoft.com/office/drawing/2014/main" id="{672D48F7-CA6B-9A4F-76F3-100C75EB54EB}"/>
              </a:ext>
            </a:extLst>
          </p:cNvPr>
          <p:cNvPicPr>
            <a:picLocks noChangeAspect="1"/>
          </p:cNvPicPr>
          <p:nvPr/>
        </p:nvPicPr>
        <p:blipFill>
          <a:blip r:embed="rId2"/>
          <a:stretch>
            <a:fillRect/>
          </a:stretch>
        </p:blipFill>
        <p:spPr>
          <a:xfrm>
            <a:off x="6520248" y="1767690"/>
            <a:ext cx="5349029" cy="4565882"/>
          </a:xfrm>
          <a:prstGeom prst="rect">
            <a:avLst/>
          </a:prstGeom>
          <a:noFill/>
          <a:ln cap="flat">
            <a:noFill/>
          </a:ln>
        </p:spPr>
      </p:pic>
      <p:sp>
        <p:nvSpPr>
          <p:cNvPr id="4" name="TextBox 3">
            <a:extLst>
              <a:ext uri="{FF2B5EF4-FFF2-40B4-BE49-F238E27FC236}">
                <a16:creationId xmlns:a16="http://schemas.microsoft.com/office/drawing/2014/main" id="{9AEB0916-0D41-0260-371C-5D656768214A}"/>
              </a:ext>
            </a:extLst>
          </p:cNvPr>
          <p:cNvSpPr txBox="1"/>
          <p:nvPr/>
        </p:nvSpPr>
        <p:spPr>
          <a:xfrm>
            <a:off x="4472842" y="6441499"/>
            <a:ext cx="7910940" cy="307777"/>
          </a:xfrm>
          <a:prstGeom prst="rect">
            <a:avLst/>
          </a:prstGeom>
          <a:no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vi-VN" sz="1400" b="0" i="1" u="none" strike="noStrike" kern="0" cap="none" spc="0" baseline="0">
                <a:solidFill>
                  <a:srgbClr val="323232"/>
                </a:solidFill>
                <a:uFillTx/>
                <a:latin typeface="Inter"/>
                <a:ea typeface="Arial"/>
                <a:cs typeface="Arial"/>
              </a:rPr>
              <a:t>Bảng so sánh giá điện của Việt Nam với một số nước trên thế giới (Nguồn: EVN 2022)</a:t>
            </a:r>
            <a:endParaRPr lang="en-US" sz="1400" b="0" i="0" u="none" strike="noStrike" kern="0" cap="none" spc="0" baseline="0">
              <a:solidFill>
                <a:srgbClr val="323232"/>
              </a:solidFill>
              <a:uFillTx/>
              <a:latin typeface="Inter"/>
              <a:ea typeface="Arial"/>
              <a:cs typeface="Arial"/>
            </a:endParaRPr>
          </a:p>
        </p:txBody>
      </p:sp>
      <p:graphicFrame>
        <p:nvGraphicFramePr>
          <p:cNvPr id="5" name="Chart 1">
            <a:extLst>
              <a:ext uri="{FF2B5EF4-FFF2-40B4-BE49-F238E27FC236}">
                <a16:creationId xmlns:a16="http://schemas.microsoft.com/office/drawing/2014/main" id="{1CD80213-5C97-5A00-AD8D-3F48B3055A37}"/>
              </a:ext>
            </a:extLst>
          </p:cNvPr>
          <p:cNvGraphicFramePr/>
          <p:nvPr/>
        </p:nvGraphicFramePr>
        <p:xfrm>
          <a:off x="134755" y="1767690"/>
          <a:ext cx="5865217" cy="391009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17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2B8A6-EEF1-EF5B-9D44-C161A14A411A}"/>
              </a:ext>
            </a:extLst>
          </p:cNvPr>
          <p:cNvSpPr txBox="1">
            <a:spLocks noGrp="1"/>
          </p:cNvSpPr>
          <p:nvPr>
            <p:ph type="title" idx="4294967295"/>
          </p:nvPr>
        </p:nvSpPr>
        <p:spPr>
          <a:xfrm>
            <a:off x="733848" y="1147022"/>
            <a:ext cx="8125429" cy="454317"/>
          </a:xfrm>
        </p:spPr>
        <p:txBody>
          <a:bodyPr>
            <a:noAutofit/>
          </a:bodyPr>
          <a:lstStyle/>
          <a:p>
            <a:pPr lvl="0"/>
            <a:r>
              <a:rPr lang="vi-VN" sz="2000" b="1" dirty="0">
                <a:solidFill>
                  <a:srgbClr val="337177"/>
                </a:solidFill>
                <a:latin typeface="Arial" panose="020B0604020202020204" pitchFamily="34" charset="0"/>
                <a:cs typeface="Arial" panose="020B0604020202020204" pitchFamily="34" charset="0"/>
              </a:rPr>
              <a:t>T</a:t>
            </a:r>
            <a:r>
              <a:rPr lang="en-US" sz="2000" b="1" dirty="0" err="1">
                <a:solidFill>
                  <a:srgbClr val="337177"/>
                </a:solidFill>
                <a:latin typeface="Arial" panose="020B0604020202020204" pitchFamily="34" charset="0"/>
                <a:cs typeface="Arial" panose="020B0604020202020204" pitchFamily="34" charset="0"/>
              </a:rPr>
              <a:t>iềm</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năng</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tiết</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kiệm</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năng</a:t>
            </a:r>
            <a:r>
              <a:rPr lang="en-US" sz="2000" b="1" dirty="0">
                <a:solidFill>
                  <a:srgbClr val="337177"/>
                </a:solidFill>
                <a:latin typeface="Arial" panose="020B0604020202020204" pitchFamily="34" charset="0"/>
                <a:cs typeface="Arial" panose="020B0604020202020204" pitchFamily="34" charset="0"/>
              </a:rPr>
              <a:t> </a:t>
            </a:r>
            <a:r>
              <a:rPr lang="en-US" sz="2000" b="1" dirty="0" err="1">
                <a:solidFill>
                  <a:srgbClr val="337177"/>
                </a:solidFill>
                <a:latin typeface="Arial" panose="020B0604020202020204" pitchFamily="34" charset="0"/>
                <a:cs typeface="Arial" panose="020B0604020202020204" pitchFamily="34" charset="0"/>
              </a:rPr>
              <a:t>lượng</a:t>
            </a:r>
            <a:endParaRPr lang="en-VN" sz="2000" b="1" dirty="0">
              <a:solidFill>
                <a:srgbClr val="337177"/>
              </a:solidFill>
              <a:latin typeface="Arial" panose="020B0604020202020204" pitchFamily="34" charset="0"/>
              <a:cs typeface="Arial" panose="020B0604020202020204" pitchFamily="34" charset="0"/>
            </a:endParaRPr>
          </a:p>
        </p:txBody>
      </p:sp>
      <p:sp>
        <p:nvSpPr>
          <p:cNvPr id="3" name="TextBox 5">
            <a:extLst>
              <a:ext uri="{FF2B5EF4-FFF2-40B4-BE49-F238E27FC236}">
                <a16:creationId xmlns:a16="http://schemas.microsoft.com/office/drawing/2014/main" id="{C7EAC15F-9206-0362-7865-E5D38912858F}"/>
              </a:ext>
            </a:extLst>
          </p:cNvPr>
          <p:cNvSpPr txBox="1"/>
          <p:nvPr/>
        </p:nvSpPr>
        <p:spPr>
          <a:xfrm flipH="1" flipV="1">
            <a:off x="8407239" y="7520477"/>
            <a:ext cx="452038" cy="1425005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1" i="0" u="none" strike="noStrike" kern="0" cap="none" spc="0" baseline="0">
                <a:solidFill>
                  <a:srgbClr val="000000"/>
                </a:solidFill>
                <a:uFillTx/>
                <a:latin typeface="Arial" panose="020B0604020202020204" pitchFamily="34" charset="0"/>
                <a:ea typeface="Arial"/>
                <a:cs typeface="Arial" panose="020B0604020202020204" pitchFamily="34" charset="0"/>
              </a:rPr>
              <a:t>C3 Energy efficiency scenario of the Vietnam Energy Outlook 2019 report</a:t>
            </a:r>
            <a:endParaRPr lang="en-VN" sz="2000" b="1" i="0" u="none" strike="noStrike" kern="0" cap="none" spc="0" baseline="0">
              <a:solidFill>
                <a:srgbClr val="000000"/>
              </a:solidFill>
              <a:uFillTx/>
              <a:latin typeface="Arial" panose="020B0604020202020204" pitchFamily="34" charset="0"/>
              <a:ea typeface="Arial"/>
              <a:cs typeface="Arial" panose="020B0604020202020204" pitchFamily="34" charset="0"/>
            </a:endParaRPr>
          </a:p>
        </p:txBody>
      </p:sp>
      <p:graphicFrame>
        <p:nvGraphicFramePr>
          <p:cNvPr id="4" name="Table 2">
            <a:extLst>
              <a:ext uri="{FF2B5EF4-FFF2-40B4-BE49-F238E27FC236}">
                <a16:creationId xmlns:a16="http://schemas.microsoft.com/office/drawing/2014/main" id="{3ADCB68F-B388-37FF-93B5-32128A8D0911}"/>
              </a:ext>
            </a:extLst>
          </p:cNvPr>
          <p:cNvGraphicFramePr>
            <a:graphicFrameLocks noGrp="1"/>
          </p:cNvGraphicFramePr>
          <p:nvPr>
            <p:extLst>
              <p:ext uri="{D42A27DB-BD31-4B8C-83A1-F6EECF244321}">
                <p14:modId xmlns:p14="http://schemas.microsoft.com/office/powerpoint/2010/main" val="3486562269"/>
              </p:ext>
            </p:extLst>
          </p:nvPr>
        </p:nvGraphicFramePr>
        <p:xfrm>
          <a:off x="586454" y="1782106"/>
          <a:ext cx="11263743" cy="4922520"/>
        </p:xfrm>
        <a:graphic>
          <a:graphicData uri="http://schemas.openxmlformats.org/drawingml/2006/table">
            <a:tbl>
              <a:tblPr firstRow="1" bandRow="1">
                <a:effectLst/>
              </a:tblPr>
              <a:tblGrid>
                <a:gridCol w="3754581">
                  <a:extLst>
                    <a:ext uri="{9D8B030D-6E8A-4147-A177-3AD203B41FA5}">
                      <a16:colId xmlns:a16="http://schemas.microsoft.com/office/drawing/2014/main" val="3609573518"/>
                    </a:ext>
                  </a:extLst>
                </a:gridCol>
                <a:gridCol w="3754581">
                  <a:extLst>
                    <a:ext uri="{9D8B030D-6E8A-4147-A177-3AD203B41FA5}">
                      <a16:colId xmlns:a16="http://schemas.microsoft.com/office/drawing/2014/main" val="3952958078"/>
                    </a:ext>
                  </a:extLst>
                </a:gridCol>
                <a:gridCol w="3754581">
                  <a:extLst>
                    <a:ext uri="{9D8B030D-6E8A-4147-A177-3AD203B41FA5}">
                      <a16:colId xmlns:a16="http://schemas.microsoft.com/office/drawing/2014/main" val="32253951"/>
                    </a:ext>
                  </a:extLst>
                </a:gridCol>
              </a:tblGrid>
              <a:tr h="167088">
                <a:tc>
                  <a:txBody>
                    <a:bodyPr/>
                    <a:lstStyle/>
                    <a:p>
                      <a:pPr lvl="0" algn="ctr"/>
                      <a:r>
                        <a:rPr lang="en-US" sz="1100" b="1"/>
                        <a:t>Ngành</a:t>
                      </a:r>
                    </a:p>
                  </a:txBody>
                  <a:tcPr/>
                </a:tc>
                <a:tc>
                  <a:txBody>
                    <a:bodyPr/>
                    <a:lstStyle/>
                    <a:p>
                      <a:pPr lvl="0" algn="ctr"/>
                      <a:r>
                        <a:rPr lang="en-US" sz="1100" b="1"/>
                        <a:t>Sản</a:t>
                      </a:r>
                      <a:r>
                        <a:rPr lang="en-US" sz="1100" b="1" baseline="0"/>
                        <a:t> phẩm</a:t>
                      </a:r>
                      <a:endParaRPr lang="en-US" sz="1100" b="1"/>
                    </a:p>
                  </a:txBody>
                  <a:tcPr/>
                </a:tc>
                <a:tc>
                  <a:txBody>
                    <a:bodyPr/>
                    <a:lstStyle/>
                    <a:p>
                      <a:pPr lvl="0"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1028593229"/>
                  </a:ext>
                </a:extLst>
              </a:tr>
              <a:tr h="167088">
                <a:tc rowSpan="2">
                  <a:txBody>
                    <a:bodyPr/>
                    <a:lstStyle/>
                    <a:p>
                      <a:pPr lvl="0" algn="l"/>
                      <a:r>
                        <a:rPr lang="en-US" sz="1100" dirty="0" err="1"/>
                        <a:t>Đồ</a:t>
                      </a:r>
                      <a:r>
                        <a:rPr lang="en-US" sz="1100" baseline="0" dirty="0"/>
                        <a:t> </a:t>
                      </a:r>
                      <a:r>
                        <a:rPr lang="en-US" sz="1100" baseline="0" dirty="0" err="1"/>
                        <a:t>uống</a:t>
                      </a:r>
                      <a:endParaRPr lang="en-US" sz="1100" dirty="0"/>
                    </a:p>
                  </a:txBody>
                  <a:tcPr/>
                </a:tc>
                <a:tc>
                  <a:txBody>
                    <a:bodyPr/>
                    <a:lstStyle/>
                    <a:p>
                      <a:pPr lvl="0"/>
                      <a:r>
                        <a:rPr lang="en-US" sz="1100"/>
                        <a:t>Bia</a:t>
                      </a:r>
                    </a:p>
                  </a:txBody>
                  <a:tcPr/>
                </a:tc>
                <a:tc>
                  <a:txBody>
                    <a:bodyPr/>
                    <a:lstStyle/>
                    <a:p>
                      <a:pPr lvl="0"/>
                      <a:r>
                        <a:rPr lang="en-US" sz="1100"/>
                        <a:t>9 - 12</a:t>
                      </a:r>
                    </a:p>
                  </a:txBody>
                  <a:tcPr/>
                </a:tc>
                <a:extLst>
                  <a:ext uri="{0D108BD9-81ED-4DB2-BD59-A6C34878D82A}">
                    <a16:rowId xmlns:a16="http://schemas.microsoft.com/office/drawing/2014/main" val="2553312314"/>
                  </a:ext>
                </a:extLst>
              </a:tr>
              <a:tr h="167088">
                <a:tc vMerge="1">
                  <a:txBody>
                    <a:bodyPr/>
                    <a:lstStyle/>
                    <a:p>
                      <a:endParaRPr lang="en-VN"/>
                    </a:p>
                  </a:txBody>
                  <a:tcPr/>
                </a:tc>
                <a:tc>
                  <a:txBody>
                    <a:bodyPr/>
                    <a:lstStyle/>
                    <a:p>
                      <a:pPr lvl="0"/>
                      <a:r>
                        <a:rPr lang="en-US" sz="1100"/>
                        <a:t>Đồ</a:t>
                      </a:r>
                      <a:r>
                        <a:rPr lang="en-US" sz="1100" baseline="0"/>
                        <a:t> uống không có cồn</a:t>
                      </a:r>
                      <a:endParaRPr lang="en-US" sz="1100"/>
                    </a:p>
                  </a:txBody>
                  <a:tcPr/>
                </a:tc>
                <a:tc>
                  <a:txBody>
                    <a:bodyPr/>
                    <a:lstStyle/>
                    <a:p>
                      <a:pPr lvl="0"/>
                      <a:r>
                        <a:rPr lang="en-US" sz="1100"/>
                        <a:t>4 - 9</a:t>
                      </a:r>
                    </a:p>
                  </a:txBody>
                  <a:tcPr/>
                </a:tc>
                <a:extLst>
                  <a:ext uri="{0D108BD9-81ED-4DB2-BD59-A6C34878D82A}">
                    <a16:rowId xmlns:a16="http://schemas.microsoft.com/office/drawing/2014/main" val="22182152"/>
                  </a:ext>
                </a:extLst>
              </a:tr>
              <a:tr h="167088">
                <a:tc rowSpan="5">
                  <a:txBody>
                    <a:bodyPr/>
                    <a:lstStyle/>
                    <a:p>
                      <a:pPr lvl="0" algn="l"/>
                      <a:r>
                        <a:rPr lang="en-US" sz="1100" dirty="0" err="1"/>
                        <a:t>Nhựa</a:t>
                      </a:r>
                      <a:endParaRPr lang="en-US" sz="1100" dirty="0"/>
                    </a:p>
                  </a:txBody>
                  <a:tcPr/>
                </a:tc>
                <a:tc>
                  <a:txBody>
                    <a:bodyPr/>
                    <a:lstStyle/>
                    <a:p>
                      <a:pPr lvl="0"/>
                      <a:r>
                        <a:rPr lang="en-US" sz="1100"/>
                        <a:t>Nhựa</a:t>
                      </a:r>
                      <a:r>
                        <a:rPr lang="en-US" sz="1100" baseline="0"/>
                        <a:t> tiêu dùng</a:t>
                      </a:r>
                      <a:endParaRPr lang="en-US" sz="1100"/>
                    </a:p>
                  </a:txBody>
                  <a:tcPr/>
                </a:tc>
                <a:tc>
                  <a:txBody>
                    <a:bodyPr/>
                    <a:lstStyle/>
                    <a:p>
                      <a:pPr lvl="0"/>
                      <a:r>
                        <a:rPr lang="en-US" sz="1100"/>
                        <a:t>9 -</a:t>
                      </a:r>
                      <a:r>
                        <a:rPr lang="en-US" sz="1100" baseline="0"/>
                        <a:t> </a:t>
                      </a:r>
                      <a:r>
                        <a:rPr lang="en-US" sz="1100"/>
                        <a:t>13</a:t>
                      </a:r>
                    </a:p>
                  </a:txBody>
                  <a:tcPr/>
                </a:tc>
                <a:extLst>
                  <a:ext uri="{0D108BD9-81ED-4DB2-BD59-A6C34878D82A}">
                    <a16:rowId xmlns:a16="http://schemas.microsoft.com/office/drawing/2014/main" val="4163501862"/>
                  </a:ext>
                </a:extLst>
              </a:tr>
              <a:tr h="167088">
                <a:tc vMerge="1">
                  <a:txBody>
                    <a:bodyPr/>
                    <a:lstStyle/>
                    <a:p>
                      <a:endParaRPr lang="en-VN"/>
                    </a:p>
                  </a:txBody>
                  <a:tcPr/>
                </a:tc>
                <a:tc>
                  <a:txBody>
                    <a:bodyPr/>
                    <a:lstStyle/>
                    <a:p>
                      <a:pPr lvl="0"/>
                      <a:r>
                        <a:rPr lang="en-US" sz="1100"/>
                        <a:t>Nhựa</a:t>
                      </a:r>
                      <a:r>
                        <a:rPr lang="en-US" sz="1100" baseline="0"/>
                        <a:t> xây dựng</a:t>
                      </a:r>
                      <a:endParaRPr lang="en-US" sz="1100"/>
                    </a:p>
                  </a:txBody>
                  <a:tcPr/>
                </a:tc>
                <a:tc>
                  <a:txBody>
                    <a:bodyPr/>
                    <a:lstStyle/>
                    <a:p>
                      <a:pPr lvl="0"/>
                      <a:r>
                        <a:rPr lang="en-US" sz="1100"/>
                        <a:t>5 - 14</a:t>
                      </a:r>
                    </a:p>
                  </a:txBody>
                  <a:tcPr/>
                </a:tc>
                <a:extLst>
                  <a:ext uri="{0D108BD9-81ED-4DB2-BD59-A6C34878D82A}">
                    <a16:rowId xmlns:a16="http://schemas.microsoft.com/office/drawing/2014/main" val="1860414914"/>
                  </a:ext>
                </a:extLst>
              </a:tr>
              <a:tr h="167088">
                <a:tc vMerge="1">
                  <a:txBody>
                    <a:bodyPr/>
                    <a:lstStyle/>
                    <a:p>
                      <a:endParaRPr lang="en-VN"/>
                    </a:p>
                  </a:txBody>
                  <a:tcPr/>
                </a:tc>
                <a:tc>
                  <a:txBody>
                    <a:bodyPr/>
                    <a:lstStyle/>
                    <a:p>
                      <a:pPr lvl="0"/>
                      <a:r>
                        <a:rPr lang="en-US" sz="1100"/>
                        <a:t>Bao bì</a:t>
                      </a:r>
                    </a:p>
                  </a:txBody>
                  <a:tcPr/>
                </a:tc>
                <a:tc>
                  <a:txBody>
                    <a:bodyPr/>
                    <a:lstStyle/>
                    <a:p>
                      <a:pPr lvl="0"/>
                      <a:r>
                        <a:rPr lang="en-US" sz="1100"/>
                        <a:t>4 - 12</a:t>
                      </a:r>
                    </a:p>
                  </a:txBody>
                  <a:tcPr/>
                </a:tc>
                <a:extLst>
                  <a:ext uri="{0D108BD9-81ED-4DB2-BD59-A6C34878D82A}">
                    <a16:rowId xmlns:a16="http://schemas.microsoft.com/office/drawing/2014/main" val="1825661373"/>
                  </a:ext>
                </a:extLst>
              </a:tr>
              <a:tr h="167088">
                <a:tc vMerge="1">
                  <a:txBody>
                    <a:bodyPr/>
                    <a:lstStyle/>
                    <a:p>
                      <a:endParaRPr lang="en-VN"/>
                    </a:p>
                  </a:txBody>
                  <a:tcPr/>
                </a:tc>
                <a:tc>
                  <a:txBody>
                    <a:bodyPr/>
                    <a:lstStyle/>
                    <a:p>
                      <a:pPr lvl="0"/>
                      <a:r>
                        <a:rPr lang="en-US" sz="1100"/>
                        <a:t>Chai nhựa</a:t>
                      </a:r>
                    </a:p>
                  </a:txBody>
                  <a:tcPr/>
                </a:tc>
                <a:tc>
                  <a:txBody>
                    <a:bodyPr/>
                    <a:lstStyle/>
                    <a:p>
                      <a:pPr lvl="0"/>
                      <a:r>
                        <a:rPr lang="en-US" sz="1100"/>
                        <a:t>5 - 14.5</a:t>
                      </a:r>
                    </a:p>
                  </a:txBody>
                  <a:tcPr/>
                </a:tc>
                <a:extLst>
                  <a:ext uri="{0D108BD9-81ED-4DB2-BD59-A6C34878D82A}">
                    <a16:rowId xmlns:a16="http://schemas.microsoft.com/office/drawing/2014/main" val="3096379875"/>
                  </a:ext>
                </a:extLst>
              </a:tr>
              <a:tr h="167088">
                <a:tc vMerge="1">
                  <a:txBody>
                    <a:bodyPr/>
                    <a:lstStyle/>
                    <a:p>
                      <a:endParaRPr lang="en-VN"/>
                    </a:p>
                  </a:txBody>
                  <a:tcPr/>
                </a:tc>
                <a:tc>
                  <a:txBody>
                    <a:bodyPr/>
                    <a:lstStyle/>
                    <a:p>
                      <a:pPr lvl="0"/>
                      <a:r>
                        <a:rPr lang="en-US" sz="1100"/>
                        <a:t>Túi</a:t>
                      </a:r>
                      <a:r>
                        <a:rPr lang="en-US" sz="1100" baseline="0"/>
                        <a:t> nhựa</a:t>
                      </a:r>
                      <a:endParaRPr lang="en-US" sz="1100"/>
                    </a:p>
                  </a:txBody>
                  <a:tcPr/>
                </a:tc>
                <a:tc>
                  <a:txBody>
                    <a:bodyPr/>
                    <a:lstStyle/>
                    <a:p>
                      <a:pPr lvl="0"/>
                      <a:r>
                        <a:rPr lang="en-US" sz="1100"/>
                        <a:t>11 - 17</a:t>
                      </a:r>
                    </a:p>
                  </a:txBody>
                  <a:tcPr/>
                </a:tc>
                <a:extLst>
                  <a:ext uri="{0D108BD9-81ED-4DB2-BD59-A6C34878D82A}">
                    <a16:rowId xmlns:a16="http://schemas.microsoft.com/office/drawing/2014/main" val="3917633080"/>
                  </a:ext>
                </a:extLst>
              </a:tr>
              <a:tr h="167088">
                <a:tc rowSpan="4">
                  <a:txBody>
                    <a:bodyPr/>
                    <a:lstStyle/>
                    <a:p>
                      <a:pPr lvl="0" algn="l"/>
                      <a:r>
                        <a:rPr lang="en-US" sz="1100"/>
                        <a:t>Giấy</a:t>
                      </a:r>
                    </a:p>
                  </a:txBody>
                  <a:tcPr/>
                </a:tc>
                <a:tc>
                  <a:txBody>
                    <a:bodyPr/>
                    <a:lstStyle/>
                    <a:p>
                      <a:pPr lvl="0"/>
                      <a:r>
                        <a:rPr lang="en-US" sz="1100"/>
                        <a:t>Bột</a:t>
                      </a:r>
                      <a:r>
                        <a:rPr lang="en-US" sz="1100" baseline="0"/>
                        <a:t> giấy</a:t>
                      </a:r>
                      <a:endParaRPr lang="en-US" sz="1100"/>
                    </a:p>
                  </a:txBody>
                  <a:tcPr/>
                </a:tc>
                <a:tc>
                  <a:txBody>
                    <a:bodyPr/>
                    <a:lstStyle/>
                    <a:p>
                      <a:pPr lvl="0"/>
                      <a:r>
                        <a:rPr lang="en-US" sz="1100"/>
                        <a:t>6.8</a:t>
                      </a:r>
                    </a:p>
                  </a:txBody>
                  <a:tcPr/>
                </a:tc>
                <a:extLst>
                  <a:ext uri="{0D108BD9-81ED-4DB2-BD59-A6C34878D82A}">
                    <a16:rowId xmlns:a16="http://schemas.microsoft.com/office/drawing/2014/main" val="546203439"/>
                  </a:ext>
                </a:extLst>
              </a:tr>
              <a:tr h="167088">
                <a:tc vMerge="1">
                  <a:txBody>
                    <a:bodyPr/>
                    <a:lstStyle/>
                    <a:p>
                      <a:endParaRPr lang="en-VN"/>
                    </a:p>
                  </a:txBody>
                  <a:tcPr/>
                </a:tc>
                <a:tc>
                  <a:txBody>
                    <a:bodyPr/>
                    <a:lstStyle/>
                    <a:p>
                      <a:pPr lvl="0"/>
                      <a:r>
                        <a:rPr lang="en-US" sz="1100"/>
                        <a:t>Bao bì</a:t>
                      </a:r>
                    </a:p>
                  </a:txBody>
                  <a:tcPr/>
                </a:tc>
                <a:tc>
                  <a:txBody>
                    <a:bodyPr/>
                    <a:lstStyle/>
                    <a:p>
                      <a:pPr lvl="0"/>
                      <a:r>
                        <a:rPr lang="en-US" sz="1100"/>
                        <a:t>3.8</a:t>
                      </a:r>
                    </a:p>
                  </a:txBody>
                  <a:tcPr/>
                </a:tc>
                <a:extLst>
                  <a:ext uri="{0D108BD9-81ED-4DB2-BD59-A6C34878D82A}">
                    <a16:rowId xmlns:a16="http://schemas.microsoft.com/office/drawing/2014/main" val="3086727411"/>
                  </a:ext>
                </a:extLst>
              </a:tr>
              <a:tr h="167088">
                <a:tc vMerge="1">
                  <a:txBody>
                    <a:bodyPr/>
                    <a:lstStyle/>
                    <a:p>
                      <a:endParaRPr lang="en-VN"/>
                    </a:p>
                  </a:txBody>
                  <a:tcPr/>
                </a:tc>
                <a:tc>
                  <a:txBody>
                    <a:bodyPr/>
                    <a:lstStyle/>
                    <a:p>
                      <a:pPr lvl="0"/>
                      <a:r>
                        <a:rPr lang="en-US" sz="1100"/>
                        <a:t>Giấy in</a:t>
                      </a:r>
                    </a:p>
                  </a:txBody>
                  <a:tcPr/>
                </a:tc>
                <a:tc>
                  <a:txBody>
                    <a:bodyPr/>
                    <a:lstStyle/>
                    <a:p>
                      <a:pPr lvl="0"/>
                      <a:r>
                        <a:rPr lang="en-US" sz="1100"/>
                        <a:t>4.4</a:t>
                      </a:r>
                    </a:p>
                  </a:txBody>
                  <a:tcPr/>
                </a:tc>
                <a:extLst>
                  <a:ext uri="{0D108BD9-81ED-4DB2-BD59-A6C34878D82A}">
                    <a16:rowId xmlns:a16="http://schemas.microsoft.com/office/drawing/2014/main" val="2321265113"/>
                  </a:ext>
                </a:extLst>
              </a:tr>
              <a:tr h="167088">
                <a:tc vMerge="1">
                  <a:txBody>
                    <a:bodyPr/>
                    <a:lstStyle/>
                    <a:p>
                      <a:endParaRPr lang="en-VN"/>
                    </a:p>
                  </a:txBody>
                  <a:tcPr/>
                </a:tc>
                <a:tc>
                  <a:txBody>
                    <a:bodyPr/>
                    <a:lstStyle/>
                    <a:p>
                      <a:pPr lvl="0"/>
                      <a:r>
                        <a:rPr lang="en-US" sz="1100"/>
                        <a:t>Giấy vệ</a:t>
                      </a:r>
                      <a:r>
                        <a:rPr lang="en-US" sz="1100" baseline="0"/>
                        <a:t> sinh</a:t>
                      </a:r>
                      <a:endParaRPr lang="en-US" sz="1100"/>
                    </a:p>
                  </a:txBody>
                  <a:tcPr/>
                </a:tc>
                <a:tc>
                  <a:txBody>
                    <a:bodyPr/>
                    <a:lstStyle/>
                    <a:p>
                      <a:pPr lvl="0"/>
                      <a:r>
                        <a:rPr lang="en-US" sz="1100"/>
                        <a:t>3.8</a:t>
                      </a:r>
                    </a:p>
                  </a:txBody>
                  <a:tcPr/>
                </a:tc>
                <a:extLst>
                  <a:ext uri="{0D108BD9-81ED-4DB2-BD59-A6C34878D82A}">
                    <a16:rowId xmlns:a16="http://schemas.microsoft.com/office/drawing/2014/main" val="3259570392"/>
                  </a:ext>
                </a:extLst>
              </a:tr>
              <a:tr h="167088">
                <a:tc rowSpan="4">
                  <a:txBody>
                    <a:bodyPr/>
                    <a:lstStyle/>
                    <a:p>
                      <a:pPr lvl="0" algn="l"/>
                      <a:r>
                        <a:rPr lang="en-US" sz="1100"/>
                        <a:t>Hóa</a:t>
                      </a:r>
                      <a:r>
                        <a:rPr lang="en-US" sz="1100" baseline="0"/>
                        <a:t> chất</a:t>
                      </a:r>
                      <a:endParaRPr lang="en-US" sz="1100"/>
                    </a:p>
                  </a:txBody>
                  <a:tcPr/>
                </a:tc>
                <a:tc>
                  <a:txBody>
                    <a:bodyPr/>
                    <a:lstStyle/>
                    <a:p>
                      <a:pPr lvl="0"/>
                      <a:r>
                        <a:rPr lang="en-US" sz="1100"/>
                        <a:t>Cao su SVR 10CV, 20CV</a:t>
                      </a:r>
                    </a:p>
                  </a:txBody>
                  <a:tcPr/>
                </a:tc>
                <a:tc>
                  <a:txBody>
                    <a:bodyPr/>
                    <a:lstStyle/>
                    <a:p>
                      <a:pPr lvl="0"/>
                      <a:r>
                        <a:rPr lang="en-US" sz="1100"/>
                        <a:t>9.4 - 32.7</a:t>
                      </a:r>
                    </a:p>
                  </a:txBody>
                  <a:tcPr/>
                </a:tc>
                <a:extLst>
                  <a:ext uri="{0D108BD9-81ED-4DB2-BD59-A6C34878D82A}">
                    <a16:rowId xmlns:a16="http://schemas.microsoft.com/office/drawing/2014/main" val="2287494413"/>
                  </a:ext>
                </a:extLst>
              </a:tr>
              <a:tr h="167088">
                <a:tc vMerge="1">
                  <a:txBody>
                    <a:bodyPr/>
                    <a:lstStyle/>
                    <a:p>
                      <a:endParaRPr lang="en-VN"/>
                    </a:p>
                  </a:txBody>
                  <a:tcPr/>
                </a:tc>
                <a:tc>
                  <a:txBody>
                    <a:bodyPr/>
                    <a:lstStyle/>
                    <a:p>
                      <a:pPr lvl="0"/>
                      <a:r>
                        <a:rPr lang="en-US" sz="1100"/>
                        <a:t>Cao</a:t>
                      </a:r>
                      <a:r>
                        <a:rPr lang="en-US" sz="1100" baseline="0"/>
                        <a:t> su SSVR 10, 20</a:t>
                      </a:r>
                      <a:endParaRPr lang="en-US" sz="1100"/>
                    </a:p>
                  </a:txBody>
                  <a:tcPr/>
                </a:tc>
                <a:tc>
                  <a:txBody>
                    <a:bodyPr/>
                    <a:lstStyle/>
                    <a:p>
                      <a:pPr lvl="0"/>
                      <a:r>
                        <a:rPr lang="en-US" sz="1100"/>
                        <a:t>9.8 - 32.7</a:t>
                      </a:r>
                    </a:p>
                  </a:txBody>
                  <a:tcPr/>
                </a:tc>
                <a:extLst>
                  <a:ext uri="{0D108BD9-81ED-4DB2-BD59-A6C34878D82A}">
                    <a16:rowId xmlns:a16="http://schemas.microsoft.com/office/drawing/2014/main" val="720358556"/>
                  </a:ext>
                </a:extLst>
              </a:tr>
              <a:tr h="167088">
                <a:tc vMerge="1">
                  <a:txBody>
                    <a:bodyPr/>
                    <a:lstStyle/>
                    <a:p>
                      <a:endParaRPr lang="en-VN"/>
                    </a:p>
                  </a:txBody>
                  <a:tcPr/>
                </a:tc>
                <a:tc>
                  <a:txBody>
                    <a:bodyPr/>
                    <a:lstStyle/>
                    <a:p>
                      <a:pPr lvl="0"/>
                      <a:r>
                        <a:rPr lang="en-US" sz="1100"/>
                        <a:t>Phân</a:t>
                      </a:r>
                      <a:r>
                        <a:rPr lang="en-US" sz="1100" baseline="0"/>
                        <a:t> bón</a:t>
                      </a:r>
                      <a:endParaRPr lang="en-US" sz="1100"/>
                    </a:p>
                  </a:txBody>
                  <a:tcPr/>
                </a:tc>
                <a:tc>
                  <a:txBody>
                    <a:bodyPr/>
                    <a:lstStyle/>
                    <a:p>
                      <a:pPr lvl="0"/>
                      <a:r>
                        <a:rPr lang="en-US" sz="1100"/>
                        <a:t>1.4 - 5.4</a:t>
                      </a:r>
                    </a:p>
                  </a:txBody>
                  <a:tcPr/>
                </a:tc>
                <a:extLst>
                  <a:ext uri="{0D108BD9-81ED-4DB2-BD59-A6C34878D82A}">
                    <a16:rowId xmlns:a16="http://schemas.microsoft.com/office/drawing/2014/main" val="3388261027"/>
                  </a:ext>
                </a:extLst>
              </a:tr>
              <a:tr h="167088">
                <a:tc vMerge="1">
                  <a:txBody>
                    <a:bodyPr/>
                    <a:lstStyle/>
                    <a:p>
                      <a:endParaRPr lang="en-VN"/>
                    </a:p>
                  </a:txBody>
                  <a:tcPr/>
                </a:tc>
                <a:tc>
                  <a:txBody>
                    <a:bodyPr/>
                    <a:lstStyle/>
                    <a:p>
                      <a:pPr lvl="0"/>
                      <a:r>
                        <a:rPr lang="en-US" sz="1100"/>
                        <a:t>Sơn</a:t>
                      </a:r>
                      <a:r>
                        <a:rPr lang="en-US" sz="1100" baseline="0"/>
                        <a:t> nước</a:t>
                      </a:r>
                      <a:endParaRPr lang="en-US" sz="1100"/>
                    </a:p>
                  </a:txBody>
                  <a:tcPr/>
                </a:tc>
                <a:tc>
                  <a:txBody>
                    <a:bodyPr/>
                    <a:lstStyle/>
                    <a:p>
                      <a:pPr lvl="0"/>
                      <a:r>
                        <a:rPr lang="en-US" sz="1100"/>
                        <a:t>20 - 30</a:t>
                      </a:r>
                    </a:p>
                  </a:txBody>
                  <a:tcPr/>
                </a:tc>
                <a:extLst>
                  <a:ext uri="{0D108BD9-81ED-4DB2-BD59-A6C34878D82A}">
                    <a16:rowId xmlns:a16="http://schemas.microsoft.com/office/drawing/2014/main" val="2350728858"/>
                  </a:ext>
                </a:extLst>
              </a:tr>
              <a:tr h="167088">
                <a:tc rowSpan="3">
                  <a:txBody>
                    <a:bodyPr/>
                    <a:lstStyle/>
                    <a:p>
                      <a:pPr lvl="0" algn="l"/>
                      <a:r>
                        <a:rPr lang="en-US" sz="1100"/>
                        <a:t>Sản</a:t>
                      </a:r>
                      <a:r>
                        <a:rPr lang="en-US" sz="1100" baseline="0"/>
                        <a:t> phẩm ngành c</a:t>
                      </a:r>
                      <a:r>
                        <a:rPr lang="en-US" sz="1100"/>
                        <a:t>ông</a:t>
                      </a:r>
                      <a:r>
                        <a:rPr lang="en-US" sz="1100" baseline="0"/>
                        <a:t> nghiệp nặng</a:t>
                      </a:r>
                      <a:endParaRPr lang="en-US" sz="1100"/>
                    </a:p>
                  </a:txBody>
                  <a:tcPr/>
                </a:tc>
                <a:tc>
                  <a:txBody>
                    <a:bodyPr/>
                    <a:lstStyle/>
                    <a:p>
                      <a:pPr lvl="0"/>
                      <a:r>
                        <a:rPr lang="en-US" sz="1100"/>
                        <a:t>Thép</a:t>
                      </a:r>
                      <a:r>
                        <a:rPr lang="en-US" sz="1100" baseline="0"/>
                        <a:t> thành phẩm</a:t>
                      </a:r>
                      <a:endParaRPr lang="en-US" sz="1100"/>
                    </a:p>
                  </a:txBody>
                  <a:tcPr/>
                </a:tc>
                <a:tc>
                  <a:txBody>
                    <a:bodyPr/>
                    <a:lstStyle/>
                    <a:p>
                      <a:pPr lvl="0"/>
                      <a:r>
                        <a:rPr lang="en-US" sz="1100"/>
                        <a:t>13</a:t>
                      </a:r>
                    </a:p>
                  </a:txBody>
                  <a:tcPr/>
                </a:tc>
                <a:extLst>
                  <a:ext uri="{0D108BD9-81ED-4DB2-BD59-A6C34878D82A}">
                    <a16:rowId xmlns:a16="http://schemas.microsoft.com/office/drawing/2014/main" val="4089201701"/>
                  </a:ext>
                </a:extLst>
              </a:tr>
              <a:tr h="167088">
                <a:tc vMerge="1">
                  <a:txBody>
                    <a:bodyPr/>
                    <a:lstStyle/>
                    <a:p>
                      <a:endParaRPr lang="en-VN"/>
                    </a:p>
                  </a:txBody>
                  <a:tcPr/>
                </a:tc>
                <a:tc>
                  <a:txBody>
                    <a:bodyPr/>
                    <a:lstStyle/>
                    <a:p>
                      <a:pPr lvl="0"/>
                      <a:r>
                        <a:rPr lang="en-US" sz="1100"/>
                        <a:t>Xi măng</a:t>
                      </a:r>
                    </a:p>
                  </a:txBody>
                  <a:tcPr/>
                </a:tc>
                <a:tc>
                  <a:txBody>
                    <a:bodyPr/>
                    <a:lstStyle/>
                    <a:p>
                      <a:pPr lvl="0"/>
                      <a:r>
                        <a:rPr lang="en-US" sz="1100"/>
                        <a:t>14</a:t>
                      </a:r>
                    </a:p>
                  </a:txBody>
                  <a:tcPr/>
                </a:tc>
                <a:extLst>
                  <a:ext uri="{0D108BD9-81ED-4DB2-BD59-A6C34878D82A}">
                    <a16:rowId xmlns:a16="http://schemas.microsoft.com/office/drawing/2014/main" val="1120065410"/>
                  </a:ext>
                </a:extLst>
              </a:tr>
              <a:tr h="167088">
                <a:tc vMerge="1">
                  <a:txBody>
                    <a:bodyPr/>
                    <a:lstStyle/>
                    <a:p>
                      <a:endParaRPr lang="en-VN"/>
                    </a:p>
                  </a:txBody>
                  <a:tcPr/>
                </a:tc>
                <a:tc>
                  <a:txBody>
                    <a:bodyPr/>
                    <a:lstStyle/>
                    <a:p>
                      <a:pPr lvl="0"/>
                      <a:r>
                        <a:rPr lang="en-US" sz="1100"/>
                        <a:t>Sợi</a:t>
                      </a:r>
                      <a:r>
                        <a:rPr lang="en-US" sz="1100" baseline="0"/>
                        <a:t> dệt</a:t>
                      </a:r>
                      <a:endParaRPr lang="en-US" sz="1100"/>
                    </a:p>
                  </a:txBody>
                  <a:tcPr/>
                </a:tc>
                <a:tc>
                  <a:txBody>
                    <a:bodyPr/>
                    <a:lstStyle/>
                    <a:p>
                      <a:pPr lvl="0"/>
                      <a:r>
                        <a:rPr lang="en-US" sz="1100" dirty="0"/>
                        <a:t>14</a:t>
                      </a:r>
                    </a:p>
                  </a:txBody>
                  <a:tcPr/>
                </a:tc>
                <a:extLst>
                  <a:ext uri="{0D108BD9-81ED-4DB2-BD59-A6C34878D82A}">
                    <a16:rowId xmlns:a16="http://schemas.microsoft.com/office/drawing/2014/main" val="2039570460"/>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212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B3C1F-91A3-0176-7666-B182FB2DB253}"/>
              </a:ext>
            </a:extLst>
          </p:cNvPr>
          <p:cNvSpPr txBox="1">
            <a:spLocks noGrp="1"/>
          </p:cNvSpPr>
          <p:nvPr>
            <p:ph type="title" idx="4294967295"/>
          </p:nvPr>
        </p:nvSpPr>
        <p:spPr>
          <a:xfrm>
            <a:off x="531936" y="1289331"/>
            <a:ext cx="8242280" cy="495202"/>
          </a:xfrm>
        </p:spPr>
        <p:txBody>
          <a:bodyPr>
            <a:noAutofit/>
          </a:bodyPr>
          <a:lstStyle/>
          <a:p>
            <a:pPr lvl="0"/>
            <a:r>
              <a:rPr lang="vi-VN" sz="2000" b="1" dirty="0">
                <a:solidFill>
                  <a:srgbClr val="337177"/>
                </a:solidFill>
                <a:latin typeface="Arial" pitchFamily="34"/>
              </a:rPr>
              <a:t>THỰC TRẠNG SỬ DỤNG NĂNG LƯỢNG TRONG CÔNG NGHIỆP</a:t>
            </a:r>
            <a:endParaRPr lang="en-US" sz="2000" b="1" dirty="0">
              <a:solidFill>
                <a:srgbClr val="337177"/>
              </a:solidFill>
            </a:endParaRPr>
          </a:p>
        </p:txBody>
      </p:sp>
      <p:sp>
        <p:nvSpPr>
          <p:cNvPr id="3" name="Rectangle 1">
            <a:extLst>
              <a:ext uri="{FF2B5EF4-FFF2-40B4-BE49-F238E27FC236}">
                <a16:creationId xmlns:a16="http://schemas.microsoft.com/office/drawing/2014/main" id="{1D2C5E57-07A4-AD57-7699-B8A9B0D38023}"/>
              </a:ext>
            </a:extLst>
          </p:cNvPr>
          <p:cNvSpPr txBox="1">
            <a:spLocks noGrp="1"/>
          </p:cNvSpPr>
          <p:nvPr>
            <p:ph type="body" idx="4294967295"/>
          </p:nvPr>
        </p:nvSpPr>
        <p:spPr>
          <a:xfrm>
            <a:off x="299836" y="1992735"/>
            <a:ext cx="8048265" cy="3781554"/>
          </a:xfrm>
          <a:prstGeom prst="rect">
            <a:avLst/>
          </a:prstGeom>
        </p:spPr>
        <p:txBody>
          <a:bodyPr lIns="121916" tIns="60963" rIns="121916" bIns="60963" anchor="ctr">
            <a:spAutoFit/>
          </a:bodyPr>
          <a:lstStyle/>
          <a:p>
            <a:pPr marL="380993" lvl="0" indent="-380993" algn="just" defTabSz="1219169" hangingPunct="0">
              <a:spcBef>
                <a:spcPts val="800"/>
              </a:spcBef>
              <a:spcAft>
                <a:spcPts val="800"/>
              </a:spcAft>
              <a:buSzPct val="100000"/>
              <a:buFont typeface="Wingdings" pitchFamily="2"/>
              <a:buChar char="v"/>
            </a:pPr>
            <a:r>
              <a:rPr lang="en-US" sz="1800" b="1" dirty="0" err="1">
                <a:latin typeface="Arial" panose="020B0604020202020204" pitchFamily="34" charset="0"/>
                <a:cs typeface="Arial" panose="020B0604020202020204" pitchFamily="34" charset="0"/>
              </a:rPr>
              <a:t>Tỷ</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trọng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tiêu</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thụ</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năng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lượng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Ngành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nghiệp</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chiếm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khoảng</a:t>
            </a:r>
            <a:r>
              <a:rPr lang="en-US" sz="1800" dirty="0">
                <a:latin typeface="Arial" panose="020B0604020202020204" pitchFamily="34" charset="0"/>
                <a:cs typeface="Arial" panose="020B0604020202020204" pitchFamily="34" charset="0"/>
              </a:rPr>
              <a:t> </a:t>
            </a:r>
            <a:r>
              <a:rPr lang="en-US" sz="1800" dirty="0">
                <a:solidFill>
                  <a:srgbClr val="FF0000"/>
                </a:solidFill>
                <a:latin typeface="Arial" panose="020B0604020202020204" pitchFamily="34" charset="0"/>
                <a:cs typeface="Arial" panose="020B0604020202020204" pitchFamily="34" charset="0"/>
              </a:rPr>
              <a:t>52,3% (</a:t>
            </a:r>
            <a:r>
              <a:rPr lang="en-US" sz="1800" dirty="0" err="1">
                <a:solidFill>
                  <a:srgbClr val="FF0000"/>
                </a:solidFill>
                <a:latin typeface="Arial" panose="020B0604020202020204" pitchFamily="34" charset="0"/>
                <a:cs typeface="Arial" panose="020B0604020202020204" pitchFamily="34" charset="0"/>
              </a:rPr>
              <a:t>năm</a:t>
            </a:r>
            <a:r>
              <a:rPr lang="en-US" sz="1800" dirty="0">
                <a:solidFill>
                  <a:srgbClr val="FF0000"/>
                </a:solidFill>
                <a:latin typeface="Arial" panose="020B0604020202020204" pitchFamily="34" charset="0"/>
                <a:cs typeface="Arial" panose="020B0604020202020204" pitchFamily="34" charset="0"/>
              </a:rPr>
              <a:t> 2023) </a:t>
            </a:r>
            <a:r>
              <a:rPr lang="en-US" sz="1800" dirty="0" err="1">
                <a:latin typeface="Arial" panose="020B0604020202020204" pitchFamily="34" charset="0"/>
                <a:cs typeface="Arial" panose="020B0604020202020204" pitchFamily="34" charset="0"/>
              </a:rPr>
              <a:t>tổng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tiêu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thụ</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năng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lượng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cả</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nước</a:t>
            </a:r>
            <a:r>
              <a:rPr lang="en-US" sz="1800" dirty="0">
                <a:latin typeface="Arial" panose="020B0604020202020204" pitchFamily="34" charset="0"/>
                <a:cs typeface="Arial" panose="020B0604020202020204" pitchFamily="34" charset="0"/>
              </a:rPr>
              <a:t>.</a:t>
            </a:r>
          </a:p>
          <a:p>
            <a:pPr marL="380993" lvl="0" indent="-380993" algn="just" defTabSz="1219169" hangingPunct="0">
              <a:spcBef>
                <a:spcPts val="800"/>
              </a:spcBef>
              <a:spcAft>
                <a:spcPts val="800"/>
              </a:spcAft>
              <a:buSzPct val="100000"/>
              <a:buFont typeface="Wingdings" pitchFamily="2"/>
              <a:buChar char="v"/>
            </a:pPr>
            <a:r>
              <a:rPr lang="vi-VN" sz="1800" dirty="0">
                <a:latin typeface="Arial" panose="020B0604020202020204" pitchFamily="34" charset="0"/>
                <a:cs typeface="Arial" panose="020B0604020202020204" pitchFamily="34" charset="0"/>
              </a:rPr>
              <a:t>Ngành nhựa/cao su là một trong những ngành tiêu thụ năng lượng lớn, với ~7,6 tỷ kWh/năm (2019) và 18–22% doanh thu chi cho năng lượng.</a:t>
            </a:r>
            <a:r>
              <a:rPr lang="en-US" sz="1800" dirty="0">
                <a:latin typeface="Arial" panose="020B0604020202020204" pitchFamily="34" charset="0"/>
                <a:cs typeface="Arial" panose="020B0604020202020204" pitchFamily="34" charset="0"/>
              </a:rPr>
              <a:t>.</a:t>
            </a:r>
          </a:p>
          <a:p>
            <a:pPr lvl="0">
              <a:buFont typeface="Wingdings" pitchFamily="2"/>
              <a:buChar char="Ø"/>
            </a:pPr>
            <a:r>
              <a:rPr lang="vi-VN" sz="1800" dirty="0">
                <a:latin typeface="Arial" panose="020B0604020202020204" pitchFamily="34" charset="0"/>
                <a:cs typeface="Arial" panose="020B0604020202020204" pitchFamily="34" charset="0"/>
              </a:rPr>
              <a:t>Mức tiêu thụ này xấp xỉ bằng hoặc thấp hơn so với các ngành công nghiệp nặng như giấy (20–30%) và cao hơn so với ngành dệt may (~8%).</a:t>
            </a:r>
          </a:p>
          <a:p>
            <a:pPr lvl="0">
              <a:buFont typeface="Wingdings" pitchFamily="2"/>
              <a:buChar char="Ø"/>
            </a:pPr>
            <a:r>
              <a:rPr lang="vi-VN" sz="1800" dirty="0">
                <a:latin typeface="Arial" panose="020B0604020202020204" pitchFamily="34" charset="0"/>
                <a:cs typeface="Arial" panose="020B0604020202020204" pitchFamily="34" charset="0"/>
              </a:rPr>
              <a:t>Tuy nhiên, ngành nhựa vẫn tiêu thụ ít hơn nhiều so với các ngành công nghiệp như thép, xi măng và hóa chất – (khoảng 70% tổng năng lượng trong ngành công nghiệp)</a:t>
            </a:r>
            <a:endParaRPr lang="en-US" sz="1800" dirty="0">
              <a:latin typeface="Arial" panose="020B0604020202020204" pitchFamily="34" charset="0"/>
              <a:cs typeface="Arial" panose="020B0604020202020204" pitchFamily="34" charset="0"/>
            </a:endParaRPr>
          </a:p>
          <a:p>
            <a:pPr marL="380993" lvl="0" indent="-380993" algn="just" defTabSz="1219169" hangingPunct="0">
              <a:spcBef>
                <a:spcPts val="800"/>
              </a:spcBef>
              <a:spcAft>
                <a:spcPts val="800"/>
              </a:spcAft>
              <a:buSzPct val="100000"/>
              <a:buFont typeface="Wingdings" pitchFamily="2"/>
              <a:buChar char="v"/>
            </a:pPr>
            <a:r>
              <a:rPr lang="en-US" sz="1800" b="1" dirty="0">
                <a:latin typeface="Arial" panose="020B0604020202020204" pitchFamily="34" charset="0"/>
                <a:cs typeface="Arial" panose="020B0604020202020204" pitchFamily="34" charset="0"/>
              </a:rPr>
              <a:t>Hiệu </a:t>
            </a:r>
            <a:r>
              <a:rPr lang="en-US" sz="1800" b="1" dirty="0" err="1">
                <a:latin typeface="Arial" panose="020B0604020202020204" pitchFamily="34" charset="0"/>
                <a:cs typeface="Arial" panose="020B0604020202020204" pitchFamily="34" charset="0"/>
              </a:rPr>
              <a:t>quả</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sử</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dụng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năng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lượng</a:t>
            </a:r>
            <a:r>
              <a:rPr lang="en-US" sz="1800" b="1"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Hiệu </a:t>
            </a:r>
            <a:r>
              <a:rPr lang="en-US" sz="1800" dirty="0" err="1">
                <a:latin typeface="Arial" panose="020B0604020202020204" pitchFamily="34" charset="0"/>
                <a:cs typeface="Arial" panose="020B0604020202020204" pitchFamily="34" charset="0"/>
              </a:rPr>
              <a:t>suất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tiêu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thụ</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năng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lượng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vẫn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chưa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cao</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có</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sự</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lãng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phí</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đáng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kể</a:t>
            </a:r>
            <a:r>
              <a:rPr lang="en-US" sz="1800" dirty="0">
                <a:latin typeface="Arial" panose="020B0604020202020204" pitchFamily="34" charset="0"/>
                <a:cs typeface="Arial" panose="020B0604020202020204" pitchFamily="34" charset="0"/>
              </a:rPr>
              <a:t> do </a:t>
            </a:r>
            <a:r>
              <a:rPr lang="en-US" sz="1800" dirty="0" err="1">
                <a:latin typeface="Arial" panose="020B0604020202020204" pitchFamily="34" charset="0"/>
                <a:cs typeface="Arial" panose="020B0604020202020204" pitchFamily="34" charset="0"/>
              </a:rPr>
              <a:t>công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nghệ</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hậu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quản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lý</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kém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hiệu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quả</a:t>
            </a:r>
            <a:r>
              <a:rPr lang="en-US" sz="1800" dirty="0">
                <a:latin typeface="Arial" panose="020B0604020202020204" pitchFamily="34" charset="0"/>
                <a:cs typeface="Arial" panose="020B0604020202020204" pitchFamily="34" charset="0"/>
              </a:rPr>
              <a:t>. </a:t>
            </a:r>
          </a:p>
        </p:txBody>
      </p:sp>
      <p:pic>
        <p:nvPicPr>
          <p:cNvPr id="4" name="Picture 4">
            <a:extLst>
              <a:ext uri="{FF2B5EF4-FFF2-40B4-BE49-F238E27FC236}">
                <a16:creationId xmlns:a16="http://schemas.microsoft.com/office/drawing/2014/main" id="{0F647CE9-0454-17A7-81CD-9282416CA242}"/>
              </a:ext>
            </a:extLst>
          </p:cNvPr>
          <p:cNvPicPr>
            <a:picLocks noChangeAspect="1"/>
          </p:cNvPicPr>
          <p:nvPr/>
        </p:nvPicPr>
        <p:blipFill>
          <a:blip r:embed="rId2"/>
          <a:stretch>
            <a:fillRect/>
          </a:stretch>
        </p:blipFill>
        <p:spPr>
          <a:xfrm>
            <a:off x="8774216" y="1536932"/>
            <a:ext cx="3117948" cy="1611373"/>
          </a:xfrm>
          <a:prstGeom prst="rect">
            <a:avLst/>
          </a:prstGeom>
          <a:noFill/>
          <a:ln cap="flat">
            <a:noFill/>
          </a:ln>
        </p:spPr>
      </p:pic>
      <p:pic>
        <p:nvPicPr>
          <p:cNvPr id="5" name="Picture 6">
            <a:extLst>
              <a:ext uri="{FF2B5EF4-FFF2-40B4-BE49-F238E27FC236}">
                <a16:creationId xmlns:a16="http://schemas.microsoft.com/office/drawing/2014/main" id="{65A0FFE1-A1CF-DBC2-81B5-F4BB7333C058}"/>
              </a:ext>
            </a:extLst>
          </p:cNvPr>
          <p:cNvPicPr>
            <a:picLocks noChangeAspect="1"/>
          </p:cNvPicPr>
          <p:nvPr/>
        </p:nvPicPr>
        <p:blipFill>
          <a:blip r:embed="rId3"/>
          <a:stretch>
            <a:fillRect/>
          </a:stretch>
        </p:blipFill>
        <p:spPr>
          <a:xfrm>
            <a:off x="8774216" y="3771735"/>
            <a:ext cx="3117948" cy="2002554"/>
          </a:xfrm>
          <a:prstGeom prst="rect">
            <a:avLst/>
          </a:prstGeom>
          <a:noFill/>
          <a:ln cap="flat">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21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80D50-1743-AC48-B33D-51E0D9BDB212}"/>
              </a:ext>
            </a:extLst>
          </p:cNvPr>
          <p:cNvSpPr txBox="1">
            <a:spLocks noGrp="1"/>
          </p:cNvSpPr>
          <p:nvPr>
            <p:ph type="title" idx="4294967295"/>
          </p:nvPr>
        </p:nvSpPr>
        <p:spPr>
          <a:xfrm>
            <a:off x="1284789" y="1176471"/>
            <a:ext cx="7743463" cy="514164"/>
          </a:xfrm>
        </p:spPr>
        <p:txBody>
          <a:bodyPr>
            <a:noAutofit/>
          </a:bodyPr>
          <a:lstStyle/>
          <a:p>
            <a:pPr lvl="0"/>
            <a:r>
              <a:rPr lang="vi-VN" sz="2400" b="1" dirty="0">
                <a:solidFill>
                  <a:srgbClr val="337177"/>
                </a:solidFill>
                <a:latin typeface="Arial" pitchFamily="34"/>
              </a:rPr>
              <a:t>NGUYÊN NHÂN TIÊU THỤ NĂNG LƯỢNG CAO</a:t>
            </a:r>
            <a:endParaRPr lang="en-US" sz="2400" b="1" dirty="0">
              <a:solidFill>
                <a:srgbClr val="337177"/>
              </a:solidFill>
            </a:endParaRPr>
          </a:p>
        </p:txBody>
      </p:sp>
      <p:sp>
        <p:nvSpPr>
          <p:cNvPr id="3" name="Rectangle 1">
            <a:extLst>
              <a:ext uri="{FF2B5EF4-FFF2-40B4-BE49-F238E27FC236}">
                <a16:creationId xmlns:a16="http://schemas.microsoft.com/office/drawing/2014/main" id="{A32F14E1-9FEF-A76B-4CAE-D68FCA06FA74}"/>
              </a:ext>
            </a:extLst>
          </p:cNvPr>
          <p:cNvSpPr txBox="1">
            <a:spLocks noGrp="1"/>
          </p:cNvSpPr>
          <p:nvPr>
            <p:ph type="body" idx="4294967295"/>
          </p:nvPr>
        </p:nvSpPr>
        <p:spPr>
          <a:xfrm>
            <a:off x="276373" y="2449686"/>
            <a:ext cx="8080549" cy="3397859"/>
          </a:xfrm>
          <a:prstGeom prst="rect">
            <a:avLst/>
          </a:prstGeom>
        </p:spPr>
        <p:txBody>
          <a:bodyPr wrap="square" lIns="121916" tIns="60963" rIns="121916" bIns="60963" anchor="ctr">
            <a:spAutoFit/>
          </a:bodyPr>
          <a:lstStyle/>
          <a:p>
            <a:pPr marL="380993" lvl="0" indent="-380993" algn="just" defTabSz="1219169" hangingPunct="0">
              <a:spcBef>
                <a:spcPts val="600"/>
              </a:spcBef>
              <a:spcAft>
                <a:spcPts val="600"/>
              </a:spcAft>
              <a:buSzPct val="100000"/>
              <a:buFont typeface="Wingdings" pitchFamily="2"/>
              <a:buChar char="v"/>
            </a:pPr>
            <a:r>
              <a:rPr lang="en-US" sz="1600" b="1" dirty="0">
                <a:latin typeface="Arial" panose="020B0604020202020204" pitchFamily="34" charset="0"/>
                <a:cs typeface="Arial" panose="020B0604020202020204" pitchFamily="34" charset="0"/>
              </a:rPr>
              <a:t>Công </a:t>
            </a:r>
            <a:r>
              <a:rPr lang="en-US" sz="1600" b="1" dirty="0" err="1">
                <a:latin typeface="Arial" panose="020B0604020202020204" pitchFamily="34" charset="0"/>
                <a:cs typeface="Arial" panose="020B0604020202020204" pitchFamily="34" charset="0"/>
              </a:rPr>
              <a:t>nghệ</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lạc</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hậu</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trong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ngành</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nhựa</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chẳng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hạn</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như</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Nhiều</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doanh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nghiệp</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vẫn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sử</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dụng</a:t>
            </a:r>
            <a:r>
              <a:rPr lang="en-US" sz="1600" dirty="0">
                <a:latin typeface="Arial" panose="020B0604020202020204" pitchFamily="34" charset="0"/>
                <a:cs typeface="Arial" panose="020B0604020202020204" pitchFamily="34" charset="0"/>
              </a:rPr>
              <a:t> </a:t>
            </a:r>
            <a:r>
              <a:rPr lang="vi-VN" sz="1600" dirty="0">
                <a:latin typeface="Arial" panose="020B0604020202020204" pitchFamily="34" charset="0"/>
                <a:cs typeface="Arial" panose="020B0604020202020204" pitchFamily="34" charset="0"/>
              </a:rPr>
              <a:t>Công nghệ lạc hậu trong ngành nhựa như: Máy đúc thủy lực cũ, Hệ thống sưởi ấm lỗi thời, Hệ thống làm mát/máy làm lạnh không hiệu quả, Máy đùn thủ công có mức độ tự động hóa thấp, Không tích hợp thu hồi hoặc tái chế chất thải, Máy nén khí cũ. Tiêu thụ nhiều năng lượng và gây ô nhiễm môi trường.</a:t>
            </a:r>
            <a:endParaRPr lang="en-US" sz="1600" dirty="0">
              <a:latin typeface="Arial" panose="020B0604020202020204" pitchFamily="34" charset="0"/>
              <a:cs typeface="Arial" panose="020B0604020202020204" pitchFamily="34" charset="0"/>
            </a:endParaRPr>
          </a:p>
          <a:p>
            <a:pPr marL="380993" lvl="0" indent="-380993" algn="just" defTabSz="1219169" hangingPunct="0">
              <a:spcBef>
                <a:spcPts val="600"/>
              </a:spcBef>
              <a:spcAft>
                <a:spcPts val="600"/>
              </a:spcAft>
              <a:buSzPct val="100000"/>
              <a:buFont typeface="Wingdings" pitchFamily="2"/>
              <a:buChar char="v"/>
            </a:pPr>
            <a:r>
              <a:rPr lang="en-US" sz="1600" b="1" dirty="0" err="1">
                <a:latin typeface="Arial" panose="020B0604020202020204" pitchFamily="34" charset="0"/>
                <a:cs typeface="Arial" panose="020B0604020202020204" pitchFamily="34" charset="0"/>
              </a:rPr>
              <a:t>Thiếu</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đầu</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tư</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vào</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đổi</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mới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Thiếu</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nguồn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vốn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và</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động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lực</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đầu</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tư</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vào</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các</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thiết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bị</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công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nghệ</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tiết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kiệm</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năng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lượng</a:t>
            </a:r>
            <a:r>
              <a:rPr lang="en-US" sz="1600" dirty="0">
                <a:latin typeface="Arial" panose="020B0604020202020204" pitchFamily="34" charset="0"/>
                <a:cs typeface="Arial" panose="020B0604020202020204" pitchFamily="34" charset="0"/>
              </a:rPr>
              <a:t>.</a:t>
            </a:r>
            <a:endParaRPr lang="vi-VN" sz="1600" dirty="0">
              <a:latin typeface="Arial" panose="020B0604020202020204" pitchFamily="34" charset="0"/>
              <a:cs typeface="Arial" panose="020B0604020202020204" pitchFamily="34" charset="0"/>
            </a:endParaRPr>
          </a:p>
          <a:p>
            <a:pPr marL="380993" lvl="0" indent="-380993" algn="just" defTabSz="1219169" hangingPunct="0">
              <a:spcBef>
                <a:spcPts val="600"/>
              </a:spcBef>
              <a:spcAft>
                <a:spcPts val="600"/>
              </a:spcAft>
              <a:buSzPct val="100000"/>
              <a:buFont typeface="Wingdings" pitchFamily="2"/>
              <a:buChar char="v"/>
            </a:pPr>
            <a:r>
              <a:rPr lang="en-US" sz="1600" b="1" dirty="0" err="1">
                <a:latin typeface="Arial" panose="020B0604020202020204" pitchFamily="34" charset="0"/>
                <a:cs typeface="Arial" panose="020B0604020202020204" pitchFamily="34" charset="0"/>
              </a:rPr>
              <a:t>Nhận</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thức</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thấp</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về</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tiết</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kiệm</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năng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lượng</a:t>
            </a:r>
            <a:r>
              <a:rPr lang="en-US" sz="1600" b="1" dirty="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Một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số</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doanh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nghiệp</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chưa</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chú</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trọng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đến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các</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giải</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pháp</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tiết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kiệm</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năng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lượng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trong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quy</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trình</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sản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xuất</a:t>
            </a:r>
            <a:r>
              <a:rPr lang="en-US" sz="1600" dirty="0">
                <a:latin typeface="Arial" panose="020B0604020202020204" pitchFamily="34" charset="0"/>
                <a:cs typeface="Arial" panose="020B0604020202020204" pitchFamily="34" charset="0"/>
              </a:rPr>
              <a:t>. </a:t>
            </a:r>
          </a:p>
          <a:p>
            <a:pPr marL="0" lvl="0" indent="0" algn="just" defTabSz="1219169" hangingPunct="0">
              <a:spcBef>
                <a:spcPts val="600"/>
              </a:spcBef>
              <a:spcAft>
                <a:spcPts val="600"/>
              </a:spcAft>
              <a:buNone/>
            </a:pPr>
            <a:r>
              <a:rPr lang="vi-VN" sz="1600" b="1" dirty="0">
                <a:latin typeface="Arial" panose="020B0604020202020204" pitchFamily="34" charset="0"/>
                <a:cs typeface="Arial" panose="020B0604020202020204" pitchFamily="34" charset="0"/>
              </a:rPr>
              <a:t>Do đó, hiệu quả trong ngành Nhựa vẫn còn thấp và mang lại nhiều cơ hội để cải thiện</a:t>
            </a:r>
          </a:p>
          <a:p>
            <a:pPr marL="380993" lvl="0" indent="-380993" algn="just" defTabSz="1219169" hangingPunct="0">
              <a:spcBef>
                <a:spcPts val="600"/>
              </a:spcBef>
              <a:spcAft>
                <a:spcPts val="600"/>
              </a:spcAft>
              <a:buSzPct val="100000"/>
              <a:buFont typeface="Wingdings" pitchFamily="2"/>
              <a:buChar char="v"/>
            </a:pPr>
            <a:endParaRPr lang="en-US" sz="1600" dirty="0">
              <a:latin typeface="Arial" panose="020B0604020202020204" pitchFamily="34" charset="0"/>
              <a:cs typeface="Arial" panose="020B0604020202020204" pitchFamily="34" charset="0"/>
            </a:endParaRPr>
          </a:p>
        </p:txBody>
      </p:sp>
      <p:pic>
        <p:nvPicPr>
          <p:cNvPr id="4" name="Picture 4">
            <a:extLst>
              <a:ext uri="{FF2B5EF4-FFF2-40B4-BE49-F238E27FC236}">
                <a16:creationId xmlns:a16="http://schemas.microsoft.com/office/drawing/2014/main" id="{F399B24E-DA4E-C9F0-D8F7-2442B88A2FC3}"/>
              </a:ext>
            </a:extLst>
          </p:cNvPr>
          <p:cNvPicPr>
            <a:picLocks noChangeAspect="1"/>
          </p:cNvPicPr>
          <p:nvPr/>
        </p:nvPicPr>
        <p:blipFill>
          <a:blip r:embed="rId2"/>
          <a:stretch>
            <a:fillRect/>
          </a:stretch>
        </p:blipFill>
        <p:spPr>
          <a:xfrm>
            <a:off x="8808332" y="2000442"/>
            <a:ext cx="3107295" cy="1698205"/>
          </a:xfrm>
          <a:prstGeom prst="rect">
            <a:avLst/>
          </a:prstGeom>
          <a:noFill/>
          <a:ln cap="flat">
            <a:noFill/>
          </a:ln>
        </p:spPr>
      </p:pic>
      <p:pic>
        <p:nvPicPr>
          <p:cNvPr id="5" name="Picture 6">
            <a:extLst>
              <a:ext uri="{FF2B5EF4-FFF2-40B4-BE49-F238E27FC236}">
                <a16:creationId xmlns:a16="http://schemas.microsoft.com/office/drawing/2014/main" id="{286E14D0-7102-C513-39FA-B74D60621317}"/>
              </a:ext>
            </a:extLst>
          </p:cNvPr>
          <p:cNvPicPr>
            <a:picLocks noChangeAspect="1"/>
          </p:cNvPicPr>
          <p:nvPr/>
        </p:nvPicPr>
        <p:blipFill>
          <a:blip r:embed="rId3"/>
          <a:stretch>
            <a:fillRect/>
          </a:stretch>
        </p:blipFill>
        <p:spPr>
          <a:xfrm>
            <a:off x="8808332" y="4008455"/>
            <a:ext cx="3107295" cy="1963609"/>
          </a:xfrm>
          <a:prstGeom prst="rect">
            <a:avLst/>
          </a:prstGeom>
          <a:noFill/>
          <a:ln cap="flat">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6.1.Slide Master (VSUEE-rev)</Template>
  <TotalTime>16796</TotalTime>
  <Words>3723</Words>
  <Application>Microsoft Macintosh PowerPoint</Application>
  <PresentationFormat>Widescreen</PresentationFormat>
  <Paragraphs>321</Paragraphs>
  <Slides>30</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Inter</vt:lpstr>
      <vt:lpstr>Roboto</vt:lpstr>
      <vt:lpstr>Wingdings</vt:lpstr>
      <vt:lpstr>Office Theme</vt:lpstr>
      <vt:lpstr>PowerPoint Presentation</vt:lpstr>
      <vt:lpstr>Thảo luận nhóm và trình bày</vt:lpstr>
      <vt:lpstr>Đặc điểm tiêu thụ NL trong công nghiệp ở VN</vt:lpstr>
      <vt:lpstr>CƠ SỞ SỬ DỤNG NĂNG LƯỢNG TRỌNG ĐIỂM</vt:lpstr>
      <vt:lpstr>Mục tiêu TKNL cho các ngành công nghiệp Việt Nam đến năm 2030</vt:lpstr>
      <vt:lpstr>Bảng so sánh giá điện của Việt Nam với một số quốc gia trên thế giới (nguồn EVN)</vt:lpstr>
      <vt:lpstr>Tiềm năng tiết kiệm năng lượng</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NGÀNH SẢN XUẤT NHỰA Ở VIỆT NAM</vt:lpstr>
      <vt:lpstr>NGÀNH SẢN XUẤT NHỰA Ở VIỆT NAM</vt:lpstr>
      <vt:lpstr>NGÀNH SẢN XUẤT NHỰA Ở VIỆT NAM</vt:lpstr>
      <vt:lpstr>NGÀNH SẢN XUẤT NHỰA Ở VIỆT NAM</vt:lpstr>
      <vt:lpstr>Định mức tiêu hao năng lượng cho ngành sản xuất nhựa</vt:lpstr>
      <vt:lpstr>QUY TRÌNH SẢN XUẤT TRONG NGÀNH NHỰA</vt:lpstr>
      <vt:lpstr>GIẢI PHÁP TKNL TRONG NGÀNH NHỰA</vt:lpstr>
      <vt:lpstr>GIẢI PHÁP TKNL TRONG NGÀNH NHỰA</vt:lpstr>
      <vt:lpstr>PowerPoint Presentation</vt:lpstr>
      <vt:lpstr>PowerPoint Presentation</vt:lpstr>
      <vt:lpstr>PowerPoint Presentation</vt:lpstr>
      <vt:lpstr>PowerPoint Presentation</vt:lpstr>
      <vt:lpstr>GIẢI PHÁP TKNL TRONG NGÀNH NHỰA TRÊN THẾ GIỚI</vt:lpstr>
      <vt:lpstr>GIẢI PHÁP TKNL TRONG NGÀNH NHỰA TRÊN THẾ GIỚI</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823417-Nguyễn Mạnh Hùng</cp:lastModifiedBy>
  <cp:revision>131</cp:revision>
  <dcterms:modified xsi:type="dcterms:W3CDTF">2025-10-03T09:17:19Z</dcterms:modified>
</cp:coreProperties>
</file>